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123" d="100"/>
          <a:sy n="123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'Dati Prot Civile per Distretto'!$B$2</c:f>
              <c:strCache>
                <c:ptCount val="1"/>
                <c:pt idx="0">
                  <c:v>Gemonese, Canal del Ferro e Valcanale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Distretto'!$C$2:$CE$2</c:f>
              <c:numCache>
                <c:formatCode>General</c:formatCode>
                <c:ptCount val="81"/>
                <c:pt idx="0">
                  <c:v>1</c:v>
                </c:pt>
                <c:pt idx="1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6</c:v>
                </c:pt>
                <c:pt idx="17">
                  <c:v>6</c:v>
                </c:pt>
                <c:pt idx="18">
                  <c:v>6</c:v>
                </c:pt>
                <c:pt idx="19">
                  <c:v>6</c:v>
                </c:pt>
                <c:pt idx="20">
                  <c:v>6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  <c:pt idx="24">
                  <c:v>6</c:v>
                </c:pt>
                <c:pt idx="25">
                  <c:v>6</c:v>
                </c:pt>
                <c:pt idx="26">
                  <c:v>6</c:v>
                </c:pt>
                <c:pt idx="27">
                  <c:v>6</c:v>
                </c:pt>
                <c:pt idx="28">
                  <c:v>6</c:v>
                </c:pt>
                <c:pt idx="29">
                  <c:v>6</c:v>
                </c:pt>
                <c:pt idx="30">
                  <c:v>6</c:v>
                </c:pt>
                <c:pt idx="31">
                  <c:v>6</c:v>
                </c:pt>
                <c:pt idx="32">
                  <c:v>6</c:v>
                </c:pt>
                <c:pt idx="33">
                  <c:v>6</c:v>
                </c:pt>
                <c:pt idx="34">
                  <c:v>6</c:v>
                </c:pt>
                <c:pt idx="35">
                  <c:v>6</c:v>
                </c:pt>
                <c:pt idx="36">
                  <c:v>6</c:v>
                </c:pt>
                <c:pt idx="37">
                  <c:v>6</c:v>
                </c:pt>
                <c:pt idx="38">
                  <c:v>6</c:v>
                </c:pt>
                <c:pt idx="39">
                  <c:v>6</c:v>
                </c:pt>
                <c:pt idx="40">
                  <c:v>6</c:v>
                </c:pt>
                <c:pt idx="41">
                  <c:v>6</c:v>
                </c:pt>
                <c:pt idx="42">
                  <c:v>6</c:v>
                </c:pt>
                <c:pt idx="43">
                  <c:v>6</c:v>
                </c:pt>
                <c:pt idx="44">
                  <c:v>6</c:v>
                </c:pt>
                <c:pt idx="45">
                  <c:v>6</c:v>
                </c:pt>
                <c:pt idx="46">
                  <c:v>6</c:v>
                </c:pt>
                <c:pt idx="47">
                  <c:v>6</c:v>
                </c:pt>
                <c:pt idx="48">
                  <c:v>6</c:v>
                </c:pt>
                <c:pt idx="49">
                  <c:v>6</c:v>
                </c:pt>
                <c:pt idx="50">
                  <c:v>6</c:v>
                </c:pt>
                <c:pt idx="51">
                  <c:v>6</c:v>
                </c:pt>
                <c:pt idx="52">
                  <c:v>6</c:v>
                </c:pt>
                <c:pt idx="53">
                  <c:v>6</c:v>
                </c:pt>
                <c:pt idx="54">
                  <c:v>6</c:v>
                </c:pt>
                <c:pt idx="55">
                  <c:v>6</c:v>
                </c:pt>
                <c:pt idx="56">
                  <c:v>6</c:v>
                </c:pt>
                <c:pt idx="57">
                  <c:v>6</c:v>
                </c:pt>
                <c:pt idx="58">
                  <c:v>6</c:v>
                </c:pt>
                <c:pt idx="59">
                  <c:v>6</c:v>
                </c:pt>
                <c:pt idx="60">
                  <c:v>6</c:v>
                </c:pt>
                <c:pt idx="61">
                  <c:v>6</c:v>
                </c:pt>
                <c:pt idx="62">
                  <c:v>6</c:v>
                </c:pt>
              </c:numCache>
            </c:numRef>
          </c:val>
        </c:ser>
        <c:ser>
          <c:idx val="1"/>
          <c:order val="1"/>
          <c:tx>
            <c:strRef>
              <c:f>'Dati Prot Civile per Distretto'!$B$3</c:f>
              <c:strCache>
                <c:ptCount val="1"/>
                <c:pt idx="0">
                  <c:v>Carnia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Distretto'!$C$3:$CE$3</c:f>
              <c:numCache>
                <c:formatCode>General</c:formatCode>
                <c:ptCount val="81"/>
                <c:pt idx="0">
                  <c:v>1</c:v>
                </c:pt>
                <c:pt idx="1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5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8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11</c:v>
                </c:pt>
                <c:pt idx="21">
                  <c:v>11</c:v>
                </c:pt>
                <c:pt idx="22">
                  <c:v>11</c:v>
                </c:pt>
                <c:pt idx="23">
                  <c:v>12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  <c:pt idx="30">
                  <c:v>12</c:v>
                </c:pt>
                <c:pt idx="31">
                  <c:v>13</c:v>
                </c:pt>
                <c:pt idx="32">
                  <c:v>15</c:v>
                </c:pt>
                <c:pt idx="33">
                  <c:v>16</c:v>
                </c:pt>
                <c:pt idx="34">
                  <c:v>16</c:v>
                </c:pt>
                <c:pt idx="35">
                  <c:v>16</c:v>
                </c:pt>
                <c:pt idx="36">
                  <c:v>16</c:v>
                </c:pt>
                <c:pt idx="37">
                  <c:v>16</c:v>
                </c:pt>
                <c:pt idx="38">
                  <c:v>17</c:v>
                </c:pt>
                <c:pt idx="39">
                  <c:v>17</c:v>
                </c:pt>
                <c:pt idx="40">
                  <c:v>17</c:v>
                </c:pt>
                <c:pt idx="41">
                  <c:v>17</c:v>
                </c:pt>
                <c:pt idx="42">
                  <c:v>17</c:v>
                </c:pt>
                <c:pt idx="43">
                  <c:v>17</c:v>
                </c:pt>
                <c:pt idx="44">
                  <c:v>17</c:v>
                </c:pt>
                <c:pt idx="45">
                  <c:v>17</c:v>
                </c:pt>
                <c:pt idx="46">
                  <c:v>17</c:v>
                </c:pt>
                <c:pt idx="47">
                  <c:v>17</c:v>
                </c:pt>
                <c:pt idx="48">
                  <c:v>17</c:v>
                </c:pt>
                <c:pt idx="49">
                  <c:v>17</c:v>
                </c:pt>
                <c:pt idx="50">
                  <c:v>17</c:v>
                </c:pt>
                <c:pt idx="51">
                  <c:v>17</c:v>
                </c:pt>
                <c:pt idx="52">
                  <c:v>17</c:v>
                </c:pt>
                <c:pt idx="53">
                  <c:v>17</c:v>
                </c:pt>
                <c:pt idx="54">
                  <c:v>17</c:v>
                </c:pt>
                <c:pt idx="55">
                  <c:v>17</c:v>
                </c:pt>
                <c:pt idx="56">
                  <c:v>17</c:v>
                </c:pt>
                <c:pt idx="57">
                  <c:v>17</c:v>
                </c:pt>
                <c:pt idx="58">
                  <c:v>17</c:v>
                </c:pt>
                <c:pt idx="59">
                  <c:v>17</c:v>
                </c:pt>
                <c:pt idx="60">
                  <c:v>17</c:v>
                </c:pt>
                <c:pt idx="61">
                  <c:v>17</c:v>
                </c:pt>
                <c:pt idx="62">
                  <c:v>17</c:v>
                </c:pt>
              </c:numCache>
            </c:numRef>
          </c:val>
        </c:ser>
        <c:ser>
          <c:idx val="2"/>
          <c:order val="2"/>
          <c:tx>
            <c:strRef>
              <c:f>'Dati Prot Civile per Distretto'!$B$4</c:f>
              <c:strCache>
                <c:ptCount val="1"/>
                <c:pt idx="0">
                  <c:v>San Danielese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Distretto'!$C$4:$CE$4</c:f>
              <c:numCache>
                <c:formatCode>General</c:formatCode>
                <c:ptCount val="81"/>
                <c:pt idx="0">
                  <c:v>0</c:v>
                </c:pt>
                <c:pt idx="1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2</c:v>
                </c:pt>
                <c:pt idx="33">
                  <c:v>2</c:v>
                </c:pt>
                <c:pt idx="34">
                  <c:v>2</c:v>
                </c:pt>
                <c:pt idx="35">
                  <c:v>2</c:v>
                </c:pt>
                <c:pt idx="36">
                  <c:v>2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3</c:v>
                </c:pt>
                <c:pt idx="41">
                  <c:v>3</c:v>
                </c:pt>
                <c:pt idx="42">
                  <c:v>3</c:v>
                </c:pt>
                <c:pt idx="43">
                  <c:v>3</c:v>
                </c:pt>
                <c:pt idx="44">
                  <c:v>3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8">
                  <c:v>3</c:v>
                </c:pt>
                <c:pt idx="49">
                  <c:v>3</c:v>
                </c:pt>
                <c:pt idx="50">
                  <c:v>3</c:v>
                </c:pt>
                <c:pt idx="51">
                  <c:v>3</c:v>
                </c:pt>
                <c:pt idx="52">
                  <c:v>3</c:v>
                </c:pt>
                <c:pt idx="53">
                  <c:v>3</c:v>
                </c:pt>
                <c:pt idx="54">
                  <c:v>3</c:v>
                </c:pt>
                <c:pt idx="55">
                  <c:v>3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3</c:v>
                </c:pt>
                <c:pt idx="62">
                  <c:v>3</c:v>
                </c:pt>
              </c:numCache>
            </c:numRef>
          </c:val>
        </c:ser>
        <c:ser>
          <c:idx val="3"/>
          <c:order val="3"/>
          <c:tx>
            <c:strRef>
              <c:f>'Dati Prot Civile per Distretto'!$B$5</c:f>
              <c:strCache>
                <c:ptCount val="1"/>
                <c:pt idx="0">
                  <c:v>Codroipese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Distretto'!$C$5:$CE$5</c:f>
              <c:numCache>
                <c:formatCode>General</c:formatCode>
                <c:ptCount val="81"/>
                <c:pt idx="0">
                  <c:v>12</c:v>
                </c:pt>
                <c:pt idx="1">
                  <c:v>14</c:v>
                </c:pt>
                <c:pt idx="3">
                  <c:v>17</c:v>
                </c:pt>
                <c:pt idx="4">
                  <c:v>17</c:v>
                </c:pt>
                <c:pt idx="5">
                  <c:v>17</c:v>
                </c:pt>
                <c:pt idx="6">
                  <c:v>18</c:v>
                </c:pt>
                <c:pt idx="7">
                  <c:v>18</c:v>
                </c:pt>
                <c:pt idx="8">
                  <c:v>18</c:v>
                </c:pt>
                <c:pt idx="9">
                  <c:v>18</c:v>
                </c:pt>
                <c:pt idx="10">
                  <c:v>18</c:v>
                </c:pt>
                <c:pt idx="11">
                  <c:v>18</c:v>
                </c:pt>
                <c:pt idx="12">
                  <c:v>18</c:v>
                </c:pt>
                <c:pt idx="13">
                  <c:v>18</c:v>
                </c:pt>
                <c:pt idx="14">
                  <c:v>19</c:v>
                </c:pt>
                <c:pt idx="15">
                  <c:v>19</c:v>
                </c:pt>
                <c:pt idx="16">
                  <c:v>19</c:v>
                </c:pt>
                <c:pt idx="17">
                  <c:v>19</c:v>
                </c:pt>
                <c:pt idx="18">
                  <c:v>19</c:v>
                </c:pt>
                <c:pt idx="19">
                  <c:v>19</c:v>
                </c:pt>
                <c:pt idx="20">
                  <c:v>19</c:v>
                </c:pt>
                <c:pt idx="21">
                  <c:v>19</c:v>
                </c:pt>
                <c:pt idx="22">
                  <c:v>19</c:v>
                </c:pt>
                <c:pt idx="23">
                  <c:v>19</c:v>
                </c:pt>
                <c:pt idx="24">
                  <c:v>20</c:v>
                </c:pt>
                <c:pt idx="25">
                  <c:v>20</c:v>
                </c:pt>
                <c:pt idx="26">
                  <c:v>20</c:v>
                </c:pt>
                <c:pt idx="27">
                  <c:v>20</c:v>
                </c:pt>
                <c:pt idx="28">
                  <c:v>20</c:v>
                </c:pt>
                <c:pt idx="29">
                  <c:v>20</c:v>
                </c:pt>
                <c:pt idx="30">
                  <c:v>21</c:v>
                </c:pt>
                <c:pt idx="31">
                  <c:v>21</c:v>
                </c:pt>
                <c:pt idx="32">
                  <c:v>21</c:v>
                </c:pt>
                <c:pt idx="33">
                  <c:v>21</c:v>
                </c:pt>
                <c:pt idx="34">
                  <c:v>21</c:v>
                </c:pt>
                <c:pt idx="35">
                  <c:v>21</c:v>
                </c:pt>
                <c:pt idx="36">
                  <c:v>21</c:v>
                </c:pt>
                <c:pt idx="37">
                  <c:v>21</c:v>
                </c:pt>
                <c:pt idx="38">
                  <c:v>21</c:v>
                </c:pt>
                <c:pt idx="39">
                  <c:v>21</c:v>
                </c:pt>
                <c:pt idx="40">
                  <c:v>21</c:v>
                </c:pt>
                <c:pt idx="41">
                  <c:v>21</c:v>
                </c:pt>
                <c:pt idx="42">
                  <c:v>21</c:v>
                </c:pt>
                <c:pt idx="43">
                  <c:v>21</c:v>
                </c:pt>
                <c:pt idx="44">
                  <c:v>21</c:v>
                </c:pt>
                <c:pt idx="45">
                  <c:v>21</c:v>
                </c:pt>
                <c:pt idx="46">
                  <c:v>21</c:v>
                </c:pt>
                <c:pt idx="47">
                  <c:v>21</c:v>
                </c:pt>
                <c:pt idx="48">
                  <c:v>21</c:v>
                </c:pt>
                <c:pt idx="49">
                  <c:v>21</c:v>
                </c:pt>
                <c:pt idx="50">
                  <c:v>21</c:v>
                </c:pt>
                <c:pt idx="51">
                  <c:v>21</c:v>
                </c:pt>
                <c:pt idx="52">
                  <c:v>21</c:v>
                </c:pt>
                <c:pt idx="53">
                  <c:v>21</c:v>
                </c:pt>
                <c:pt idx="54">
                  <c:v>21</c:v>
                </c:pt>
                <c:pt idx="55">
                  <c:v>21</c:v>
                </c:pt>
                <c:pt idx="56">
                  <c:v>21</c:v>
                </c:pt>
                <c:pt idx="57">
                  <c:v>21</c:v>
                </c:pt>
                <c:pt idx="58">
                  <c:v>21</c:v>
                </c:pt>
                <c:pt idx="59">
                  <c:v>21</c:v>
                </c:pt>
                <c:pt idx="60">
                  <c:v>21</c:v>
                </c:pt>
                <c:pt idx="61">
                  <c:v>21</c:v>
                </c:pt>
                <c:pt idx="6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3360128"/>
        <c:axId val="73361664"/>
        <c:extLst/>
      </c:barChart>
      <c:dateAx>
        <c:axId val="73360128"/>
        <c:scaling>
          <c:orientation val="minMax"/>
        </c:scaling>
        <c:delete val="0"/>
        <c:axPos val="b"/>
        <c:numFmt formatCode="dd/mm/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73361664"/>
        <c:crosses val="autoZero"/>
        <c:auto val="1"/>
        <c:lblOffset val="100"/>
        <c:baseTimeUnit val="days"/>
      </c:dateAx>
      <c:valAx>
        <c:axId val="7336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it-IT" b="1">
                    <a:latin typeface="Arial Narrow" panose="020B0606020202030204" pitchFamily="34" charset="0"/>
                  </a:rPr>
                  <a:t>Numero deceduti per distretto sanitario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73360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'Dati Prot Civile per Distretto'!$B$8</c:f>
              <c:strCache>
                <c:ptCount val="1"/>
                <c:pt idx="0">
                  <c:v>Gemonese, Canal del Ferro e Valcanale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Distretto'!$C$8:$CE$8</c:f>
              <c:numCache>
                <c:formatCode>General</c:formatCode>
                <c:ptCount val="81"/>
                <c:pt idx="0">
                  <c:v>21</c:v>
                </c:pt>
                <c:pt idx="1">
                  <c:v>22</c:v>
                </c:pt>
                <c:pt idx="3">
                  <c:v>22</c:v>
                </c:pt>
                <c:pt idx="4">
                  <c:v>23</c:v>
                </c:pt>
                <c:pt idx="5">
                  <c:v>24</c:v>
                </c:pt>
                <c:pt idx="6">
                  <c:v>24</c:v>
                </c:pt>
                <c:pt idx="7">
                  <c:v>23</c:v>
                </c:pt>
                <c:pt idx="8">
                  <c:v>21</c:v>
                </c:pt>
                <c:pt idx="9">
                  <c:v>21</c:v>
                </c:pt>
                <c:pt idx="10">
                  <c:v>21</c:v>
                </c:pt>
                <c:pt idx="11">
                  <c:v>22</c:v>
                </c:pt>
                <c:pt idx="12">
                  <c:v>24</c:v>
                </c:pt>
                <c:pt idx="13">
                  <c:v>23</c:v>
                </c:pt>
                <c:pt idx="14">
                  <c:v>22</c:v>
                </c:pt>
                <c:pt idx="15">
                  <c:v>20</c:v>
                </c:pt>
                <c:pt idx="16">
                  <c:v>20</c:v>
                </c:pt>
                <c:pt idx="17">
                  <c:v>19</c:v>
                </c:pt>
                <c:pt idx="18">
                  <c:v>19</c:v>
                </c:pt>
                <c:pt idx="19">
                  <c:v>18</c:v>
                </c:pt>
                <c:pt idx="20">
                  <c:v>18</c:v>
                </c:pt>
                <c:pt idx="21">
                  <c:v>17</c:v>
                </c:pt>
                <c:pt idx="22">
                  <c:v>17</c:v>
                </c:pt>
                <c:pt idx="23">
                  <c:v>12</c:v>
                </c:pt>
                <c:pt idx="24">
                  <c:v>12</c:v>
                </c:pt>
                <c:pt idx="25">
                  <c:v>12</c:v>
                </c:pt>
                <c:pt idx="26">
                  <c:v>12</c:v>
                </c:pt>
                <c:pt idx="27">
                  <c:v>12</c:v>
                </c:pt>
                <c:pt idx="28">
                  <c:v>11</c:v>
                </c:pt>
                <c:pt idx="29">
                  <c:v>8</c:v>
                </c:pt>
                <c:pt idx="30">
                  <c:v>6</c:v>
                </c:pt>
                <c:pt idx="31">
                  <c:v>6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</c:numCache>
            </c:numRef>
          </c:val>
        </c:ser>
        <c:ser>
          <c:idx val="1"/>
          <c:order val="1"/>
          <c:tx>
            <c:strRef>
              <c:f>'Dati Prot Civile per Distretto'!$B$9</c:f>
              <c:strCache>
                <c:ptCount val="1"/>
                <c:pt idx="0">
                  <c:v>Carnia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Distretto'!$C$9:$CE$9</c:f>
              <c:numCache>
                <c:formatCode>General</c:formatCode>
                <c:ptCount val="81"/>
                <c:pt idx="0">
                  <c:v>27</c:v>
                </c:pt>
                <c:pt idx="1">
                  <c:v>28</c:v>
                </c:pt>
                <c:pt idx="3">
                  <c:v>28</c:v>
                </c:pt>
                <c:pt idx="4">
                  <c:v>27</c:v>
                </c:pt>
                <c:pt idx="5">
                  <c:v>48</c:v>
                </c:pt>
                <c:pt idx="6">
                  <c:v>48</c:v>
                </c:pt>
                <c:pt idx="7">
                  <c:v>90</c:v>
                </c:pt>
                <c:pt idx="8">
                  <c:v>85</c:v>
                </c:pt>
                <c:pt idx="9">
                  <c:v>109</c:v>
                </c:pt>
                <c:pt idx="10">
                  <c:v>109</c:v>
                </c:pt>
                <c:pt idx="11">
                  <c:v>112</c:v>
                </c:pt>
                <c:pt idx="12">
                  <c:v>114</c:v>
                </c:pt>
                <c:pt idx="13">
                  <c:v>113</c:v>
                </c:pt>
                <c:pt idx="14">
                  <c:v>111</c:v>
                </c:pt>
                <c:pt idx="15">
                  <c:v>116</c:v>
                </c:pt>
                <c:pt idx="16">
                  <c:v>111</c:v>
                </c:pt>
                <c:pt idx="17">
                  <c:v>107</c:v>
                </c:pt>
                <c:pt idx="18">
                  <c:v>108</c:v>
                </c:pt>
                <c:pt idx="19">
                  <c:v>109</c:v>
                </c:pt>
                <c:pt idx="20">
                  <c:v>106</c:v>
                </c:pt>
                <c:pt idx="21">
                  <c:v>112</c:v>
                </c:pt>
                <c:pt idx="22">
                  <c:v>111</c:v>
                </c:pt>
                <c:pt idx="23">
                  <c:v>106</c:v>
                </c:pt>
                <c:pt idx="24">
                  <c:v>106</c:v>
                </c:pt>
                <c:pt idx="25">
                  <c:v>106</c:v>
                </c:pt>
                <c:pt idx="26">
                  <c:v>102</c:v>
                </c:pt>
                <c:pt idx="27">
                  <c:v>102</c:v>
                </c:pt>
                <c:pt idx="28">
                  <c:v>101</c:v>
                </c:pt>
                <c:pt idx="29">
                  <c:v>96</c:v>
                </c:pt>
                <c:pt idx="30">
                  <c:v>94</c:v>
                </c:pt>
                <c:pt idx="31">
                  <c:v>95</c:v>
                </c:pt>
                <c:pt idx="32">
                  <c:v>93</c:v>
                </c:pt>
                <c:pt idx="33">
                  <c:v>88</c:v>
                </c:pt>
                <c:pt idx="34">
                  <c:v>45</c:v>
                </c:pt>
                <c:pt idx="35">
                  <c:v>44</c:v>
                </c:pt>
                <c:pt idx="36">
                  <c:v>37</c:v>
                </c:pt>
                <c:pt idx="37">
                  <c:v>37</c:v>
                </c:pt>
                <c:pt idx="38">
                  <c:v>36</c:v>
                </c:pt>
                <c:pt idx="39">
                  <c:v>36</c:v>
                </c:pt>
                <c:pt idx="40">
                  <c:v>37</c:v>
                </c:pt>
                <c:pt idx="41">
                  <c:v>26</c:v>
                </c:pt>
                <c:pt idx="42">
                  <c:v>26</c:v>
                </c:pt>
                <c:pt idx="43">
                  <c:v>26</c:v>
                </c:pt>
                <c:pt idx="44">
                  <c:v>26</c:v>
                </c:pt>
                <c:pt idx="45">
                  <c:v>28</c:v>
                </c:pt>
                <c:pt idx="46">
                  <c:v>30</c:v>
                </c:pt>
                <c:pt idx="47">
                  <c:v>22</c:v>
                </c:pt>
                <c:pt idx="48">
                  <c:v>23</c:v>
                </c:pt>
                <c:pt idx="49">
                  <c:v>23</c:v>
                </c:pt>
                <c:pt idx="50">
                  <c:v>23</c:v>
                </c:pt>
                <c:pt idx="51">
                  <c:v>23</c:v>
                </c:pt>
                <c:pt idx="52">
                  <c:v>23</c:v>
                </c:pt>
                <c:pt idx="53">
                  <c:v>23</c:v>
                </c:pt>
                <c:pt idx="54">
                  <c:v>23</c:v>
                </c:pt>
                <c:pt idx="55">
                  <c:v>23</c:v>
                </c:pt>
                <c:pt idx="56">
                  <c:v>24</c:v>
                </c:pt>
                <c:pt idx="57">
                  <c:v>20</c:v>
                </c:pt>
                <c:pt idx="58">
                  <c:v>20</c:v>
                </c:pt>
                <c:pt idx="59">
                  <c:v>20</c:v>
                </c:pt>
                <c:pt idx="60">
                  <c:v>12</c:v>
                </c:pt>
                <c:pt idx="61">
                  <c:v>12</c:v>
                </c:pt>
                <c:pt idx="62">
                  <c:v>11</c:v>
                </c:pt>
              </c:numCache>
            </c:numRef>
          </c:val>
        </c:ser>
        <c:ser>
          <c:idx val="2"/>
          <c:order val="2"/>
          <c:tx>
            <c:strRef>
              <c:f>'Dati Prot Civile per Distretto'!$B$10</c:f>
              <c:strCache>
                <c:ptCount val="1"/>
                <c:pt idx="0">
                  <c:v>San Danielese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Distretto'!$C$10:$CE$10</c:f>
              <c:numCache>
                <c:formatCode>General</c:formatCode>
                <c:ptCount val="81"/>
                <c:pt idx="0">
                  <c:v>22</c:v>
                </c:pt>
                <c:pt idx="1">
                  <c:v>27</c:v>
                </c:pt>
                <c:pt idx="3">
                  <c:v>28</c:v>
                </c:pt>
                <c:pt idx="4">
                  <c:v>28</c:v>
                </c:pt>
                <c:pt idx="5">
                  <c:v>27</c:v>
                </c:pt>
                <c:pt idx="6">
                  <c:v>27</c:v>
                </c:pt>
                <c:pt idx="7">
                  <c:v>36</c:v>
                </c:pt>
                <c:pt idx="8">
                  <c:v>33</c:v>
                </c:pt>
                <c:pt idx="9">
                  <c:v>33</c:v>
                </c:pt>
                <c:pt idx="10">
                  <c:v>31</c:v>
                </c:pt>
                <c:pt idx="11">
                  <c:v>31</c:v>
                </c:pt>
                <c:pt idx="12">
                  <c:v>31</c:v>
                </c:pt>
                <c:pt idx="13">
                  <c:v>30</c:v>
                </c:pt>
                <c:pt idx="14">
                  <c:v>26</c:v>
                </c:pt>
                <c:pt idx="15">
                  <c:v>24</c:v>
                </c:pt>
                <c:pt idx="16">
                  <c:v>24</c:v>
                </c:pt>
                <c:pt idx="17">
                  <c:v>21</c:v>
                </c:pt>
                <c:pt idx="18">
                  <c:v>21</c:v>
                </c:pt>
                <c:pt idx="19">
                  <c:v>20</c:v>
                </c:pt>
                <c:pt idx="20">
                  <c:v>23</c:v>
                </c:pt>
                <c:pt idx="21">
                  <c:v>13</c:v>
                </c:pt>
                <c:pt idx="22">
                  <c:v>12</c:v>
                </c:pt>
                <c:pt idx="23">
                  <c:v>12</c:v>
                </c:pt>
                <c:pt idx="24">
                  <c:v>13</c:v>
                </c:pt>
                <c:pt idx="25">
                  <c:v>13</c:v>
                </c:pt>
                <c:pt idx="26">
                  <c:v>12</c:v>
                </c:pt>
                <c:pt idx="27">
                  <c:v>10</c:v>
                </c:pt>
                <c:pt idx="28">
                  <c:v>9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4</c:v>
                </c:pt>
                <c:pt idx="33">
                  <c:v>4</c:v>
                </c:pt>
                <c:pt idx="34">
                  <c:v>4</c:v>
                </c:pt>
                <c:pt idx="35">
                  <c:v>3</c:v>
                </c:pt>
                <c:pt idx="36">
                  <c:v>3</c:v>
                </c:pt>
                <c:pt idx="37">
                  <c:v>3</c:v>
                </c:pt>
                <c:pt idx="38">
                  <c:v>3</c:v>
                </c:pt>
                <c:pt idx="39">
                  <c:v>3</c:v>
                </c:pt>
                <c:pt idx="40">
                  <c:v>2</c:v>
                </c:pt>
                <c:pt idx="41">
                  <c:v>1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</c:numCache>
            </c:numRef>
          </c:val>
        </c:ser>
        <c:ser>
          <c:idx val="3"/>
          <c:order val="3"/>
          <c:tx>
            <c:strRef>
              <c:f>'Dati Prot Civile per Distretto'!$B$11</c:f>
              <c:strCache>
                <c:ptCount val="1"/>
                <c:pt idx="0">
                  <c:v>Codroipese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Distretto'!$C$11:$CE$11</c:f>
              <c:numCache>
                <c:formatCode>General</c:formatCode>
                <c:ptCount val="81"/>
                <c:pt idx="0">
                  <c:v>85</c:v>
                </c:pt>
                <c:pt idx="1">
                  <c:v>93</c:v>
                </c:pt>
                <c:pt idx="3">
                  <c:v>93</c:v>
                </c:pt>
                <c:pt idx="4">
                  <c:v>94</c:v>
                </c:pt>
                <c:pt idx="5">
                  <c:v>96</c:v>
                </c:pt>
                <c:pt idx="6">
                  <c:v>90</c:v>
                </c:pt>
                <c:pt idx="7">
                  <c:v>92</c:v>
                </c:pt>
                <c:pt idx="8">
                  <c:v>94</c:v>
                </c:pt>
                <c:pt idx="9">
                  <c:v>91</c:v>
                </c:pt>
                <c:pt idx="10">
                  <c:v>94</c:v>
                </c:pt>
                <c:pt idx="11">
                  <c:v>94</c:v>
                </c:pt>
                <c:pt idx="12">
                  <c:v>95</c:v>
                </c:pt>
                <c:pt idx="13">
                  <c:v>92</c:v>
                </c:pt>
                <c:pt idx="14">
                  <c:v>93</c:v>
                </c:pt>
                <c:pt idx="15">
                  <c:v>95</c:v>
                </c:pt>
                <c:pt idx="16">
                  <c:v>93</c:v>
                </c:pt>
                <c:pt idx="17">
                  <c:v>94</c:v>
                </c:pt>
                <c:pt idx="18">
                  <c:v>94</c:v>
                </c:pt>
                <c:pt idx="19">
                  <c:v>90</c:v>
                </c:pt>
                <c:pt idx="20">
                  <c:v>91</c:v>
                </c:pt>
                <c:pt idx="21">
                  <c:v>84</c:v>
                </c:pt>
                <c:pt idx="22">
                  <c:v>50</c:v>
                </c:pt>
                <c:pt idx="23">
                  <c:v>49</c:v>
                </c:pt>
                <c:pt idx="24">
                  <c:v>47</c:v>
                </c:pt>
                <c:pt idx="25">
                  <c:v>49</c:v>
                </c:pt>
                <c:pt idx="26">
                  <c:v>41</c:v>
                </c:pt>
                <c:pt idx="27">
                  <c:v>41</c:v>
                </c:pt>
                <c:pt idx="28">
                  <c:v>38</c:v>
                </c:pt>
                <c:pt idx="29">
                  <c:v>32</c:v>
                </c:pt>
                <c:pt idx="30">
                  <c:v>32</c:v>
                </c:pt>
                <c:pt idx="31">
                  <c:v>31</c:v>
                </c:pt>
                <c:pt idx="32">
                  <c:v>31</c:v>
                </c:pt>
                <c:pt idx="33">
                  <c:v>28</c:v>
                </c:pt>
                <c:pt idx="34">
                  <c:v>26</c:v>
                </c:pt>
                <c:pt idx="35">
                  <c:v>22</c:v>
                </c:pt>
                <c:pt idx="36">
                  <c:v>22</c:v>
                </c:pt>
                <c:pt idx="37">
                  <c:v>17</c:v>
                </c:pt>
                <c:pt idx="38">
                  <c:v>12</c:v>
                </c:pt>
                <c:pt idx="39">
                  <c:v>12</c:v>
                </c:pt>
                <c:pt idx="40">
                  <c:v>9</c:v>
                </c:pt>
                <c:pt idx="41">
                  <c:v>9</c:v>
                </c:pt>
                <c:pt idx="42">
                  <c:v>9</c:v>
                </c:pt>
                <c:pt idx="43">
                  <c:v>6</c:v>
                </c:pt>
                <c:pt idx="44">
                  <c:v>6</c:v>
                </c:pt>
                <c:pt idx="45">
                  <c:v>5</c:v>
                </c:pt>
                <c:pt idx="46">
                  <c:v>5</c:v>
                </c:pt>
                <c:pt idx="47">
                  <c:v>5</c:v>
                </c:pt>
                <c:pt idx="48">
                  <c:v>5</c:v>
                </c:pt>
                <c:pt idx="49">
                  <c:v>4</c:v>
                </c:pt>
                <c:pt idx="50">
                  <c:v>4</c:v>
                </c:pt>
                <c:pt idx="51">
                  <c:v>4</c:v>
                </c:pt>
                <c:pt idx="52">
                  <c:v>3</c:v>
                </c:pt>
                <c:pt idx="53">
                  <c:v>3</c:v>
                </c:pt>
                <c:pt idx="54">
                  <c:v>4</c:v>
                </c:pt>
                <c:pt idx="55">
                  <c:v>4</c:v>
                </c:pt>
                <c:pt idx="56">
                  <c:v>3</c:v>
                </c:pt>
                <c:pt idx="57">
                  <c:v>3</c:v>
                </c:pt>
                <c:pt idx="58">
                  <c:v>3</c:v>
                </c:pt>
                <c:pt idx="59">
                  <c:v>3</c:v>
                </c:pt>
                <c:pt idx="60">
                  <c:v>3</c:v>
                </c:pt>
                <c:pt idx="61">
                  <c:v>2</c:v>
                </c:pt>
                <c:pt idx="6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3699712"/>
        <c:axId val="73701248"/>
        <c:extLst/>
      </c:barChart>
      <c:dateAx>
        <c:axId val="73699712"/>
        <c:scaling>
          <c:orientation val="minMax"/>
        </c:scaling>
        <c:delete val="0"/>
        <c:axPos val="b"/>
        <c:numFmt formatCode="dd/mm/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73701248"/>
        <c:crosses val="autoZero"/>
        <c:auto val="1"/>
        <c:lblOffset val="100"/>
        <c:baseTimeUnit val="days"/>
      </c:dateAx>
      <c:valAx>
        <c:axId val="73701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it-IT" b="1">
                    <a:latin typeface="Arial Narrow" panose="020B0606020202030204" pitchFamily="34" charset="0"/>
                  </a:rPr>
                  <a:t>Numero positivi per distretto sanitario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73699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'Dati Prot Civile per Distretto'!$B$14</c:f>
              <c:strCache>
                <c:ptCount val="1"/>
                <c:pt idx="0">
                  <c:v>Gemonese, Canal del Ferro e Valcanale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Distretto'!$C$14:$CE$14</c:f>
              <c:numCache>
                <c:formatCode>General</c:formatCode>
                <c:ptCount val="81"/>
                <c:pt idx="0">
                  <c:v>1</c:v>
                </c:pt>
                <c:pt idx="1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4</c:v>
                </c:pt>
                <c:pt idx="8">
                  <c:v>6</c:v>
                </c:pt>
                <c:pt idx="9">
                  <c:v>6</c:v>
                </c:pt>
                <c:pt idx="10">
                  <c:v>6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10</c:v>
                </c:pt>
                <c:pt idx="15">
                  <c:v>13</c:v>
                </c:pt>
                <c:pt idx="16">
                  <c:v>13</c:v>
                </c:pt>
                <c:pt idx="17">
                  <c:v>14</c:v>
                </c:pt>
                <c:pt idx="18">
                  <c:v>14</c:v>
                </c:pt>
                <c:pt idx="19">
                  <c:v>15</c:v>
                </c:pt>
                <c:pt idx="20">
                  <c:v>15</c:v>
                </c:pt>
                <c:pt idx="21">
                  <c:v>16</c:v>
                </c:pt>
                <c:pt idx="22">
                  <c:v>16</c:v>
                </c:pt>
                <c:pt idx="23">
                  <c:v>21</c:v>
                </c:pt>
                <c:pt idx="24">
                  <c:v>21</c:v>
                </c:pt>
                <c:pt idx="25">
                  <c:v>21</c:v>
                </c:pt>
                <c:pt idx="26">
                  <c:v>21</c:v>
                </c:pt>
                <c:pt idx="27">
                  <c:v>21</c:v>
                </c:pt>
                <c:pt idx="28">
                  <c:v>22</c:v>
                </c:pt>
                <c:pt idx="29">
                  <c:v>25</c:v>
                </c:pt>
                <c:pt idx="30">
                  <c:v>27</c:v>
                </c:pt>
                <c:pt idx="31">
                  <c:v>27</c:v>
                </c:pt>
                <c:pt idx="32">
                  <c:v>28</c:v>
                </c:pt>
                <c:pt idx="33">
                  <c:v>28</c:v>
                </c:pt>
                <c:pt idx="34">
                  <c:v>28</c:v>
                </c:pt>
                <c:pt idx="35">
                  <c:v>33</c:v>
                </c:pt>
                <c:pt idx="36">
                  <c:v>33</c:v>
                </c:pt>
                <c:pt idx="37">
                  <c:v>33</c:v>
                </c:pt>
                <c:pt idx="38">
                  <c:v>33</c:v>
                </c:pt>
                <c:pt idx="39">
                  <c:v>33</c:v>
                </c:pt>
                <c:pt idx="40">
                  <c:v>33</c:v>
                </c:pt>
                <c:pt idx="41">
                  <c:v>33</c:v>
                </c:pt>
                <c:pt idx="42">
                  <c:v>33</c:v>
                </c:pt>
                <c:pt idx="43">
                  <c:v>33</c:v>
                </c:pt>
                <c:pt idx="44">
                  <c:v>33</c:v>
                </c:pt>
                <c:pt idx="45">
                  <c:v>33</c:v>
                </c:pt>
                <c:pt idx="46">
                  <c:v>33</c:v>
                </c:pt>
                <c:pt idx="47">
                  <c:v>33</c:v>
                </c:pt>
                <c:pt idx="48">
                  <c:v>33</c:v>
                </c:pt>
                <c:pt idx="49">
                  <c:v>33</c:v>
                </c:pt>
                <c:pt idx="50">
                  <c:v>33</c:v>
                </c:pt>
                <c:pt idx="51">
                  <c:v>33</c:v>
                </c:pt>
                <c:pt idx="52">
                  <c:v>33</c:v>
                </c:pt>
                <c:pt idx="53">
                  <c:v>33</c:v>
                </c:pt>
                <c:pt idx="54">
                  <c:v>33</c:v>
                </c:pt>
                <c:pt idx="55">
                  <c:v>33</c:v>
                </c:pt>
                <c:pt idx="56">
                  <c:v>33</c:v>
                </c:pt>
                <c:pt idx="57">
                  <c:v>33</c:v>
                </c:pt>
                <c:pt idx="58">
                  <c:v>33</c:v>
                </c:pt>
                <c:pt idx="59">
                  <c:v>33</c:v>
                </c:pt>
                <c:pt idx="60">
                  <c:v>33</c:v>
                </c:pt>
                <c:pt idx="61">
                  <c:v>33</c:v>
                </c:pt>
                <c:pt idx="62">
                  <c:v>33</c:v>
                </c:pt>
              </c:numCache>
            </c:numRef>
          </c:val>
        </c:ser>
        <c:ser>
          <c:idx val="1"/>
          <c:order val="1"/>
          <c:tx>
            <c:strRef>
              <c:f>'Dati Prot Civile per Distretto'!$B$15</c:f>
              <c:strCache>
                <c:ptCount val="1"/>
                <c:pt idx="0">
                  <c:v>Carnia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Distretto'!$C$15:$CE$15</c:f>
              <c:numCache>
                <c:formatCode>General</c:formatCode>
                <c:ptCount val="81"/>
                <c:pt idx="0">
                  <c:v>1</c:v>
                </c:pt>
                <c:pt idx="1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9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  <c:pt idx="14">
                  <c:v>12</c:v>
                </c:pt>
                <c:pt idx="15">
                  <c:v>15</c:v>
                </c:pt>
                <c:pt idx="16">
                  <c:v>16</c:v>
                </c:pt>
                <c:pt idx="17">
                  <c:v>22</c:v>
                </c:pt>
                <c:pt idx="18">
                  <c:v>22</c:v>
                </c:pt>
                <c:pt idx="19">
                  <c:v>22</c:v>
                </c:pt>
                <c:pt idx="20">
                  <c:v>17</c:v>
                </c:pt>
                <c:pt idx="21">
                  <c:v>22</c:v>
                </c:pt>
                <c:pt idx="22">
                  <c:v>25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35</c:v>
                </c:pt>
                <c:pt idx="27">
                  <c:v>35</c:v>
                </c:pt>
                <c:pt idx="28">
                  <c:v>36</c:v>
                </c:pt>
                <c:pt idx="29">
                  <c:v>41</c:v>
                </c:pt>
                <c:pt idx="30">
                  <c:v>43</c:v>
                </c:pt>
                <c:pt idx="31">
                  <c:v>43</c:v>
                </c:pt>
                <c:pt idx="32">
                  <c:v>44</c:v>
                </c:pt>
                <c:pt idx="33">
                  <c:v>47</c:v>
                </c:pt>
                <c:pt idx="34">
                  <c:v>90</c:v>
                </c:pt>
                <c:pt idx="35">
                  <c:v>92</c:v>
                </c:pt>
                <c:pt idx="36">
                  <c:v>99</c:v>
                </c:pt>
                <c:pt idx="37">
                  <c:v>99</c:v>
                </c:pt>
                <c:pt idx="38">
                  <c:v>100</c:v>
                </c:pt>
                <c:pt idx="39">
                  <c:v>101</c:v>
                </c:pt>
                <c:pt idx="40">
                  <c:v>101</c:v>
                </c:pt>
                <c:pt idx="41">
                  <c:v>120</c:v>
                </c:pt>
                <c:pt idx="42">
                  <c:v>120</c:v>
                </c:pt>
                <c:pt idx="43">
                  <c:v>121</c:v>
                </c:pt>
                <c:pt idx="44">
                  <c:v>121</c:v>
                </c:pt>
                <c:pt idx="45">
                  <c:v>121</c:v>
                </c:pt>
                <c:pt idx="46">
                  <c:v>119</c:v>
                </c:pt>
                <c:pt idx="47">
                  <c:v>127</c:v>
                </c:pt>
                <c:pt idx="48">
                  <c:v>127</c:v>
                </c:pt>
                <c:pt idx="49">
                  <c:v>127</c:v>
                </c:pt>
                <c:pt idx="50">
                  <c:v>127</c:v>
                </c:pt>
                <c:pt idx="51">
                  <c:v>127</c:v>
                </c:pt>
                <c:pt idx="52">
                  <c:v>127</c:v>
                </c:pt>
                <c:pt idx="53">
                  <c:v>127</c:v>
                </c:pt>
                <c:pt idx="54">
                  <c:v>127</c:v>
                </c:pt>
                <c:pt idx="55">
                  <c:v>127</c:v>
                </c:pt>
                <c:pt idx="56">
                  <c:v>128</c:v>
                </c:pt>
                <c:pt idx="57">
                  <c:v>132</c:v>
                </c:pt>
                <c:pt idx="58">
                  <c:v>132</c:v>
                </c:pt>
                <c:pt idx="59">
                  <c:v>132</c:v>
                </c:pt>
                <c:pt idx="60">
                  <c:v>140</c:v>
                </c:pt>
                <c:pt idx="61">
                  <c:v>140</c:v>
                </c:pt>
                <c:pt idx="62">
                  <c:v>141</c:v>
                </c:pt>
              </c:numCache>
            </c:numRef>
          </c:val>
        </c:ser>
        <c:ser>
          <c:idx val="2"/>
          <c:order val="2"/>
          <c:tx>
            <c:strRef>
              <c:f>'Dati Prot Civile per Distretto'!$B$16</c:f>
              <c:strCache>
                <c:ptCount val="1"/>
                <c:pt idx="0">
                  <c:v>San Danielese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Distretto'!$C$16:$CE$16</c:f>
              <c:numCache>
                <c:formatCode>General</c:formatCode>
                <c:ptCount val="81"/>
                <c:pt idx="0">
                  <c:v>3</c:v>
                </c:pt>
                <c:pt idx="1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6</c:v>
                </c:pt>
                <c:pt idx="8">
                  <c:v>9</c:v>
                </c:pt>
                <c:pt idx="9">
                  <c:v>9</c:v>
                </c:pt>
                <c:pt idx="10">
                  <c:v>11</c:v>
                </c:pt>
                <c:pt idx="11">
                  <c:v>11</c:v>
                </c:pt>
                <c:pt idx="12">
                  <c:v>11</c:v>
                </c:pt>
                <c:pt idx="13">
                  <c:v>12</c:v>
                </c:pt>
                <c:pt idx="14">
                  <c:v>17</c:v>
                </c:pt>
                <c:pt idx="15">
                  <c:v>19</c:v>
                </c:pt>
                <c:pt idx="16">
                  <c:v>19</c:v>
                </c:pt>
                <c:pt idx="17">
                  <c:v>22</c:v>
                </c:pt>
                <c:pt idx="18">
                  <c:v>22</c:v>
                </c:pt>
                <c:pt idx="19">
                  <c:v>23</c:v>
                </c:pt>
                <c:pt idx="20">
                  <c:v>29</c:v>
                </c:pt>
                <c:pt idx="21">
                  <c:v>30</c:v>
                </c:pt>
                <c:pt idx="22">
                  <c:v>31</c:v>
                </c:pt>
                <c:pt idx="23">
                  <c:v>31</c:v>
                </c:pt>
                <c:pt idx="24">
                  <c:v>31</c:v>
                </c:pt>
                <c:pt idx="25">
                  <c:v>31</c:v>
                </c:pt>
                <c:pt idx="26">
                  <c:v>32</c:v>
                </c:pt>
                <c:pt idx="27">
                  <c:v>34</c:v>
                </c:pt>
                <c:pt idx="28">
                  <c:v>35</c:v>
                </c:pt>
                <c:pt idx="29">
                  <c:v>40</c:v>
                </c:pt>
                <c:pt idx="30">
                  <c:v>40</c:v>
                </c:pt>
                <c:pt idx="31">
                  <c:v>40</c:v>
                </c:pt>
                <c:pt idx="32">
                  <c:v>40</c:v>
                </c:pt>
                <c:pt idx="33">
                  <c:v>40</c:v>
                </c:pt>
                <c:pt idx="34">
                  <c:v>40</c:v>
                </c:pt>
                <c:pt idx="35">
                  <c:v>41</c:v>
                </c:pt>
                <c:pt idx="36">
                  <c:v>41</c:v>
                </c:pt>
                <c:pt idx="37">
                  <c:v>41</c:v>
                </c:pt>
                <c:pt idx="38">
                  <c:v>41</c:v>
                </c:pt>
                <c:pt idx="39">
                  <c:v>41</c:v>
                </c:pt>
                <c:pt idx="40">
                  <c:v>42</c:v>
                </c:pt>
                <c:pt idx="41">
                  <c:v>43</c:v>
                </c:pt>
                <c:pt idx="42">
                  <c:v>43</c:v>
                </c:pt>
                <c:pt idx="43">
                  <c:v>44</c:v>
                </c:pt>
                <c:pt idx="44">
                  <c:v>44</c:v>
                </c:pt>
                <c:pt idx="45">
                  <c:v>44</c:v>
                </c:pt>
                <c:pt idx="46">
                  <c:v>44</c:v>
                </c:pt>
                <c:pt idx="47">
                  <c:v>44</c:v>
                </c:pt>
                <c:pt idx="48">
                  <c:v>44</c:v>
                </c:pt>
                <c:pt idx="49">
                  <c:v>44</c:v>
                </c:pt>
                <c:pt idx="50">
                  <c:v>44</c:v>
                </c:pt>
                <c:pt idx="51">
                  <c:v>44</c:v>
                </c:pt>
                <c:pt idx="52">
                  <c:v>44</c:v>
                </c:pt>
                <c:pt idx="53">
                  <c:v>44</c:v>
                </c:pt>
                <c:pt idx="54">
                  <c:v>44</c:v>
                </c:pt>
                <c:pt idx="55">
                  <c:v>44</c:v>
                </c:pt>
                <c:pt idx="56">
                  <c:v>44</c:v>
                </c:pt>
                <c:pt idx="57">
                  <c:v>44</c:v>
                </c:pt>
                <c:pt idx="58">
                  <c:v>44</c:v>
                </c:pt>
                <c:pt idx="59">
                  <c:v>44</c:v>
                </c:pt>
                <c:pt idx="60">
                  <c:v>44</c:v>
                </c:pt>
                <c:pt idx="61">
                  <c:v>44</c:v>
                </c:pt>
                <c:pt idx="62">
                  <c:v>44</c:v>
                </c:pt>
              </c:numCache>
            </c:numRef>
          </c:val>
        </c:ser>
        <c:ser>
          <c:idx val="3"/>
          <c:order val="3"/>
          <c:tx>
            <c:strRef>
              <c:f>'Dati Prot Civile per Distretto'!$B$17</c:f>
              <c:strCache>
                <c:ptCount val="1"/>
                <c:pt idx="0">
                  <c:v>Codroipese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Distretto'!$C$17:$CE$17</c:f>
              <c:numCache>
                <c:formatCode>General</c:formatCode>
                <c:ptCount val="81"/>
                <c:pt idx="0">
                  <c:v>1</c:v>
                </c:pt>
                <c:pt idx="1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15</c:v>
                </c:pt>
                <c:pt idx="13">
                  <c:v>19</c:v>
                </c:pt>
                <c:pt idx="14">
                  <c:v>19</c:v>
                </c:pt>
                <c:pt idx="15">
                  <c:v>20</c:v>
                </c:pt>
                <c:pt idx="16">
                  <c:v>26</c:v>
                </c:pt>
                <c:pt idx="17">
                  <c:v>26</c:v>
                </c:pt>
                <c:pt idx="18">
                  <c:v>26</c:v>
                </c:pt>
                <c:pt idx="19">
                  <c:v>30</c:v>
                </c:pt>
                <c:pt idx="20">
                  <c:v>29</c:v>
                </c:pt>
                <c:pt idx="21">
                  <c:v>37</c:v>
                </c:pt>
                <c:pt idx="22">
                  <c:v>67</c:v>
                </c:pt>
                <c:pt idx="23">
                  <c:v>72</c:v>
                </c:pt>
                <c:pt idx="24">
                  <c:v>73</c:v>
                </c:pt>
                <c:pt idx="25">
                  <c:v>73</c:v>
                </c:pt>
                <c:pt idx="26">
                  <c:v>80</c:v>
                </c:pt>
                <c:pt idx="27">
                  <c:v>81</c:v>
                </c:pt>
                <c:pt idx="28">
                  <c:v>85</c:v>
                </c:pt>
                <c:pt idx="29">
                  <c:v>91</c:v>
                </c:pt>
                <c:pt idx="30">
                  <c:v>90</c:v>
                </c:pt>
                <c:pt idx="31">
                  <c:v>91</c:v>
                </c:pt>
                <c:pt idx="32">
                  <c:v>92</c:v>
                </c:pt>
                <c:pt idx="33">
                  <c:v>96</c:v>
                </c:pt>
                <c:pt idx="34">
                  <c:v>98</c:v>
                </c:pt>
                <c:pt idx="35">
                  <c:v>102</c:v>
                </c:pt>
                <c:pt idx="36">
                  <c:v>102</c:v>
                </c:pt>
                <c:pt idx="37">
                  <c:v>107</c:v>
                </c:pt>
                <c:pt idx="38">
                  <c:v>112</c:v>
                </c:pt>
                <c:pt idx="39">
                  <c:v>112</c:v>
                </c:pt>
                <c:pt idx="40">
                  <c:v>115</c:v>
                </c:pt>
                <c:pt idx="41">
                  <c:v>115</c:v>
                </c:pt>
                <c:pt idx="42">
                  <c:v>115</c:v>
                </c:pt>
                <c:pt idx="43">
                  <c:v>118</c:v>
                </c:pt>
                <c:pt idx="44">
                  <c:v>118</c:v>
                </c:pt>
                <c:pt idx="45">
                  <c:v>119</c:v>
                </c:pt>
                <c:pt idx="46">
                  <c:v>119</c:v>
                </c:pt>
                <c:pt idx="47">
                  <c:v>119</c:v>
                </c:pt>
                <c:pt idx="48">
                  <c:v>119</c:v>
                </c:pt>
                <c:pt idx="49">
                  <c:v>120</c:v>
                </c:pt>
                <c:pt idx="50">
                  <c:v>120</c:v>
                </c:pt>
                <c:pt idx="51">
                  <c:v>120</c:v>
                </c:pt>
                <c:pt idx="52">
                  <c:v>121</c:v>
                </c:pt>
                <c:pt idx="53">
                  <c:v>121</c:v>
                </c:pt>
                <c:pt idx="54">
                  <c:v>121</c:v>
                </c:pt>
                <c:pt idx="55">
                  <c:v>121</c:v>
                </c:pt>
                <c:pt idx="56">
                  <c:v>122</c:v>
                </c:pt>
                <c:pt idx="57">
                  <c:v>122</c:v>
                </c:pt>
                <c:pt idx="58">
                  <c:v>122</c:v>
                </c:pt>
                <c:pt idx="59">
                  <c:v>122</c:v>
                </c:pt>
                <c:pt idx="60">
                  <c:v>122</c:v>
                </c:pt>
                <c:pt idx="61">
                  <c:v>123</c:v>
                </c:pt>
                <c:pt idx="62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0819328"/>
        <c:axId val="100820864"/>
        <c:extLst/>
      </c:barChart>
      <c:dateAx>
        <c:axId val="100819328"/>
        <c:scaling>
          <c:orientation val="minMax"/>
        </c:scaling>
        <c:delete val="0"/>
        <c:axPos val="b"/>
        <c:numFmt formatCode="dd/mm/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100820864"/>
        <c:crosses val="autoZero"/>
        <c:auto val="1"/>
        <c:lblOffset val="100"/>
        <c:baseTimeUnit val="days"/>
      </c:dateAx>
      <c:valAx>
        <c:axId val="100820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it-IT" b="1">
                    <a:latin typeface="Arial Narrow" panose="020B0606020202030204" pitchFamily="34" charset="0"/>
                  </a:rPr>
                  <a:t>Numero guariti per distretto sanitario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100819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'Dati Prot Civile per Distretto'!$B$20</c:f>
              <c:strCache>
                <c:ptCount val="1"/>
                <c:pt idx="0">
                  <c:v>Gemonese, Canal del Ferro e Valcanale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Distretto'!$C$20:$CE$20</c:f>
              <c:numCache>
                <c:formatCode>General</c:formatCode>
                <c:ptCount val="81"/>
                <c:pt idx="0">
                  <c:v>42</c:v>
                </c:pt>
                <c:pt idx="1">
                  <c:v>45</c:v>
                </c:pt>
                <c:pt idx="3">
                  <c:v>39</c:v>
                </c:pt>
                <c:pt idx="4">
                  <c:v>52</c:v>
                </c:pt>
                <c:pt idx="5">
                  <c:v>51</c:v>
                </c:pt>
                <c:pt idx="6">
                  <c:v>51</c:v>
                </c:pt>
                <c:pt idx="7">
                  <c:v>49</c:v>
                </c:pt>
                <c:pt idx="8">
                  <c:v>41</c:v>
                </c:pt>
                <c:pt idx="9">
                  <c:v>41</c:v>
                </c:pt>
                <c:pt idx="10">
                  <c:v>36</c:v>
                </c:pt>
                <c:pt idx="11">
                  <c:v>30</c:v>
                </c:pt>
                <c:pt idx="12">
                  <c:v>28</c:v>
                </c:pt>
                <c:pt idx="13">
                  <c:v>31</c:v>
                </c:pt>
                <c:pt idx="14">
                  <c:v>29</c:v>
                </c:pt>
                <c:pt idx="15">
                  <c:v>26</c:v>
                </c:pt>
                <c:pt idx="16">
                  <c:v>27</c:v>
                </c:pt>
                <c:pt idx="17">
                  <c:v>15</c:v>
                </c:pt>
                <c:pt idx="18">
                  <c:v>15</c:v>
                </c:pt>
                <c:pt idx="19">
                  <c:v>20</c:v>
                </c:pt>
                <c:pt idx="20">
                  <c:v>21</c:v>
                </c:pt>
                <c:pt idx="21">
                  <c:v>23</c:v>
                </c:pt>
                <c:pt idx="22">
                  <c:v>17</c:v>
                </c:pt>
                <c:pt idx="23">
                  <c:v>17</c:v>
                </c:pt>
                <c:pt idx="24">
                  <c:v>17</c:v>
                </c:pt>
                <c:pt idx="25">
                  <c:v>15</c:v>
                </c:pt>
                <c:pt idx="26">
                  <c:v>20</c:v>
                </c:pt>
                <c:pt idx="27">
                  <c:v>19</c:v>
                </c:pt>
                <c:pt idx="28">
                  <c:v>19</c:v>
                </c:pt>
                <c:pt idx="29">
                  <c:v>17</c:v>
                </c:pt>
                <c:pt idx="30">
                  <c:v>15</c:v>
                </c:pt>
                <c:pt idx="31">
                  <c:v>15</c:v>
                </c:pt>
                <c:pt idx="32">
                  <c:v>13</c:v>
                </c:pt>
                <c:pt idx="33">
                  <c:v>13</c:v>
                </c:pt>
                <c:pt idx="34">
                  <c:v>9</c:v>
                </c:pt>
                <c:pt idx="35">
                  <c:v>19</c:v>
                </c:pt>
                <c:pt idx="36">
                  <c:v>15</c:v>
                </c:pt>
                <c:pt idx="37">
                  <c:v>13</c:v>
                </c:pt>
                <c:pt idx="38">
                  <c:v>14</c:v>
                </c:pt>
                <c:pt idx="39">
                  <c:v>15</c:v>
                </c:pt>
                <c:pt idx="40">
                  <c:v>15</c:v>
                </c:pt>
                <c:pt idx="41">
                  <c:v>17</c:v>
                </c:pt>
                <c:pt idx="42">
                  <c:v>17</c:v>
                </c:pt>
                <c:pt idx="43">
                  <c:v>7</c:v>
                </c:pt>
                <c:pt idx="44">
                  <c:v>7</c:v>
                </c:pt>
                <c:pt idx="45">
                  <c:v>7</c:v>
                </c:pt>
                <c:pt idx="46">
                  <c:v>7</c:v>
                </c:pt>
                <c:pt idx="47">
                  <c:v>7</c:v>
                </c:pt>
                <c:pt idx="48">
                  <c:v>10</c:v>
                </c:pt>
                <c:pt idx="49">
                  <c:v>10</c:v>
                </c:pt>
                <c:pt idx="50">
                  <c:v>10</c:v>
                </c:pt>
                <c:pt idx="51">
                  <c:v>10</c:v>
                </c:pt>
                <c:pt idx="52">
                  <c:v>9</c:v>
                </c:pt>
                <c:pt idx="53">
                  <c:v>9</c:v>
                </c:pt>
                <c:pt idx="54">
                  <c:v>10</c:v>
                </c:pt>
                <c:pt idx="55">
                  <c:v>10</c:v>
                </c:pt>
                <c:pt idx="56">
                  <c:v>10</c:v>
                </c:pt>
                <c:pt idx="57">
                  <c:v>9</c:v>
                </c:pt>
                <c:pt idx="58">
                  <c:v>9</c:v>
                </c:pt>
                <c:pt idx="59">
                  <c:v>9</c:v>
                </c:pt>
                <c:pt idx="60">
                  <c:v>9</c:v>
                </c:pt>
                <c:pt idx="61">
                  <c:v>6</c:v>
                </c:pt>
                <c:pt idx="62">
                  <c:v>6</c:v>
                </c:pt>
              </c:numCache>
            </c:numRef>
          </c:val>
        </c:ser>
        <c:ser>
          <c:idx val="1"/>
          <c:order val="1"/>
          <c:tx>
            <c:strRef>
              <c:f>'Dati Prot Civile per Distretto'!$B$21</c:f>
              <c:strCache>
                <c:ptCount val="1"/>
                <c:pt idx="0">
                  <c:v>Carnia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Distretto'!$C$21:$CE$21</c:f>
              <c:numCache>
                <c:formatCode>General</c:formatCode>
                <c:ptCount val="81"/>
                <c:pt idx="0">
                  <c:v>56</c:v>
                </c:pt>
                <c:pt idx="1">
                  <c:v>61</c:v>
                </c:pt>
                <c:pt idx="3">
                  <c:v>66</c:v>
                </c:pt>
                <c:pt idx="4">
                  <c:v>69</c:v>
                </c:pt>
                <c:pt idx="5">
                  <c:v>67</c:v>
                </c:pt>
                <c:pt idx="6">
                  <c:v>76</c:v>
                </c:pt>
                <c:pt idx="7">
                  <c:v>80</c:v>
                </c:pt>
                <c:pt idx="8">
                  <c:v>67</c:v>
                </c:pt>
                <c:pt idx="9">
                  <c:v>71</c:v>
                </c:pt>
                <c:pt idx="10">
                  <c:v>65</c:v>
                </c:pt>
                <c:pt idx="11">
                  <c:v>69</c:v>
                </c:pt>
                <c:pt idx="12">
                  <c:v>70</c:v>
                </c:pt>
                <c:pt idx="13">
                  <c:v>63</c:v>
                </c:pt>
                <c:pt idx="14">
                  <c:v>51</c:v>
                </c:pt>
                <c:pt idx="15">
                  <c:v>56</c:v>
                </c:pt>
                <c:pt idx="16">
                  <c:v>56</c:v>
                </c:pt>
                <c:pt idx="17">
                  <c:v>54</c:v>
                </c:pt>
                <c:pt idx="18">
                  <c:v>57</c:v>
                </c:pt>
                <c:pt idx="19">
                  <c:v>64</c:v>
                </c:pt>
                <c:pt idx="20">
                  <c:v>51</c:v>
                </c:pt>
                <c:pt idx="21">
                  <c:v>59</c:v>
                </c:pt>
                <c:pt idx="22">
                  <c:v>51</c:v>
                </c:pt>
                <c:pt idx="23">
                  <c:v>53</c:v>
                </c:pt>
                <c:pt idx="24">
                  <c:v>42</c:v>
                </c:pt>
                <c:pt idx="25">
                  <c:v>35</c:v>
                </c:pt>
                <c:pt idx="26">
                  <c:v>40</c:v>
                </c:pt>
                <c:pt idx="27">
                  <c:v>41</c:v>
                </c:pt>
                <c:pt idx="28">
                  <c:v>39</c:v>
                </c:pt>
                <c:pt idx="29">
                  <c:v>39</c:v>
                </c:pt>
                <c:pt idx="30">
                  <c:v>24</c:v>
                </c:pt>
                <c:pt idx="31">
                  <c:v>22</c:v>
                </c:pt>
                <c:pt idx="32">
                  <c:v>24</c:v>
                </c:pt>
                <c:pt idx="33">
                  <c:v>26</c:v>
                </c:pt>
                <c:pt idx="34">
                  <c:v>20</c:v>
                </c:pt>
                <c:pt idx="35">
                  <c:v>25</c:v>
                </c:pt>
                <c:pt idx="36">
                  <c:v>25</c:v>
                </c:pt>
                <c:pt idx="37">
                  <c:v>19</c:v>
                </c:pt>
                <c:pt idx="38">
                  <c:v>19</c:v>
                </c:pt>
                <c:pt idx="39">
                  <c:v>12</c:v>
                </c:pt>
                <c:pt idx="40">
                  <c:v>14</c:v>
                </c:pt>
                <c:pt idx="41">
                  <c:v>21</c:v>
                </c:pt>
                <c:pt idx="42">
                  <c:v>26</c:v>
                </c:pt>
                <c:pt idx="43">
                  <c:v>27</c:v>
                </c:pt>
                <c:pt idx="44">
                  <c:v>25</c:v>
                </c:pt>
                <c:pt idx="45">
                  <c:v>24</c:v>
                </c:pt>
                <c:pt idx="46">
                  <c:v>30</c:v>
                </c:pt>
                <c:pt idx="47">
                  <c:v>32</c:v>
                </c:pt>
                <c:pt idx="48">
                  <c:v>35</c:v>
                </c:pt>
                <c:pt idx="49">
                  <c:v>34</c:v>
                </c:pt>
                <c:pt idx="50">
                  <c:v>34</c:v>
                </c:pt>
                <c:pt idx="51">
                  <c:v>34</c:v>
                </c:pt>
                <c:pt idx="52">
                  <c:v>32</c:v>
                </c:pt>
                <c:pt idx="53">
                  <c:v>30</c:v>
                </c:pt>
                <c:pt idx="54">
                  <c:v>28</c:v>
                </c:pt>
                <c:pt idx="55">
                  <c:v>21</c:v>
                </c:pt>
                <c:pt idx="56">
                  <c:v>21</c:v>
                </c:pt>
                <c:pt idx="57">
                  <c:v>18</c:v>
                </c:pt>
                <c:pt idx="58">
                  <c:v>14</c:v>
                </c:pt>
                <c:pt idx="59">
                  <c:v>12</c:v>
                </c:pt>
                <c:pt idx="60">
                  <c:v>12</c:v>
                </c:pt>
                <c:pt idx="61">
                  <c:v>9</c:v>
                </c:pt>
                <c:pt idx="62">
                  <c:v>5</c:v>
                </c:pt>
              </c:numCache>
            </c:numRef>
          </c:val>
        </c:ser>
        <c:ser>
          <c:idx val="2"/>
          <c:order val="2"/>
          <c:tx>
            <c:strRef>
              <c:f>'Dati Prot Civile per Distretto'!$B$22</c:f>
              <c:strCache>
                <c:ptCount val="1"/>
                <c:pt idx="0">
                  <c:v>San Danielese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Distretto'!$C$22:$CE$22</c:f>
              <c:numCache>
                <c:formatCode>General</c:formatCode>
                <c:ptCount val="81"/>
                <c:pt idx="0">
                  <c:v>74</c:v>
                </c:pt>
                <c:pt idx="1">
                  <c:v>87</c:v>
                </c:pt>
                <c:pt idx="3">
                  <c:v>86</c:v>
                </c:pt>
                <c:pt idx="4">
                  <c:v>92</c:v>
                </c:pt>
                <c:pt idx="5">
                  <c:v>95</c:v>
                </c:pt>
                <c:pt idx="6">
                  <c:v>91</c:v>
                </c:pt>
                <c:pt idx="7">
                  <c:v>95</c:v>
                </c:pt>
                <c:pt idx="8">
                  <c:v>82</c:v>
                </c:pt>
                <c:pt idx="9">
                  <c:v>79</c:v>
                </c:pt>
                <c:pt idx="10">
                  <c:v>71</c:v>
                </c:pt>
                <c:pt idx="11">
                  <c:v>59</c:v>
                </c:pt>
                <c:pt idx="12">
                  <c:v>53</c:v>
                </c:pt>
                <c:pt idx="13">
                  <c:v>48</c:v>
                </c:pt>
                <c:pt idx="14">
                  <c:v>41</c:v>
                </c:pt>
                <c:pt idx="15">
                  <c:v>30</c:v>
                </c:pt>
                <c:pt idx="16">
                  <c:v>27</c:v>
                </c:pt>
                <c:pt idx="17">
                  <c:v>26</c:v>
                </c:pt>
                <c:pt idx="18">
                  <c:v>25</c:v>
                </c:pt>
                <c:pt idx="19">
                  <c:v>24</c:v>
                </c:pt>
                <c:pt idx="20">
                  <c:v>26</c:v>
                </c:pt>
                <c:pt idx="21">
                  <c:v>22</c:v>
                </c:pt>
                <c:pt idx="22">
                  <c:v>11</c:v>
                </c:pt>
                <c:pt idx="23">
                  <c:v>7</c:v>
                </c:pt>
                <c:pt idx="24">
                  <c:v>7</c:v>
                </c:pt>
                <c:pt idx="25">
                  <c:v>13</c:v>
                </c:pt>
                <c:pt idx="26">
                  <c:v>13</c:v>
                </c:pt>
                <c:pt idx="27">
                  <c:v>12</c:v>
                </c:pt>
                <c:pt idx="28">
                  <c:v>12</c:v>
                </c:pt>
                <c:pt idx="29">
                  <c:v>12</c:v>
                </c:pt>
                <c:pt idx="30">
                  <c:v>15</c:v>
                </c:pt>
                <c:pt idx="31">
                  <c:v>15</c:v>
                </c:pt>
                <c:pt idx="32">
                  <c:v>18</c:v>
                </c:pt>
                <c:pt idx="33">
                  <c:v>20</c:v>
                </c:pt>
                <c:pt idx="34">
                  <c:v>17</c:v>
                </c:pt>
                <c:pt idx="35">
                  <c:v>21</c:v>
                </c:pt>
                <c:pt idx="36">
                  <c:v>22</c:v>
                </c:pt>
                <c:pt idx="37">
                  <c:v>22</c:v>
                </c:pt>
                <c:pt idx="38">
                  <c:v>22</c:v>
                </c:pt>
                <c:pt idx="39">
                  <c:v>17</c:v>
                </c:pt>
                <c:pt idx="40">
                  <c:v>16</c:v>
                </c:pt>
                <c:pt idx="41">
                  <c:v>16</c:v>
                </c:pt>
                <c:pt idx="42">
                  <c:v>16</c:v>
                </c:pt>
                <c:pt idx="43">
                  <c:v>11</c:v>
                </c:pt>
                <c:pt idx="44">
                  <c:v>8</c:v>
                </c:pt>
                <c:pt idx="45">
                  <c:v>8</c:v>
                </c:pt>
                <c:pt idx="46">
                  <c:v>10</c:v>
                </c:pt>
                <c:pt idx="47">
                  <c:v>12</c:v>
                </c:pt>
                <c:pt idx="48">
                  <c:v>11</c:v>
                </c:pt>
                <c:pt idx="49">
                  <c:v>9</c:v>
                </c:pt>
                <c:pt idx="50">
                  <c:v>10</c:v>
                </c:pt>
                <c:pt idx="51">
                  <c:v>10</c:v>
                </c:pt>
                <c:pt idx="52">
                  <c:v>10</c:v>
                </c:pt>
                <c:pt idx="53">
                  <c:v>13</c:v>
                </c:pt>
                <c:pt idx="54">
                  <c:v>12</c:v>
                </c:pt>
                <c:pt idx="55">
                  <c:v>12</c:v>
                </c:pt>
                <c:pt idx="56">
                  <c:v>12</c:v>
                </c:pt>
                <c:pt idx="57">
                  <c:v>12</c:v>
                </c:pt>
                <c:pt idx="58">
                  <c:v>13</c:v>
                </c:pt>
                <c:pt idx="59">
                  <c:v>13</c:v>
                </c:pt>
                <c:pt idx="60">
                  <c:v>13</c:v>
                </c:pt>
                <c:pt idx="61">
                  <c:v>16</c:v>
                </c:pt>
                <c:pt idx="62">
                  <c:v>16</c:v>
                </c:pt>
              </c:numCache>
            </c:numRef>
          </c:val>
        </c:ser>
        <c:ser>
          <c:idx val="3"/>
          <c:order val="3"/>
          <c:tx>
            <c:strRef>
              <c:f>'Dati Prot Civile per Distretto'!$B$23</c:f>
              <c:strCache>
                <c:ptCount val="1"/>
                <c:pt idx="0">
                  <c:v>Codroipese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Distretto'!$C$23:$CE$23</c:f>
              <c:numCache>
                <c:formatCode>General</c:formatCode>
                <c:ptCount val="81"/>
                <c:pt idx="0">
                  <c:v>126</c:v>
                </c:pt>
                <c:pt idx="1">
                  <c:v>127</c:v>
                </c:pt>
                <c:pt idx="3">
                  <c:v>123</c:v>
                </c:pt>
                <c:pt idx="4">
                  <c:v>122</c:v>
                </c:pt>
                <c:pt idx="5">
                  <c:v>111</c:v>
                </c:pt>
                <c:pt idx="6">
                  <c:v>121</c:v>
                </c:pt>
                <c:pt idx="7">
                  <c:v>103</c:v>
                </c:pt>
                <c:pt idx="8">
                  <c:v>86</c:v>
                </c:pt>
                <c:pt idx="9">
                  <c:v>83</c:v>
                </c:pt>
                <c:pt idx="10">
                  <c:v>72</c:v>
                </c:pt>
                <c:pt idx="11">
                  <c:v>67</c:v>
                </c:pt>
                <c:pt idx="12">
                  <c:v>65</c:v>
                </c:pt>
                <c:pt idx="13">
                  <c:v>60</c:v>
                </c:pt>
                <c:pt idx="14">
                  <c:v>53</c:v>
                </c:pt>
                <c:pt idx="15">
                  <c:v>38</c:v>
                </c:pt>
                <c:pt idx="16">
                  <c:v>36</c:v>
                </c:pt>
                <c:pt idx="17">
                  <c:v>34</c:v>
                </c:pt>
                <c:pt idx="18">
                  <c:v>33</c:v>
                </c:pt>
                <c:pt idx="19">
                  <c:v>31</c:v>
                </c:pt>
                <c:pt idx="20">
                  <c:v>25</c:v>
                </c:pt>
                <c:pt idx="21">
                  <c:v>21</c:v>
                </c:pt>
                <c:pt idx="22">
                  <c:v>19</c:v>
                </c:pt>
                <c:pt idx="23">
                  <c:v>18</c:v>
                </c:pt>
                <c:pt idx="24">
                  <c:v>17</c:v>
                </c:pt>
                <c:pt idx="25">
                  <c:v>21</c:v>
                </c:pt>
                <c:pt idx="26">
                  <c:v>23</c:v>
                </c:pt>
                <c:pt idx="27">
                  <c:v>25</c:v>
                </c:pt>
                <c:pt idx="28">
                  <c:v>28</c:v>
                </c:pt>
                <c:pt idx="29">
                  <c:v>24</c:v>
                </c:pt>
                <c:pt idx="30">
                  <c:v>27</c:v>
                </c:pt>
                <c:pt idx="31">
                  <c:v>27</c:v>
                </c:pt>
                <c:pt idx="32">
                  <c:v>34</c:v>
                </c:pt>
                <c:pt idx="33">
                  <c:v>35</c:v>
                </c:pt>
                <c:pt idx="34">
                  <c:v>34</c:v>
                </c:pt>
                <c:pt idx="35">
                  <c:v>36</c:v>
                </c:pt>
                <c:pt idx="36">
                  <c:v>33</c:v>
                </c:pt>
                <c:pt idx="37">
                  <c:v>32</c:v>
                </c:pt>
                <c:pt idx="38">
                  <c:v>35</c:v>
                </c:pt>
                <c:pt idx="39">
                  <c:v>32</c:v>
                </c:pt>
                <c:pt idx="40">
                  <c:v>37</c:v>
                </c:pt>
                <c:pt idx="41">
                  <c:v>31</c:v>
                </c:pt>
                <c:pt idx="42">
                  <c:v>32</c:v>
                </c:pt>
                <c:pt idx="43">
                  <c:v>29</c:v>
                </c:pt>
                <c:pt idx="44">
                  <c:v>25</c:v>
                </c:pt>
                <c:pt idx="45">
                  <c:v>26</c:v>
                </c:pt>
                <c:pt idx="46">
                  <c:v>24</c:v>
                </c:pt>
                <c:pt idx="47">
                  <c:v>26</c:v>
                </c:pt>
                <c:pt idx="48">
                  <c:v>26</c:v>
                </c:pt>
                <c:pt idx="49">
                  <c:v>29</c:v>
                </c:pt>
                <c:pt idx="50">
                  <c:v>28</c:v>
                </c:pt>
                <c:pt idx="51">
                  <c:v>29</c:v>
                </c:pt>
                <c:pt idx="52">
                  <c:v>21</c:v>
                </c:pt>
                <c:pt idx="53">
                  <c:v>24</c:v>
                </c:pt>
                <c:pt idx="54">
                  <c:v>25</c:v>
                </c:pt>
                <c:pt idx="55">
                  <c:v>21</c:v>
                </c:pt>
                <c:pt idx="56">
                  <c:v>18</c:v>
                </c:pt>
                <c:pt idx="57">
                  <c:v>19</c:v>
                </c:pt>
                <c:pt idx="58">
                  <c:v>18</c:v>
                </c:pt>
                <c:pt idx="59">
                  <c:v>18</c:v>
                </c:pt>
                <c:pt idx="60">
                  <c:v>18</c:v>
                </c:pt>
                <c:pt idx="61">
                  <c:v>17</c:v>
                </c:pt>
                <c:pt idx="6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7098496"/>
        <c:axId val="107100032"/>
        <c:extLst/>
      </c:barChart>
      <c:dateAx>
        <c:axId val="107098496"/>
        <c:scaling>
          <c:orientation val="minMax"/>
        </c:scaling>
        <c:delete val="0"/>
        <c:axPos val="b"/>
        <c:numFmt formatCode="dd/mm/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107100032"/>
        <c:crosses val="autoZero"/>
        <c:auto val="1"/>
        <c:lblOffset val="100"/>
        <c:baseTimeUnit val="days"/>
      </c:dateAx>
      <c:valAx>
        <c:axId val="10710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it-IT" b="1">
                    <a:latin typeface="Arial Narrow" panose="020B0606020202030204" pitchFamily="34" charset="0"/>
                  </a:rPr>
                  <a:t>Numero soggetti</a:t>
                </a:r>
                <a:r>
                  <a:rPr lang="it-IT" b="1" baseline="0">
                    <a:latin typeface="Arial Narrow" panose="020B0606020202030204" pitchFamily="34" charset="0"/>
                  </a:rPr>
                  <a:t> in quarantena </a:t>
                </a:r>
                <a:r>
                  <a:rPr lang="it-IT" b="1">
                    <a:latin typeface="Arial Narrow" panose="020B0606020202030204" pitchFamily="34" charset="0"/>
                  </a:rPr>
                  <a:t>per distretto sanitario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107098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059171411738224E-2"/>
          <c:y val="1.4686970922110482E-2"/>
          <c:w val="0.9205441335766873"/>
          <c:h val="0.84152510563384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'Dati Prot Civile per Distretto'!$B$26</c:f>
              <c:strCache>
                <c:ptCount val="1"/>
                <c:pt idx="0">
                  <c:v>Gemonese, Canal del Ferro e Valcanale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Distretto'!$C$26:$CE$26</c:f>
              <c:numCache>
                <c:formatCode>General</c:formatCode>
                <c:ptCount val="81"/>
                <c:pt idx="0">
                  <c:v>23</c:v>
                </c:pt>
                <c:pt idx="1">
                  <c:v>24</c:v>
                </c:pt>
                <c:pt idx="3">
                  <c:v>25</c:v>
                </c:pt>
                <c:pt idx="4">
                  <c:v>26</c:v>
                </c:pt>
                <c:pt idx="5">
                  <c:v>28</c:v>
                </c:pt>
                <c:pt idx="6">
                  <c:v>28</c:v>
                </c:pt>
                <c:pt idx="7">
                  <c:v>30</c:v>
                </c:pt>
                <c:pt idx="8">
                  <c:v>31</c:v>
                </c:pt>
                <c:pt idx="9">
                  <c:v>31</c:v>
                </c:pt>
                <c:pt idx="10">
                  <c:v>31</c:v>
                </c:pt>
                <c:pt idx="11">
                  <c:v>32</c:v>
                </c:pt>
                <c:pt idx="12">
                  <c:v>35</c:v>
                </c:pt>
                <c:pt idx="13">
                  <c:v>35</c:v>
                </c:pt>
                <c:pt idx="14">
                  <c:v>36</c:v>
                </c:pt>
                <c:pt idx="15">
                  <c:v>37</c:v>
                </c:pt>
                <c:pt idx="16">
                  <c:v>39</c:v>
                </c:pt>
                <c:pt idx="17">
                  <c:v>39</c:v>
                </c:pt>
                <c:pt idx="18">
                  <c:v>39</c:v>
                </c:pt>
                <c:pt idx="19">
                  <c:v>39</c:v>
                </c:pt>
                <c:pt idx="20">
                  <c:v>39</c:v>
                </c:pt>
                <c:pt idx="21">
                  <c:v>39</c:v>
                </c:pt>
                <c:pt idx="22">
                  <c:v>39</c:v>
                </c:pt>
                <c:pt idx="23">
                  <c:v>39</c:v>
                </c:pt>
                <c:pt idx="24">
                  <c:v>39</c:v>
                </c:pt>
                <c:pt idx="25">
                  <c:v>39</c:v>
                </c:pt>
                <c:pt idx="26">
                  <c:v>39</c:v>
                </c:pt>
                <c:pt idx="27">
                  <c:v>39</c:v>
                </c:pt>
                <c:pt idx="28">
                  <c:v>39</c:v>
                </c:pt>
                <c:pt idx="29">
                  <c:v>39</c:v>
                </c:pt>
                <c:pt idx="30">
                  <c:v>39</c:v>
                </c:pt>
                <c:pt idx="31">
                  <c:v>39</c:v>
                </c:pt>
                <c:pt idx="32">
                  <c:v>39</c:v>
                </c:pt>
                <c:pt idx="33">
                  <c:v>39</c:v>
                </c:pt>
                <c:pt idx="34">
                  <c:v>39</c:v>
                </c:pt>
                <c:pt idx="35">
                  <c:v>39</c:v>
                </c:pt>
                <c:pt idx="36">
                  <c:v>39</c:v>
                </c:pt>
                <c:pt idx="37">
                  <c:v>39</c:v>
                </c:pt>
                <c:pt idx="38">
                  <c:v>39</c:v>
                </c:pt>
                <c:pt idx="39">
                  <c:v>39</c:v>
                </c:pt>
                <c:pt idx="40">
                  <c:v>39</c:v>
                </c:pt>
                <c:pt idx="41">
                  <c:v>39</c:v>
                </c:pt>
                <c:pt idx="42">
                  <c:v>39</c:v>
                </c:pt>
                <c:pt idx="43">
                  <c:v>39</c:v>
                </c:pt>
                <c:pt idx="44">
                  <c:v>39</c:v>
                </c:pt>
                <c:pt idx="45">
                  <c:v>39</c:v>
                </c:pt>
                <c:pt idx="46">
                  <c:v>39</c:v>
                </c:pt>
                <c:pt idx="47">
                  <c:v>39</c:v>
                </c:pt>
                <c:pt idx="48">
                  <c:v>39</c:v>
                </c:pt>
                <c:pt idx="49">
                  <c:v>39</c:v>
                </c:pt>
                <c:pt idx="50">
                  <c:v>39</c:v>
                </c:pt>
                <c:pt idx="51">
                  <c:v>39</c:v>
                </c:pt>
                <c:pt idx="52">
                  <c:v>39</c:v>
                </c:pt>
                <c:pt idx="53">
                  <c:v>39</c:v>
                </c:pt>
                <c:pt idx="54">
                  <c:v>39</c:v>
                </c:pt>
                <c:pt idx="55">
                  <c:v>39</c:v>
                </c:pt>
                <c:pt idx="56">
                  <c:v>39</c:v>
                </c:pt>
                <c:pt idx="57">
                  <c:v>39</c:v>
                </c:pt>
                <c:pt idx="58">
                  <c:v>39</c:v>
                </c:pt>
                <c:pt idx="59">
                  <c:v>39</c:v>
                </c:pt>
                <c:pt idx="60">
                  <c:v>39</c:v>
                </c:pt>
                <c:pt idx="61">
                  <c:v>39</c:v>
                </c:pt>
                <c:pt idx="62">
                  <c:v>39</c:v>
                </c:pt>
              </c:numCache>
            </c:numRef>
          </c:val>
        </c:ser>
        <c:ser>
          <c:idx val="1"/>
          <c:order val="1"/>
          <c:tx>
            <c:strRef>
              <c:f>'Dati Prot Civile per Distretto'!$B$27</c:f>
              <c:strCache>
                <c:ptCount val="1"/>
                <c:pt idx="0">
                  <c:v>Carnia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Distretto'!$C$27:$CE$27</c:f>
              <c:numCache>
                <c:formatCode>General</c:formatCode>
                <c:ptCount val="81"/>
                <c:pt idx="0">
                  <c:v>29</c:v>
                </c:pt>
                <c:pt idx="1">
                  <c:v>30</c:v>
                </c:pt>
                <c:pt idx="3">
                  <c:v>31</c:v>
                </c:pt>
                <c:pt idx="4">
                  <c:v>31</c:v>
                </c:pt>
                <c:pt idx="5">
                  <c:v>53</c:v>
                </c:pt>
                <c:pt idx="6">
                  <c:v>54</c:v>
                </c:pt>
                <c:pt idx="7">
                  <c:v>99</c:v>
                </c:pt>
                <c:pt idx="8">
                  <c:v>98</c:v>
                </c:pt>
                <c:pt idx="9">
                  <c:v>124</c:v>
                </c:pt>
                <c:pt idx="10">
                  <c:v>124</c:v>
                </c:pt>
                <c:pt idx="11">
                  <c:v>127</c:v>
                </c:pt>
                <c:pt idx="12">
                  <c:v>130</c:v>
                </c:pt>
                <c:pt idx="13">
                  <c:v>130</c:v>
                </c:pt>
                <c:pt idx="14">
                  <c:v>130</c:v>
                </c:pt>
                <c:pt idx="15">
                  <c:v>139</c:v>
                </c:pt>
                <c:pt idx="16">
                  <c:v>137</c:v>
                </c:pt>
                <c:pt idx="17">
                  <c:v>139</c:v>
                </c:pt>
                <c:pt idx="18">
                  <c:v>140</c:v>
                </c:pt>
                <c:pt idx="19">
                  <c:v>141</c:v>
                </c:pt>
                <c:pt idx="20">
                  <c:v>134</c:v>
                </c:pt>
                <c:pt idx="21">
                  <c:v>145</c:v>
                </c:pt>
                <c:pt idx="22">
                  <c:v>147</c:v>
                </c:pt>
                <c:pt idx="23">
                  <c:v>148</c:v>
                </c:pt>
                <c:pt idx="24">
                  <c:v>148</c:v>
                </c:pt>
                <c:pt idx="25">
                  <c:v>148</c:v>
                </c:pt>
                <c:pt idx="26">
                  <c:v>149</c:v>
                </c:pt>
                <c:pt idx="27">
                  <c:v>149</c:v>
                </c:pt>
                <c:pt idx="28">
                  <c:v>149</c:v>
                </c:pt>
                <c:pt idx="29">
                  <c:v>149</c:v>
                </c:pt>
                <c:pt idx="30">
                  <c:v>149</c:v>
                </c:pt>
                <c:pt idx="31">
                  <c:v>151</c:v>
                </c:pt>
                <c:pt idx="32">
                  <c:v>152</c:v>
                </c:pt>
                <c:pt idx="33">
                  <c:v>151</c:v>
                </c:pt>
                <c:pt idx="34">
                  <c:v>151</c:v>
                </c:pt>
                <c:pt idx="35">
                  <c:v>152</c:v>
                </c:pt>
                <c:pt idx="36">
                  <c:v>152</c:v>
                </c:pt>
                <c:pt idx="37">
                  <c:v>152</c:v>
                </c:pt>
                <c:pt idx="38">
                  <c:v>153</c:v>
                </c:pt>
                <c:pt idx="39">
                  <c:v>154</c:v>
                </c:pt>
                <c:pt idx="40">
                  <c:v>155</c:v>
                </c:pt>
                <c:pt idx="41">
                  <c:v>163</c:v>
                </c:pt>
                <c:pt idx="42">
                  <c:v>163</c:v>
                </c:pt>
                <c:pt idx="43">
                  <c:v>164</c:v>
                </c:pt>
                <c:pt idx="44">
                  <c:v>164</c:v>
                </c:pt>
                <c:pt idx="45">
                  <c:v>166</c:v>
                </c:pt>
                <c:pt idx="46">
                  <c:v>166</c:v>
                </c:pt>
                <c:pt idx="47">
                  <c:v>166</c:v>
                </c:pt>
                <c:pt idx="48">
                  <c:v>167</c:v>
                </c:pt>
                <c:pt idx="49">
                  <c:v>167</c:v>
                </c:pt>
                <c:pt idx="50">
                  <c:v>167</c:v>
                </c:pt>
                <c:pt idx="51">
                  <c:v>167</c:v>
                </c:pt>
                <c:pt idx="52">
                  <c:v>167</c:v>
                </c:pt>
                <c:pt idx="53">
                  <c:v>167</c:v>
                </c:pt>
                <c:pt idx="54">
                  <c:v>167</c:v>
                </c:pt>
                <c:pt idx="55">
                  <c:v>167</c:v>
                </c:pt>
                <c:pt idx="56">
                  <c:v>169</c:v>
                </c:pt>
                <c:pt idx="57">
                  <c:v>169</c:v>
                </c:pt>
                <c:pt idx="58">
                  <c:v>169</c:v>
                </c:pt>
                <c:pt idx="59">
                  <c:v>169</c:v>
                </c:pt>
                <c:pt idx="60">
                  <c:v>169</c:v>
                </c:pt>
                <c:pt idx="61">
                  <c:v>169</c:v>
                </c:pt>
                <c:pt idx="62">
                  <c:v>169</c:v>
                </c:pt>
              </c:numCache>
            </c:numRef>
          </c:val>
        </c:ser>
        <c:ser>
          <c:idx val="2"/>
          <c:order val="2"/>
          <c:tx>
            <c:strRef>
              <c:f>'Dati Prot Civile per Distretto'!$B$28</c:f>
              <c:strCache>
                <c:ptCount val="1"/>
                <c:pt idx="0">
                  <c:v>San Danielese</c:v>
                </c:pt>
              </c:strCache>
            </c:strRef>
          </c:tx>
          <c:spPr>
            <a:solidFill>
              <a:srgbClr val="008080"/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Distretto'!$C$28:$CE$28</c:f>
              <c:numCache>
                <c:formatCode>General</c:formatCode>
                <c:ptCount val="81"/>
                <c:pt idx="0">
                  <c:v>25</c:v>
                </c:pt>
                <c:pt idx="1">
                  <c:v>30</c:v>
                </c:pt>
                <c:pt idx="3">
                  <c:v>33</c:v>
                </c:pt>
                <c:pt idx="4">
                  <c:v>33</c:v>
                </c:pt>
                <c:pt idx="5">
                  <c:v>33</c:v>
                </c:pt>
                <c:pt idx="6">
                  <c:v>33</c:v>
                </c:pt>
                <c:pt idx="7">
                  <c:v>44</c:v>
                </c:pt>
                <c:pt idx="8">
                  <c:v>44</c:v>
                </c:pt>
                <c:pt idx="9">
                  <c:v>44</c:v>
                </c:pt>
                <c:pt idx="10">
                  <c:v>44</c:v>
                </c:pt>
                <c:pt idx="11">
                  <c:v>44</c:v>
                </c:pt>
                <c:pt idx="12">
                  <c:v>44</c:v>
                </c:pt>
                <c:pt idx="13">
                  <c:v>44</c:v>
                </c:pt>
                <c:pt idx="14">
                  <c:v>45</c:v>
                </c:pt>
                <c:pt idx="15">
                  <c:v>45</c:v>
                </c:pt>
                <c:pt idx="16">
                  <c:v>45</c:v>
                </c:pt>
                <c:pt idx="17">
                  <c:v>45</c:v>
                </c:pt>
                <c:pt idx="18">
                  <c:v>45</c:v>
                </c:pt>
                <c:pt idx="19">
                  <c:v>45</c:v>
                </c:pt>
                <c:pt idx="20">
                  <c:v>54</c:v>
                </c:pt>
                <c:pt idx="21">
                  <c:v>45</c:v>
                </c:pt>
                <c:pt idx="22">
                  <c:v>45</c:v>
                </c:pt>
                <c:pt idx="23">
                  <c:v>45</c:v>
                </c:pt>
                <c:pt idx="24">
                  <c:v>46</c:v>
                </c:pt>
                <c:pt idx="25">
                  <c:v>46</c:v>
                </c:pt>
                <c:pt idx="26">
                  <c:v>46</c:v>
                </c:pt>
                <c:pt idx="27">
                  <c:v>46</c:v>
                </c:pt>
                <c:pt idx="28">
                  <c:v>46</c:v>
                </c:pt>
                <c:pt idx="29">
                  <c:v>46</c:v>
                </c:pt>
                <c:pt idx="30">
                  <c:v>46</c:v>
                </c:pt>
                <c:pt idx="31">
                  <c:v>46</c:v>
                </c:pt>
                <c:pt idx="32">
                  <c:v>46</c:v>
                </c:pt>
                <c:pt idx="33">
                  <c:v>46</c:v>
                </c:pt>
                <c:pt idx="34">
                  <c:v>46</c:v>
                </c:pt>
                <c:pt idx="35">
                  <c:v>46</c:v>
                </c:pt>
                <c:pt idx="36">
                  <c:v>46</c:v>
                </c:pt>
                <c:pt idx="37">
                  <c:v>47</c:v>
                </c:pt>
                <c:pt idx="38">
                  <c:v>47</c:v>
                </c:pt>
                <c:pt idx="39">
                  <c:v>47</c:v>
                </c:pt>
                <c:pt idx="40">
                  <c:v>47</c:v>
                </c:pt>
                <c:pt idx="41">
                  <c:v>47</c:v>
                </c:pt>
                <c:pt idx="42">
                  <c:v>47</c:v>
                </c:pt>
                <c:pt idx="43">
                  <c:v>47</c:v>
                </c:pt>
                <c:pt idx="44">
                  <c:v>47</c:v>
                </c:pt>
                <c:pt idx="45">
                  <c:v>47</c:v>
                </c:pt>
                <c:pt idx="46">
                  <c:v>47</c:v>
                </c:pt>
                <c:pt idx="47">
                  <c:v>47</c:v>
                </c:pt>
                <c:pt idx="48">
                  <c:v>47</c:v>
                </c:pt>
                <c:pt idx="49">
                  <c:v>47</c:v>
                </c:pt>
                <c:pt idx="50">
                  <c:v>47</c:v>
                </c:pt>
                <c:pt idx="51">
                  <c:v>47</c:v>
                </c:pt>
                <c:pt idx="52">
                  <c:v>47</c:v>
                </c:pt>
                <c:pt idx="53">
                  <c:v>47</c:v>
                </c:pt>
                <c:pt idx="54">
                  <c:v>47</c:v>
                </c:pt>
                <c:pt idx="55">
                  <c:v>47</c:v>
                </c:pt>
                <c:pt idx="56">
                  <c:v>47</c:v>
                </c:pt>
                <c:pt idx="57">
                  <c:v>47</c:v>
                </c:pt>
                <c:pt idx="58">
                  <c:v>47</c:v>
                </c:pt>
                <c:pt idx="59">
                  <c:v>47</c:v>
                </c:pt>
                <c:pt idx="60">
                  <c:v>47</c:v>
                </c:pt>
                <c:pt idx="61">
                  <c:v>47</c:v>
                </c:pt>
                <c:pt idx="62">
                  <c:v>47</c:v>
                </c:pt>
              </c:numCache>
            </c:numRef>
          </c:val>
        </c:ser>
        <c:ser>
          <c:idx val="3"/>
          <c:order val="3"/>
          <c:tx>
            <c:strRef>
              <c:f>'Dati Prot Civile per Distretto'!$B$29</c:f>
              <c:strCache>
                <c:ptCount val="1"/>
                <c:pt idx="0">
                  <c:v>Codroipese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Distretto'!$C$29:$CE$29</c:f>
              <c:numCache>
                <c:formatCode>General</c:formatCode>
                <c:ptCount val="81"/>
                <c:pt idx="0">
                  <c:v>98</c:v>
                </c:pt>
                <c:pt idx="1">
                  <c:v>108</c:v>
                </c:pt>
                <c:pt idx="3">
                  <c:v>111</c:v>
                </c:pt>
                <c:pt idx="4">
                  <c:v>113</c:v>
                </c:pt>
                <c:pt idx="5">
                  <c:v>116</c:v>
                </c:pt>
                <c:pt idx="6">
                  <c:v>115</c:v>
                </c:pt>
                <c:pt idx="7">
                  <c:v>118</c:v>
                </c:pt>
                <c:pt idx="8">
                  <c:v>120</c:v>
                </c:pt>
                <c:pt idx="9">
                  <c:v>120</c:v>
                </c:pt>
                <c:pt idx="10">
                  <c:v>124</c:v>
                </c:pt>
                <c:pt idx="11">
                  <c:v>125</c:v>
                </c:pt>
                <c:pt idx="12">
                  <c:v>128</c:v>
                </c:pt>
                <c:pt idx="13">
                  <c:v>129</c:v>
                </c:pt>
                <c:pt idx="14">
                  <c:v>131</c:v>
                </c:pt>
                <c:pt idx="15">
                  <c:v>134</c:v>
                </c:pt>
                <c:pt idx="16">
                  <c:v>138</c:v>
                </c:pt>
                <c:pt idx="17">
                  <c:v>139</c:v>
                </c:pt>
                <c:pt idx="18">
                  <c:v>139</c:v>
                </c:pt>
                <c:pt idx="19">
                  <c:v>139</c:v>
                </c:pt>
                <c:pt idx="20">
                  <c:v>139</c:v>
                </c:pt>
                <c:pt idx="21">
                  <c:v>140</c:v>
                </c:pt>
                <c:pt idx="22">
                  <c:v>136</c:v>
                </c:pt>
                <c:pt idx="23">
                  <c:v>140</c:v>
                </c:pt>
                <c:pt idx="24">
                  <c:v>140</c:v>
                </c:pt>
                <c:pt idx="25">
                  <c:v>142</c:v>
                </c:pt>
                <c:pt idx="26">
                  <c:v>141</c:v>
                </c:pt>
                <c:pt idx="27">
                  <c:v>142</c:v>
                </c:pt>
                <c:pt idx="28">
                  <c:v>143</c:v>
                </c:pt>
                <c:pt idx="29">
                  <c:v>143</c:v>
                </c:pt>
                <c:pt idx="30">
                  <c:v>143</c:v>
                </c:pt>
                <c:pt idx="31">
                  <c:v>143</c:v>
                </c:pt>
                <c:pt idx="32">
                  <c:v>144</c:v>
                </c:pt>
                <c:pt idx="33">
                  <c:v>145</c:v>
                </c:pt>
                <c:pt idx="34">
                  <c:v>145</c:v>
                </c:pt>
                <c:pt idx="35">
                  <c:v>145</c:v>
                </c:pt>
                <c:pt idx="36">
                  <c:v>145</c:v>
                </c:pt>
                <c:pt idx="37">
                  <c:v>145</c:v>
                </c:pt>
                <c:pt idx="38">
                  <c:v>145</c:v>
                </c:pt>
                <c:pt idx="39">
                  <c:v>145</c:v>
                </c:pt>
                <c:pt idx="40">
                  <c:v>145</c:v>
                </c:pt>
                <c:pt idx="41">
                  <c:v>145</c:v>
                </c:pt>
                <c:pt idx="42">
                  <c:v>145</c:v>
                </c:pt>
                <c:pt idx="43">
                  <c:v>145</c:v>
                </c:pt>
                <c:pt idx="44">
                  <c:v>145</c:v>
                </c:pt>
                <c:pt idx="45">
                  <c:v>145</c:v>
                </c:pt>
                <c:pt idx="46">
                  <c:v>145</c:v>
                </c:pt>
                <c:pt idx="47">
                  <c:v>145</c:v>
                </c:pt>
                <c:pt idx="48">
                  <c:v>145</c:v>
                </c:pt>
                <c:pt idx="49">
                  <c:v>145</c:v>
                </c:pt>
                <c:pt idx="50">
                  <c:v>145</c:v>
                </c:pt>
                <c:pt idx="51">
                  <c:v>145</c:v>
                </c:pt>
                <c:pt idx="52">
                  <c:v>145</c:v>
                </c:pt>
                <c:pt idx="53">
                  <c:v>145</c:v>
                </c:pt>
                <c:pt idx="54">
                  <c:v>146</c:v>
                </c:pt>
                <c:pt idx="55">
                  <c:v>146</c:v>
                </c:pt>
                <c:pt idx="56">
                  <c:v>146</c:v>
                </c:pt>
                <c:pt idx="57">
                  <c:v>146</c:v>
                </c:pt>
                <c:pt idx="58">
                  <c:v>146</c:v>
                </c:pt>
                <c:pt idx="59">
                  <c:v>146</c:v>
                </c:pt>
                <c:pt idx="60">
                  <c:v>146</c:v>
                </c:pt>
                <c:pt idx="61">
                  <c:v>146</c:v>
                </c:pt>
                <c:pt idx="62">
                  <c:v>146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06824064"/>
        <c:axId val="106825600"/>
        <c:extLst/>
      </c:barChart>
      <c:dateAx>
        <c:axId val="106824064"/>
        <c:scaling>
          <c:orientation val="minMax"/>
        </c:scaling>
        <c:delete val="0"/>
        <c:axPos val="b"/>
        <c:numFmt formatCode="dd/mm/yy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106825600"/>
        <c:crosses val="autoZero"/>
        <c:auto val="1"/>
        <c:lblOffset val="100"/>
        <c:baseTimeUnit val="days"/>
      </c:dateAx>
      <c:valAx>
        <c:axId val="10682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it-IT" b="1">
                    <a:latin typeface="Arial Narrow" panose="020B0606020202030204" pitchFamily="34" charset="0"/>
                  </a:rPr>
                  <a:t>Numero contagi (positivi + guariti + deceduti) per distretto sanitario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out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106824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524736415596393E-2"/>
          <c:y val="2.3079525734745046E-2"/>
          <c:w val="0.91644495982379359"/>
          <c:h val="0.8216770439175124"/>
        </c:manualLayout>
      </c:layout>
      <c:barChart>
        <c:barDir val="col"/>
        <c:grouping val="clustered"/>
        <c:varyColors val="0"/>
        <c:ser>
          <c:idx val="4"/>
          <c:order val="4"/>
          <c:tx>
            <c:v>contagiati</c:v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trendline>
            <c:name>Media mobile contagiati (3gg)</c:name>
            <c:spPr>
              <a:ln w="25400" cap="rnd">
                <a:solidFill>
                  <a:schemeClr val="accent2">
                    <a:lumMod val="75000"/>
                  </a:schemeClr>
                </a:solidFill>
                <a:prstDash val="sysDot"/>
              </a:ln>
              <a:effectLst/>
            </c:spPr>
            <c:trendlineType val="movingAvg"/>
            <c:period val="3"/>
            <c:dispRSqr val="0"/>
            <c:dispEq val="0"/>
          </c:trendline>
          <c:cat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cat>
          <c:val>
            <c:numRef>
              <c:f>'Dati Prot Civile per Distretto'!$C$30:$CE$30</c:f>
              <c:numCache>
                <c:formatCode>General</c:formatCode>
                <c:ptCount val="81"/>
                <c:pt idx="0">
                  <c:v>175</c:v>
                </c:pt>
                <c:pt idx="1">
                  <c:v>192</c:v>
                </c:pt>
                <c:pt idx="3">
                  <c:v>200</c:v>
                </c:pt>
                <c:pt idx="4">
                  <c:v>203</c:v>
                </c:pt>
                <c:pt idx="5">
                  <c:v>230</c:v>
                </c:pt>
                <c:pt idx="6">
                  <c:v>230</c:v>
                </c:pt>
                <c:pt idx="7">
                  <c:v>291</c:v>
                </c:pt>
                <c:pt idx="8">
                  <c:v>293</c:v>
                </c:pt>
                <c:pt idx="9">
                  <c:v>319</c:v>
                </c:pt>
                <c:pt idx="10">
                  <c:v>323</c:v>
                </c:pt>
                <c:pt idx="11">
                  <c:v>328</c:v>
                </c:pt>
                <c:pt idx="12">
                  <c:v>337</c:v>
                </c:pt>
                <c:pt idx="13">
                  <c:v>338</c:v>
                </c:pt>
                <c:pt idx="14">
                  <c:v>342</c:v>
                </c:pt>
                <c:pt idx="15">
                  <c:v>355</c:v>
                </c:pt>
                <c:pt idx="16">
                  <c:v>359</c:v>
                </c:pt>
                <c:pt idx="17">
                  <c:v>362</c:v>
                </c:pt>
                <c:pt idx="18">
                  <c:v>363</c:v>
                </c:pt>
                <c:pt idx="19">
                  <c:v>364</c:v>
                </c:pt>
                <c:pt idx="20">
                  <c:v>366</c:v>
                </c:pt>
                <c:pt idx="21">
                  <c:v>369</c:v>
                </c:pt>
                <c:pt idx="22">
                  <c:v>367</c:v>
                </c:pt>
                <c:pt idx="23">
                  <c:v>372</c:v>
                </c:pt>
                <c:pt idx="24">
                  <c:v>373</c:v>
                </c:pt>
                <c:pt idx="25">
                  <c:v>375</c:v>
                </c:pt>
                <c:pt idx="26">
                  <c:v>375</c:v>
                </c:pt>
                <c:pt idx="27">
                  <c:v>376</c:v>
                </c:pt>
                <c:pt idx="28">
                  <c:v>377</c:v>
                </c:pt>
                <c:pt idx="29">
                  <c:v>377</c:v>
                </c:pt>
                <c:pt idx="30">
                  <c:v>377</c:v>
                </c:pt>
                <c:pt idx="31">
                  <c:v>379</c:v>
                </c:pt>
                <c:pt idx="32">
                  <c:v>381</c:v>
                </c:pt>
                <c:pt idx="33">
                  <c:v>381</c:v>
                </c:pt>
                <c:pt idx="34">
                  <c:v>381</c:v>
                </c:pt>
                <c:pt idx="35">
                  <c:v>382</c:v>
                </c:pt>
                <c:pt idx="36">
                  <c:v>382</c:v>
                </c:pt>
                <c:pt idx="37">
                  <c:v>383</c:v>
                </c:pt>
                <c:pt idx="38">
                  <c:v>384</c:v>
                </c:pt>
                <c:pt idx="39">
                  <c:v>385</c:v>
                </c:pt>
                <c:pt idx="40">
                  <c:v>386</c:v>
                </c:pt>
                <c:pt idx="41">
                  <c:v>394</c:v>
                </c:pt>
                <c:pt idx="42">
                  <c:v>394</c:v>
                </c:pt>
                <c:pt idx="43">
                  <c:v>395</c:v>
                </c:pt>
                <c:pt idx="44">
                  <c:v>395</c:v>
                </c:pt>
                <c:pt idx="45">
                  <c:v>397</c:v>
                </c:pt>
                <c:pt idx="46">
                  <c:v>397</c:v>
                </c:pt>
                <c:pt idx="47">
                  <c:v>397</c:v>
                </c:pt>
                <c:pt idx="48">
                  <c:v>398</c:v>
                </c:pt>
                <c:pt idx="49">
                  <c:v>398</c:v>
                </c:pt>
                <c:pt idx="50">
                  <c:v>398</c:v>
                </c:pt>
                <c:pt idx="51">
                  <c:v>398</c:v>
                </c:pt>
                <c:pt idx="52">
                  <c:v>398</c:v>
                </c:pt>
                <c:pt idx="53">
                  <c:v>398</c:v>
                </c:pt>
                <c:pt idx="54">
                  <c:v>399</c:v>
                </c:pt>
                <c:pt idx="55">
                  <c:v>399</c:v>
                </c:pt>
                <c:pt idx="56">
                  <c:v>401</c:v>
                </c:pt>
                <c:pt idx="57">
                  <c:v>401</c:v>
                </c:pt>
                <c:pt idx="58">
                  <c:v>401</c:v>
                </c:pt>
                <c:pt idx="59">
                  <c:v>401</c:v>
                </c:pt>
                <c:pt idx="60">
                  <c:v>401</c:v>
                </c:pt>
                <c:pt idx="61">
                  <c:v>401</c:v>
                </c:pt>
                <c:pt idx="62">
                  <c:v>401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106957440"/>
        <c:axId val="106972672"/>
      </c:barChart>
      <c:scatterChart>
        <c:scatterStyle val="lineMarker"/>
        <c:varyColors val="0"/>
        <c:ser>
          <c:idx val="0"/>
          <c:order val="0"/>
          <c:tx>
            <c:v>Deceduti</c:v>
          </c:tx>
          <c:spPr>
            <a:ln w="25400" cap="rnd">
              <a:solidFill>
                <a:schemeClr val="tx1">
                  <a:lumMod val="85000"/>
                  <a:lumOff val="15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tx1">
                  <a:lumMod val="85000"/>
                  <a:lumOff val="15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xVal>
          <c:yVal>
            <c:numRef>
              <c:f>'Dati Prot Civile per Distretto'!$C$6:$CE$6</c:f>
              <c:numCache>
                <c:formatCode>General</c:formatCode>
                <c:ptCount val="81"/>
                <c:pt idx="0">
                  <c:v>14</c:v>
                </c:pt>
                <c:pt idx="1">
                  <c:v>16</c:v>
                </c:pt>
                <c:pt idx="3">
                  <c:v>21</c:v>
                </c:pt>
                <c:pt idx="4">
                  <c:v>21</c:v>
                </c:pt>
                <c:pt idx="5">
                  <c:v>22</c:v>
                </c:pt>
                <c:pt idx="6">
                  <c:v>23</c:v>
                </c:pt>
                <c:pt idx="7">
                  <c:v>25</c:v>
                </c:pt>
                <c:pt idx="8">
                  <c:v>29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31</c:v>
                </c:pt>
                <c:pt idx="13">
                  <c:v>31</c:v>
                </c:pt>
                <c:pt idx="14">
                  <c:v>32</c:v>
                </c:pt>
                <c:pt idx="15">
                  <c:v>33</c:v>
                </c:pt>
                <c:pt idx="16">
                  <c:v>37</c:v>
                </c:pt>
                <c:pt idx="17">
                  <c:v>37</c:v>
                </c:pt>
                <c:pt idx="18">
                  <c:v>37</c:v>
                </c:pt>
                <c:pt idx="19">
                  <c:v>37</c:v>
                </c:pt>
                <c:pt idx="20">
                  <c:v>38</c:v>
                </c:pt>
                <c:pt idx="21">
                  <c:v>38</c:v>
                </c:pt>
                <c:pt idx="22">
                  <c:v>38</c:v>
                </c:pt>
                <c:pt idx="23">
                  <c:v>39</c:v>
                </c:pt>
                <c:pt idx="24">
                  <c:v>40</c:v>
                </c:pt>
                <c:pt idx="25">
                  <c:v>40</c:v>
                </c:pt>
                <c:pt idx="26">
                  <c:v>40</c:v>
                </c:pt>
                <c:pt idx="27">
                  <c:v>40</c:v>
                </c:pt>
                <c:pt idx="28">
                  <c:v>40</c:v>
                </c:pt>
                <c:pt idx="29">
                  <c:v>40</c:v>
                </c:pt>
                <c:pt idx="30">
                  <c:v>41</c:v>
                </c:pt>
                <c:pt idx="31">
                  <c:v>42</c:v>
                </c:pt>
                <c:pt idx="32">
                  <c:v>44</c:v>
                </c:pt>
                <c:pt idx="33">
                  <c:v>45</c:v>
                </c:pt>
                <c:pt idx="34">
                  <c:v>45</c:v>
                </c:pt>
                <c:pt idx="35">
                  <c:v>45</c:v>
                </c:pt>
                <c:pt idx="36">
                  <c:v>45</c:v>
                </c:pt>
                <c:pt idx="37">
                  <c:v>46</c:v>
                </c:pt>
                <c:pt idx="38">
                  <c:v>47</c:v>
                </c:pt>
                <c:pt idx="39">
                  <c:v>47</c:v>
                </c:pt>
                <c:pt idx="40">
                  <c:v>47</c:v>
                </c:pt>
                <c:pt idx="41">
                  <c:v>47</c:v>
                </c:pt>
                <c:pt idx="42">
                  <c:v>47</c:v>
                </c:pt>
                <c:pt idx="43">
                  <c:v>47</c:v>
                </c:pt>
                <c:pt idx="44">
                  <c:v>47</c:v>
                </c:pt>
                <c:pt idx="45">
                  <c:v>47</c:v>
                </c:pt>
                <c:pt idx="46">
                  <c:v>47</c:v>
                </c:pt>
                <c:pt idx="47">
                  <c:v>47</c:v>
                </c:pt>
                <c:pt idx="48">
                  <c:v>47</c:v>
                </c:pt>
                <c:pt idx="49">
                  <c:v>47</c:v>
                </c:pt>
                <c:pt idx="50">
                  <c:v>47</c:v>
                </c:pt>
                <c:pt idx="51">
                  <c:v>47</c:v>
                </c:pt>
                <c:pt idx="52">
                  <c:v>47</c:v>
                </c:pt>
                <c:pt idx="53">
                  <c:v>47</c:v>
                </c:pt>
                <c:pt idx="54">
                  <c:v>47</c:v>
                </c:pt>
                <c:pt idx="55">
                  <c:v>47</c:v>
                </c:pt>
                <c:pt idx="56">
                  <c:v>47</c:v>
                </c:pt>
                <c:pt idx="57">
                  <c:v>47</c:v>
                </c:pt>
                <c:pt idx="58">
                  <c:v>47</c:v>
                </c:pt>
                <c:pt idx="59">
                  <c:v>47</c:v>
                </c:pt>
                <c:pt idx="60">
                  <c:v>47</c:v>
                </c:pt>
                <c:pt idx="61">
                  <c:v>47</c:v>
                </c:pt>
                <c:pt idx="62">
                  <c:v>47</c:v>
                </c:pt>
              </c:numCache>
            </c:numRef>
          </c:yVal>
          <c:smooth val="0"/>
        </c:ser>
        <c:ser>
          <c:idx val="1"/>
          <c:order val="1"/>
          <c:tx>
            <c:v>Guariti</c:v>
          </c:tx>
          <c:spPr>
            <a:ln w="2540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xVal>
          <c:yVal>
            <c:numRef>
              <c:f>'Dati Prot Civile per Distretto'!$C$18:$CE$18</c:f>
              <c:numCache>
                <c:formatCode>General</c:formatCode>
                <c:ptCount val="81"/>
                <c:pt idx="0">
                  <c:v>6</c:v>
                </c:pt>
                <c:pt idx="1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  <c:pt idx="6">
                  <c:v>18</c:v>
                </c:pt>
                <c:pt idx="7">
                  <c:v>25</c:v>
                </c:pt>
                <c:pt idx="8">
                  <c:v>31</c:v>
                </c:pt>
                <c:pt idx="9">
                  <c:v>35</c:v>
                </c:pt>
                <c:pt idx="10">
                  <c:v>38</c:v>
                </c:pt>
                <c:pt idx="11">
                  <c:v>39</c:v>
                </c:pt>
                <c:pt idx="12">
                  <c:v>42</c:v>
                </c:pt>
                <c:pt idx="13">
                  <c:v>49</c:v>
                </c:pt>
                <c:pt idx="14">
                  <c:v>58</c:v>
                </c:pt>
                <c:pt idx="15">
                  <c:v>67</c:v>
                </c:pt>
                <c:pt idx="16">
                  <c:v>74</c:v>
                </c:pt>
                <c:pt idx="17">
                  <c:v>84</c:v>
                </c:pt>
                <c:pt idx="18">
                  <c:v>84</c:v>
                </c:pt>
                <c:pt idx="19">
                  <c:v>90</c:v>
                </c:pt>
                <c:pt idx="20">
                  <c:v>90</c:v>
                </c:pt>
                <c:pt idx="21">
                  <c:v>105</c:v>
                </c:pt>
                <c:pt idx="22">
                  <c:v>139</c:v>
                </c:pt>
                <c:pt idx="23">
                  <c:v>154</c:v>
                </c:pt>
                <c:pt idx="24">
                  <c:v>155</c:v>
                </c:pt>
                <c:pt idx="25">
                  <c:v>155</c:v>
                </c:pt>
                <c:pt idx="26">
                  <c:v>168</c:v>
                </c:pt>
                <c:pt idx="27">
                  <c:v>171</c:v>
                </c:pt>
                <c:pt idx="28">
                  <c:v>178</c:v>
                </c:pt>
                <c:pt idx="29">
                  <c:v>197</c:v>
                </c:pt>
                <c:pt idx="30">
                  <c:v>200</c:v>
                </c:pt>
                <c:pt idx="31">
                  <c:v>201</c:v>
                </c:pt>
                <c:pt idx="32">
                  <c:v>204</c:v>
                </c:pt>
                <c:pt idx="33">
                  <c:v>211</c:v>
                </c:pt>
                <c:pt idx="34">
                  <c:v>256</c:v>
                </c:pt>
                <c:pt idx="35">
                  <c:v>268</c:v>
                </c:pt>
                <c:pt idx="36">
                  <c:v>275</c:v>
                </c:pt>
                <c:pt idx="37">
                  <c:v>280</c:v>
                </c:pt>
                <c:pt idx="38">
                  <c:v>286</c:v>
                </c:pt>
                <c:pt idx="39">
                  <c:v>287</c:v>
                </c:pt>
                <c:pt idx="40">
                  <c:v>291</c:v>
                </c:pt>
                <c:pt idx="41">
                  <c:v>311</c:v>
                </c:pt>
                <c:pt idx="42">
                  <c:v>311</c:v>
                </c:pt>
                <c:pt idx="43">
                  <c:v>316</c:v>
                </c:pt>
                <c:pt idx="44">
                  <c:v>316</c:v>
                </c:pt>
                <c:pt idx="45">
                  <c:v>317</c:v>
                </c:pt>
                <c:pt idx="46">
                  <c:v>315</c:v>
                </c:pt>
                <c:pt idx="47">
                  <c:v>323</c:v>
                </c:pt>
                <c:pt idx="48">
                  <c:v>323</c:v>
                </c:pt>
                <c:pt idx="49">
                  <c:v>324</c:v>
                </c:pt>
                <c:pt idx="50">
                  <c:v>324</c:v>
                </c:pt>
                <c:pt idx="51">
                  <c:v>324</c:v>
                </c:pt>
                <c:pt idx="52">
                  <c:v>325</c:v>
                </c:pt>
                <c:pt idx="53">
                  <c:v>325</c:v>
                </c:pt>
                <c:pt idx="54">
                  <c:v>325</c:v>
                </c:pt>
                <c:pt idx="55">
                  <c:v>325</c:v>
                </c:pt>
                <c:pt idx="56">
                  <c:v>327</c:v>
                </c:pt>
                <c:pt idx="57">
                  <c:v>331</c:v>
                </c:pt>
                <c:pt idx="58">
                  <c:v>331</c:v>
                </c:pt>
                <c:pt idx="59">
                  <c:v>331</c:v>
                </c:pt>
                <c:pt idx="60">
                  <c:v>339</c:v>
                </c:pt>
                <c:pt idx="61">
                  <c:v>340</c:v>
                </c:pt>
                <c:pt idx="62">
                  <c:v>343</c:v>
                </c:pt>
              </c:numCache>
            </c:numRef>
          </c:yVal>
          <c:smooth val="0"/>
        </c:ser>
        <c:ser>
          <c:idx val="2"/>
          <c:order val="2"/>
          <c:tx>
            <c:v>Positivi</c:v>
          </c:tx>
          <c:spPr>
            <a:ln w="254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xVal>
          <c:yVal>
            <c:numRef>
              <c:f>'Dati Prot Civile per Distretto'!$C$12:$CE$12</c:f>
              <c:numCache>
                <c:formatCode>General</c:formatCode>
                <c:ptCount val="81"/>
                <c:pt idx="0">
                  <c:v>155</c:v>
                </c:pt>
                <c:pt idx="1">
                  <c:v>170</c:v>
                </c:pt>
                <c:pt idx="3">
                  <c:v>171</c:v>
                </c:pt>
                <c:pt idx="4">
                  <c:v>172</c:v>
                </c:pt>
                <c:pt idx="5">
                  <c:v>195</c:v>
                </c:pt>
                <c:pt idx="6">
                  <c:v>189</c:v>
                </c:pt>
                <c:pt idx="7">
                  <c:v>241</c:v>
                </c:pt>
                <c:pt idx="8">
                  <c:v>233</c:v>
                </c:pt>
                <c:pt idx="9">
                  <c:v>254</c:v>
                </c:pt>
                <c:pt idx="10">
                  <c:v>255</c:v>
                </c:pt>
                <c:pt idx="11">
                  <c:v>259</c:v>
                </c:pt>
                <c:pt idx="12">
                  <c:v>264</c:v>
                </c:pt>
                <c:pt idx="13">
                  <c:v>258</c:v>
                </c:pt>
                <c:pt idx="14">
                  <c:v>252</c:v>
                </c:pt>
                <c:pt idx="15">
                  <c:v>255</c:v>
                </c:pt>
                <c:pt idx="16">
                  <c:v>248</c:v>
                </c:pt>
                <c:pt idx="17">
                  <c:v>241</c:v>
                </c:pt>
                <c:pt idx="18">
                  <c:v>242</c:v>
                </c:pt>
                <c:pt idx="19">
                  <c:v>237</c:v>
                </c:pt>
                <c:pt idx="20">
                  <c:v>238</c:v>
                </c:pt>
                <c:pt idx="21">
                  <c:v>226</c:v>
                </c:pt>
                <c:pt idx="22">
                  <c:v>190</c:v>
                </c:pt>
                <c:pt idx="23">
                  <c:v>179</c:v>
                </c:pt>
                <c:pt idx="24">
                  <c:v>178</c:v>
                </c:pt>
                <c:pt idx="25">
                  <c:v>180</c:v>
                </c:pt>
                <c:pt idx="26">
                  <c:v>167</c:v>
                </c:pt>
                <c:pt idx="27">
                  <c:v>165</c:v>
                </c:pt>
                <c:pt idx="28">
                  <c:v>159</c:v>
                </c:pt>
                <c:pt idx="29">
                  <c:v>140</c:v>
                </c:pt>
                <c:pt idx="30">
                  <c:v>136</c:v>
                </c:pt>
                <c:pt idx="31">
                  <c:v>136</c:v>
                </c:pt>
                <c:pt idx="32">
                  <c:v>133</c:v>
                </c:pt>
                <c:pt idx="33">
                  <c:v>125</c:v>
                </c:pt>
                <c:pt idx="34">
                  <c:v>80</c:v>
                </c:pt>
                <c:pt idx="35">
                  <c:v>69</c:v>
                </c:pt>
                <c:pt idx="36">
                  <c:v>62</c:v>
                </c:pt>
                <c:pt idx="37">
                  <c:v>57</c:v>
                </c:pt>
                <c:pt idx="38">
                  <c:v>51</c:v>
                </c:pt>
                <c:pt idx="39">
                  <c:v>51</c:v>
                </c:pt>
                <c:pt idx="40">
                  <c:v>48</c:v>
                </c:pt>
                <c:pt idx="41">
                  <c:v>36</c:v>
                </c:pt>
                <c:pt idx="42">
                  <c:v>36</c:v>
                </c:pt>
                <c:pt idx="43">
                  <c:v>32</c:v>
                </c:pt>
                <c:pt idx="44">
                  <c:v>32</c:v>
                </c:pt>
                <c:pt idx="45">
                  <c:v>33</c:v>
                </c:pt>
                <c:pt idx="46">
                  <c:v>35</c:v>
                </c:pt>
                <c:pt idx="47">
                  <c:v>27</c:v>
                </c:pt>
                <c:pt idx="48">
                  <c:v>28</c:v>
                </c:pt>
                <c:pt idx="49">
                  <c:v>27</c:v>
                </c:pt>
                <c:pt idx="50">
                  <c:v>27</c:v>
                </c:pt>
                <c:pt idx="51">
                  <c:v>27</c:v>
                </c:pt>
                <c:pt idx="52">
                  <c:v>26</c:v>
                </c:pt>
                <c:pt idx="53">
                  <c:v>26</c:v>
                </c:pt>
                <c:pt idx="54">
                  <c:v>27</c:v>
                </c:pt>
                <c:pt idx="55">
                  <c:v>27</c:v>
                </c:pt>
                <c:pt idx="56">
                  <c:v>27</c:v>
                </c:pt>
                <c:pt idx="57">
                  <c:v>23</c:v>
                </c:pt>
                <c:pt idx="58">
                  <c:v>23</c:v>
                </c:pt>
                <c:pt idx="59">
                  <c:v>23</c:v>
                </c:pt>
                <c:pt idx="60">
                  <c:v>15</c:v>
                </c:pt>
                <c:pt idx="61">
                  <c:v>14</c:v>
                </c:pt>
                <c:pt idx="62">
                  <c:v>11</c:v>
                </c:pt>
              </c:numCache>
            </c:numRef>
          </c:yVal>
          <c:smooth val="0"/>
        </c:ser>
        <c:ser>
          <c:idx val="3"/>
          <c:order val="3"/>
          <c:tx>
            <c:v>in quarantena</c:v>
          </c:tx>
          <c:spPr>
            <a:ln w="2540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5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'Dati Prot Civile per Distretto'!$C$1:$CE$1</c:f>
              <c:numCache>
                <c:formatCode>dd/mm/yy;@</c:formatCode>
                <c:ptCount val="81"/>
                <c:pt idx="0">
                  <c:v>43917</c:v>
                </c:pt>
                <c:pt idx="1">
                  <c:v>43918</c:v>
                </c:pt>
                <c:pt idx="2">
                  <c:v>43919</c:v>
                </c:pt>
                <c:pt idx="3">
                  <c:v>43920</c:v>
                </c:pt>
                <c:pt idx="4">
                  <c:v>43921</c:v>
                </c:pt>
                <c:pt idx="5">
                  <c:v>43922</c:v>
                </c:pt>
                <c:pt idx="6">
                  <c:v>43923</c:v>
                </c:pt>
                <c:pt idx="7">
                  <c:v>43924</c:v>
                </c:pt>
                <c:pt idx="8">
                  <c:v>43925</c:v>
                </c:pt>
                <c:pt idx="9">
                  <c:v>43926</c:v>
                </c:pt>
                <c:pt idx="10">
                  <c:v>43927</c:v>
                </c:pt>
                <c:pt idx="11">
                  <c:v>43928</c:v>
                </c:pt>
                <c:pt idx="12">
                  <c:v>43929</c:v>
                </c:pt>
                <c:pt idx="13">
                  <c:v>43930</c:v>
                </c:pt>
                <c:pt idx="14">
                  <c:v>43931</c:v>
                </c:pt>
                <c:pt idx="15">
                  <c:v>43932</c:v>
                </c:pt>
                <c:pt idx="16">
                  <c:v>43933</c:v>
                </c:pt>
                <c:pt idx="17">
                  <c:v>43934</c:v>
                </c:pt>
                <c:pt idx="18">
                  <c:v>43935</c:v>
                </c:pt>
                <c:pt idx="19">
                  <c:v>43936</c:v>
                </c:pt>
                <c:pt idx="20">
                  <c:v>43937</c:v>
                </c:pt>
                <c:pt idx="21">
                  <c:v>43938</c:v>
                </c:pt>
                <c:pt idx="22">
                  <c:v>43939</c:v>
                </c:pt>
                <c:pt idx="23">
                  <c:v>43940</c:v>
                </c:pt>
                <c:pt idx="24">
                  <c:v>43941</c:v>
                </c:pt>
                <c:pt idx="25">
                  <c:v>43942</c:v>
                </c:pt>
                <c:pt idx="26">
                  <c:v>43943</c:v>
                </c:pt>
                <c:pt idx="27">
                  <c:v>43944</c:v>
                </c:pt>
                <c:pt idx="28">
                  <c:v>43945</c:v>
                </c:pt>
                <c:pt idx="29">
                  <c:v>43946</c:v>
                </c:pt>
                <c:pt idx="30">
                  <c:v>43947</c:v>
                </c:pt>
                <c:pt idx="31">
                  <c:v>43948</c:v>
                </c:pt>
                <c:pt idx="32">
                  <c:v>43949</c:v>
                </c:pt>
                <c:pt idx="33">
                  <c:v>43950</c:v>
                </c:pt>
                <c:pt idx="34">
                  <c:v>43951</c:v>
                </c:pt>
                <c:pt idx="35">
                  <c:v>43952</c:v>
                </c:pt>
                <c:pt idx="36">
                  <c:v>43953</c:v>
                </c:pt>
                <c:pt idx="37">
                  <c:v>43954</c:v>
                </c:pt>
                <c:pt idx="38">
                  <c:v>43955</c:v>
                </c:pt>
                <c:pt idx="39">
                  <c:v>43956</c:v>
                </c:pt>
                <c:pt idx="40">
                  <c:v>43957</c:v>
                </c:pt>
                <c:pt idx="41">
                  <c:v>43958</c:v>
                </c:pt>
                <c:pt idx="42">
                  <c:v>43959</c:v>
                </c:pt>
                <c:pt idx="43">
                  <c:v>43960</c:v>
                </c:pt>
                <c:pt idx="44">
                  <c:v>43961</c:v>
                </c:pt>
                <c:pt idx="45">
                  <c:v>43962</c:v>
                </c:pt>
                <c:pt idx="46">
                  <c:v>43963</c:v>
                </c:pt>
                <c:pt idx="47">
                  <c:v>43964</c:v>
                </c:pt>
                <c:pt idx="48">
                  <c:v>43965</c:v>
                </c:pt>
                <c:pt idx="49">
                  <c:v>43966</c:v>
                </c:pt>
                <c:pt idx="50">
                  <c:v>43967</c:v>
                </c:pt>
                <c:pt idx="51">
                  <c:v>43968</c:v>
                </c:pt>
                <c:pt idx="52">
                  <c:v>43969</c:v>
                </c:pt>
                <c:pt idx="53">
                  <c:v>43970</c:v>
                </c:pt>
                <c:pt idx="54">
                  <c:v>43971</c:v>
                </c:pt>
                <c:pt idx="55">
                  <c:v>43972</c:v>
                </c:pt>
                <c:pt idx="56">
                  <c:v>43973</c:v>
                </c:pt>
                <c:pt idx="57">
                  <c:v>43974</c:v>
                </c:pt>
                <c:pt idx="58">
                  <c:v>43975</c:v>
                </c:pt>
                <c:pt idx="59">
                  <c:v>43976</c:v>
                </c:pt>
                <c:pt idx="60">
                  <c:v>43977</c:v>
                </c:pt>
                <c:pt idx="61">
                  <c:v>43978</c:v>
                </c:pt>
                <c:pt idx="62">
                  <c:v>43979</c:v>
                </c:pt>
                <c:pt idx="63">
                  <c:v>43980</c:v>
                </c:pt>
                <c:pt idx="64">
                  <c:v>43981</c:v>
                </c:pt>
                <c:pt idx="65">
                  <c:v>43982</c:v>
                </c:pt>
                <c:pt idx="66">
                  <c:v>43983</c:v>
                </c:pt>
                <c:pt idx="67">
                  <c:v>43984</c:v>
                </c:pt>
                <c:pt idx="68">
                  <c:v>43985</c:v>
                </c:pt>
                <c:pt idx="69">
                  <c:v>43986</c:v>
                </c:pt>
                <c:pt idx="70">
                  <c:v>43987</c:v>
                </c:pt>
                <c:pt idx="71">
                  <c:v>43988</c:v>
                </c:pt>
                <c:pt idx="72">
                  <c:v>43989</c:v>
                </c:pt>
                <c:pt idx="73">
                  <c:v>43990</c:v>
                </c:pt>
                <c:pt idx="74">
                  <c:v>43991</c:v>
                </c:pt>
                <c:pt idx="75">
                  <c:v>43992</c:v>
                </c:pt>
                <c:pt idx="76">
                  <c:v>43993</c:v>
                </c:pt>
                <c:pt idx="77">
                  <c:v>43994</c:v>
                </c:pt>
                <c:pt idx="78">
                  <c:v>43995</c:v>
                </c:pt>
                <c:pt idx="79">
                  <c:v>43996</c:v>
                </c:pt>
                <c:pt idx="80">
                  <c:v>43997</c:v>
                </c:pt>
              </c:numCache>
            </c:numRef>
          </c:xVal>
          <c:yVal>
            <c:numRef>
              <c:f>'Dati Prot Civile per Distretto'!$C$24:$CE$24</c:f>
              <c:numCache>
                <c:formatCode>General</c:formatCode>
                <c:ptCount val="81"/>
                <c:pt idx="0">
                  <c:v>298</c:v>
                </c:pt>
                <c:pt idx="1">
                  <c:v>320</c:v>
                </c:pt>
                <c:pt idx="3">
                  <c:v>314</c:v>
                </c:pt>
                <c:pt idx="4">
                  <c:v>335</c:v>
                </c:pt>
                <c:pt idx="5">
                  <c:v>324</c:v>
                </c:pt>
                <c:pt idx="6">
                  <c:v>339</c:v>
                </c:pt>
                <c:pt idx="7">
                  <c:v>327</c:v>
                </c:pt>
                <c:pt idx="8">
                  <c:v>276</c:v>
                </c:pt>
                <c:pt idx="9">
                  <c:v>274</c:v>
                </c:pt>
                <c:pt idx="10">
                  <c:v>244</c:v>
                </c:pt>
                <c:pt idx="11">
                  <c:v>225</c:v>
                </c:pt>
                <c:pt idx="12">
                  <c:v>216</c:v>
                </c:pt>
                <c:pt idx="13">
                  <c:v>202</c:v>
                </c:pt>
                <c:pt idx="14">
                  <c:v>174</c:v>
                </c:pt>
                <c:pt idx="15">
                  <c:v>150</c:v>
                </c:pt>
                <c:pt idx="16">
                  <c:v>146</c:v>
                </c:pt>
                <c:pt idx="17">
                  <c:v>129</c:v>
                </c:pt>
                <c:pt idx="18">
                  <c:v>130</c:v>
                </c:pt>
                <c:pt idx="19">
                  <c:v>139</c:v>
                </c:pt>
                <c:pt idx="20">
                  <c:v>123</c:v>
                </c:pt>
                <c:pt idx="21">
                  <c:v>125</c:v>
                </c:pt>
                <c:pt idx="22">
                  <c:v>98</c:v>
                </c:pt>
                <c:pt idx="23">
                  <c:v>95</c:v>
                </c:pt>
                <c:pt idx="24">
                  <c:v>83</c:v>
                </c:pt>
                <c:pt idx="25">
                  <c:v>84</c:v>
                </c:pt>
                <c:pt idx="26">
                  <c:v>96</c:v>
                </c:pt>
                <c:pt idx="27">
                  <c:v>97</c:v>
                </c:pt>
                <c:pt idx="28">
                  <c:v>98</c:v>
                </c:pt>
                <c:pt idx="29">
                  <c:v>92</c:v>
                </c:pt>
                <c:pt idx="30">
                  <c:v>81</c:v>
                </c:pt>
                <c:pt idx="31">
                  <c:v>79</c:v>
                </c:pt>
                <c:pt idx="32">
                  <c:v>89</c:v>
                </c:pt>
                <c:pt idx="33">
                  <c:v>94</c:v>
                </c:pt>
                <c:pt idx="34">
                  <c:v>80</c:v>
                </c:pt>
                <c:pt idx="35">
                  <c:v>101</c:v>
                </c:pt>
                <c:pt idx="36">
                  <c:v>95</c:v>
                </c:pt>
                <c:pt idx="37">
                  <c:v>86</c:v>
                </c:pt>
                <c:pt idx="38">
                  <c:v>90</c:v>
                </c:pt>
                <c:pt idx="39">
                  <c:v>76</c:v>
                </c:pt>
                <c:pt idx="40">
                  <c:v>82</c:v>
                </c:pt>
                <c:pt idx="41">
                  <c:v>85</c:v>
                </c:pt>
                <c:pt idx="42">
                  <c:v>91</c:v>
                </c:pt>
                <c:pt idx="43">
                  <c:v>74</c:v>
                </c:pt>
                <c:pt idx="44">
                  <c:v>65</c:v>
                </c:pt>
                <c:pt idx="45">
                  <c:v>65</c:v>
                </c:pt>
                <c:pt idx="46">
                  <c:v>71</c:v>
                </c:pt>
                <c:pt idx="47">
                  <c:v>77</c:v>
                </c:pt>
                <c:pt idx="48">
                  <c:v>82</c:v>
                </c:pt>
                <c:pt idx="49">
                  <c:v>82</c:v>
                </c:pt>
                <c:pt idx="50">
                  <c:v>82</c:v>
                </c:pt>
                <c:pt idx="51">
                  <c:v>83</c:v>
                </c:pt>
                <c:pt idx="52">
                  <c:v>72</c:v>
                </c:pt>
                <c:pt idx="53">
                  <c:v>76</c:v>
                </c:pt>
                <c:pt idx="54">
                  <c:v>75</c:v>
                </c:pt>
                <c:pt idx="55">
                  <c:v>64</c:v>
                </c:pt>
                <c:pt idx="56">
                  <c:v>61</c:v>
                </c:pt>
                <c:pt idx="57">
                  <c:v>58</c:v>
                </c:pt>
                <c:pt idx="58">
                  <c:v>54</c:v>
                </c:pt>
                <c:pt idx="59">
                  <c:v>52</c:v>
                </c:pt>
                <c:pt idx="60">
                  <c:v>52</c:v>
                </c:pt>
                <c:pt idx="61">
                  <c:v>48</c:v>
                </c:pt>
                <c:pt idx="62">
                  <c:v>40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976384"/>
        <c:axId val="106974592"/>
      </c:scatterChart>
      <c:dateAx>
        <c:axId val="106957440"/>
        <c:scaling>
          <c:orientation val="minMax"/>
        </c:scaling>
        <c:delete val="0"/>
        <c:axPos val="b"/>
        <c:numFmt formatCode="dd/mm/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106972672"/>
        <c:crosses val="autoZero"/>
        <c:auto val="1"/>
        <c:lblOffset val="100"/>
        <c:baseTimeUnit val="days"/>
      </c:dateAx>
      <c:valAx>
        <c:axId val="106972672"/>
        <c:scaling>
          <c:orientation val="minMax"/>
          <c:max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it-IT" b="1">
                    <a:latin typeface="Arial Narrow" panose="020B0606020202030204" pitchFamily="34" charset="0"/>
                  </a:rPr>
                  <a:t>Andamento complessivo territorio ex AAS3</a:t>
                </a:r>
              </a:p>
            </c:rich>
          </c:tx>
          <c:layout>
            <c:manualLayout>
              <c:xMode val="edge"/>
              <c:yMode val="edge"/>
              <c:x val="1.366391250964543E-2"/>
              <c:y val="0.2502679670060254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 w="12700">
            <a:solidFill>
              <a:schemeClr val="bg2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it-IT"/>
          </a:p>
        </c:txPr>
        <c:crossAx val="106957440"/>
        <c:crosses val="autoZero"/>
        <c:crossBetween val="between"/>
      </c:valAx>
      <c:valAx>
        <c:axId val="106974592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06976384"/>
        <c:crosses val="max"/>
        <c:crossBetween val="midCat"/>
      </c:valAx>
      <c:valAx>
        <c:axId val="106976384"/>
        <c:scaling>
          <c:orientation val="minMax"/>
        </c:scaling>
        <c:delete val="1"/>
        <c:axPos val="t"/>
        <c:numFmt formatCode="dd/mm/yy;@" sourceLinked="1"/>
        <c:majorTickMark val="out"/>
        <c:minorTickMark val="none"/>
        <c:tickLblPos val="nextTo"/>
        <c:crossAx val="106974592"/>
        <c:crosses val="max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solidFill>
            <a:sysClr val="windowText" lastClr="000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it-IT" sz="1400" b="0"/>
              <a:t>persone positive in Carnia x comune di domicilio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cat>
            <c:strRef>
              <c:f>Foglio1!$B$3:$B$21</c:f>
              <c:strCache>
                <c:ptCount val="19"/>
                <c:pt idx="0">
                  <c:v>Amaro</c:v>
                </c:pt>
                <c:pt idx="1">
                  <c:v>Ampezzo</c:v>
                </c:pt>
                <c:pt idx="2">
                  <c:v>Arta Terme</c:v>
                </c:pt>
                <c:pt idx="3">
                  <c:v>Cavazzo Carnico</c:v>
                </c:pt>
                <c:pt idx="4">
                  <c:v>Cercivento</c:v>
                </c:pt>
                <c:pt idx="5">
                  <c:v>Comeglians</c:v>
                </c:pt>
                <c:pt idx="6">
                  <c:v>Lauco</c:v>
                </c:pt>
                <c:pt idx="7">
                  <c:v>Ovaro</c:v>
                </c:pt>
                <c:pt idx="8">
                  <c:v>Paluzza</c:v>
                </c:pt>
                <c:pt idx="9">
                  <c:v>Paularo</c:v>
                </c:pt>
                <c:pt idx="10">
                  <c:v>Prato Carnico</c:v>
                </c:pt>
                <c:pt idx="11">
                  <c:v>Sappada</c:v>
                </c:pt>
                <c:pt idx="12">
                  <c:v>Socchieve</c:v>
                </c:pt>
                <c:pt idx="13">
                  <c:v>Sutrio</c:v>
                </c:pt>
                <c:pt idx="14">
                  <c:v>Tolmezzo</c:v>
                </c:pt>
                <c:pt idx="15">
                  <c:v>TreppoLigosullo</c:v>
                </c:pt>
                <c:pt idx="16">
                  <c:v>Verzegnis</c:v>
                </c:pt>
                <c:pt idx="17">
                  <c:v>Villa Santina</c:v>
                </c:pt>
                <c:pt idx="18">
                  <c:v>Zuglio</c:v>
                </c:pt>
              </c:strCache>
            </c:strRef>
          </c:cat>
          <c:val>
            <c:numRef>
              <c:f>Foglio1!$C$3:$C$21</c:f>
              <c:numCache>
                <c:formatCode>General</c:formatCode>
                <c:ptCount val="19"/>
                <c:pt idx="0">
                  <c:v>1</c:v>
                </c:pt>
                <c:pt idx="1">
                  <c:v>1</c:v>
                </c:pt>
                <c:pt idx="2">
                  <c:v>14</c:v>
                </c:pt>
                <c:pt idx="3">
                  <c:v>10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9</c:v>
                </c:pt>
                <c:pt idx="8">
                  <c:v>76</c:v>
                </c:pt>
                <c:pt idx="9">
                  <c:v>7</c:v>
                </c:pt>
                <c:pt idx="10">
                  <c:v>1</c:v>
                </c:pt>
                <c:pt idx="11">
                  <c:v>5</c:v>
                </c:pt>
                <c:pt idx="12">
                  <c:v>8</c:v>
                </c:pt>
                <c:pt idx="13">
                  <c:v>8</c:v>
                </c:pt>
                <c:pt idx="14">
                  <c:v>4</c:v>
                </c:pt>
                <c:pt idx="15">
                  <c:v>4</c:v>
                </c:pt>
                <c:pt idx="16">
                  <c:v>2</c:v>
                </c:pt>
                <c:pt idx="17">
                  <c:v>1</c:v>
                </c:pt>
                <c:pt idx="1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7603840"/>
        <c:axId val="107605376"/>
        <c:axId val="0"/>
      </c:bar3DChart>
      <c:catAx>
        <c:axId val="107603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7605376"/>
        <c:crosses val="autoZero"/>
        <c:auto val="1"/>
        <c:lblAlgn val="ctr"/>
        <c:lblOffset val="100"/>
        <c:noMultiLvlLbl val="0"/>
      </c:catAx>
      <c:valAx>
        <c:axId val="1076053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7603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41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226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71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68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2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911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089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16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86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359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277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29AE-4B79-4524-A304-D9EC310395D9}" type="datetimeFigureOut">
              <a:rPr lang="it-IT" smtClean="0"/>
              <a:t>28/05/2020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1FB9-9143-4052-A460-BDC536BCEE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40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8221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Elementi di epidemiologia dell’infezione da Coronavirus nei Distretti della Carnia, di Gemona, di San Daniele e di Codroipo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932608"/>
            <a:ext cx="9144000" cy="325192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Dati elaborati dal  Dipartimento di Prevenzione    28 maggio 2020      Loik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74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607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Totale persone decedute per Distretto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459150"/>
              </p:ext>
            </p:extLst>
          </p:nvPr>
        </p:nvGraphicFramePr>
        <p:xfrm>
          <a:off x="838200" y="772732"/>
          <a:ext cx="10515600" cy="5404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910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4546"/>
            <a:ext cx="10515600" cy="60530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Totale positivi per Distretto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365339"/>
              </p:ext>
            </p:extLst>
          </p:nvPr>
        </p:nvGraphicFramePr>
        <p:xfrm>
          <a:off x="721216" y="759854"/>
          <a:ext cx="10632583" cy="5718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73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28352" y="171943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Totale guariti per Distretto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608512"/>
              </p:ext>
            </p:extLst>
          </p:nvPr>
        </p:nvGraphicFramePr>
        <p:xfrm>
          <a:off x="928352" y="682580"/>
          <a:ext cx="10327783" cy="5795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694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06063"/>
            <a:ext cx="10515600" cy="52803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Totale in quarantena per Distretto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028560"/>
              </p:ext>
            </p:extLst>
          </p:nvPr>
        </p:nvGraphicFramePr>
        <p:xfrm>
          <a:off x="1159099" y="734096"/>
          <a:ext cx="9581566" cy="5743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371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78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Totale dei contagiati per Distretto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428286"/>
              </p:ext>
            </p:extLst>
          </p:nvPr>
        </p:nvGraphicFramePr>
        <p:xfrm>
          <a:off x="1661375" y="965914"/>
          <a:ext cx="9079290" cy="5512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6031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39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Andamento complessivo nei 4 Distretti</a:t>
            </a:r>
            <a:endParaRPr lang="it-IT" dirty="0"/>
          </a:p>
        </p:txBody>
      </p:sp>
      <p:graphicFrame>
        <p:nvGraphicFramePr>
          <p:cNvPr id="3" name="Grafic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911869"/>
              </p:ext>
            </p:extLst>
          </p:nvPr>
        </p:nvGraphicFramePr>
        <p:xfrm>
          <a:off x="502276" y="901520"/>
          <a:ext cx="10740979" cy="5576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72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6231" y="160342"/>
            <a:ext cx="45719" cy="45719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6594245"/>
              </p:ext>
            </p:extLst>
          </p:nvPr>
        </p:nvGraphicFramePr>
        <p:xfrm>
          <a:off x="2846231" y="193183"/>
          <a:ext cx="6555346" cy="6246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6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639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Dettaglio delle persone decedute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Totale delle persone decedute = 46</a:t>
            </a:r>
          </a:p>
          <a:p>
            <a:r>
              <a:rPr lang="it-IT" dirty="0" smtClean="0"/>
              <a:t>Casa di Riposo di Mortegliano 17</a:t>
            </a:r>
          </a:p>
          <a:p>
            <a:r>
              <a:rPr lang="it-IT" dirty="0" smtClean="0"/>
              <a:t>Casa di Riposo di Paluzza 17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Azioni per il contenimento della diffusione nelle Strutture per anziani</a:t>
            </a:r>
          </a:p>
          <a:p>
            <a:r>
              <a:rPr lang="it-IT" dirty="0" smtClean="0"/>
              <a:t>Limitazione delle visite</a:t>
            </a:r>
          </a:p>
          <a:p>
            <a:r>
              <a:rPr lang="it-IT" dirty="0" smtClean="0"/>
              <a:t>Distanziamento fisico tra gli ospiti</a:t>
            </a:r>
          </a:p>
          <a:p>
            <a:r>
              <a:rPr lang="it-IT" dirty="0" smtClean="0"/>
              <a:t>Tamponi di controllo al personale ogni 2 settimane</a:t>
            </a:r>
          </a:p>
          <a:p>
            <a:pPr marL="0" indent="0">
              <a:buNone/>
            </a:pPr>
            <a:r>
              <a:rPr lang="it-IT" dirty="0" smtClean="0"/>
              <a:t>(oltre all’uso dei dispositivi secondo i protocolli in vigore)</a:t>
            </a:r>
          </a:p>
          <a:p>
            <a:r>
              <a:rPr lang="it-IT" dirty="0" smtClean="0"/>
              <a:t>Individuazione di specifici piani di azione in caso di riscontro di persona infetta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993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177</Words>
  <Application>Microsoft Office PowerPoint</Application>
  <PresentationFormat>Personalizzato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Elementi di epidemiologia dell’infezione da Coronavirus nei Distretti della Carnia, di Gemona, di San Daniele e di Codroipo</vt:lpstr>
      <vt:lpstr>Totale persone decedute per Distretto</vt:lpstr>
      <vt:lpstr>Totale positivi per Distretto</vt:lpstr>
      <vt:lpstr>Totale guariti per Distretto</vt:lpstr>
      <vt:lpstr>Totale in quarantena per Distretto</vt:lpstr>
      <vt:lpstr>Totale dei contagiati per Distretto</vt:lpstr>
      <vt:lpstr>Andamento complessivo nei 4 Distretti</vt:lpstr>
      <vt:lpstr>Presentazione standard di PowerPoint</vt:lpstr>
      <vt:lpstr>Dettaglio delle persone decedute</vt:lpstr>
    </vt:vector>
  </TitlesOfParts>
  <Company>A.A.S. n.3 Alto Friuli - Collinare - Medio Friuli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Fulvia Loik</dc:creator>
  <cp:lastModifiedBy>Administrator</cp:lastModifiedBy>
  <cp:revision>6</cp:revision>
  <dcterms:created xsi:type="dcterms:W3CDTF">2020-05-28T13:08:59Z</dcterms:created>
  <dcterms:modified xsi:type="dcterms:W3CDTF">2020-05-28T14:16:50Z</dcterms:modified>
</cp:coreProperties>
</file>