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5" r:id="rId2"/>
    <p:sldMasterId id="2147483698" r:id="rId3"/>
    <p:sldMasterId id="2147483711" r:id="rId4"/>
    <p:sldMasterId id="2147483724" r:id="rId5"/>
    <p:sldMasterId id="2147483737" r:id="rId6"/>
    <p:sldMasterId id="2147483750" r:id="rId7"/>
  </p:sldMasterIdLst>
  <p:notesMasterIdLst>
    <p:notesMasterId r:id="rId94"/>
  </p:notesMasterIdLst>
  <p:sldIdLst>
    <p:sldId id="256" r:id="rId8"/>
    <p:sldId id="283" r:id="rId9"/>
    <p:sldId id="284" r:id="rId10"/>
    <p:sldId id="285" r:id="rId11"/>
    <p:sldId id="286" r:id="rId12"/>
    <p:sldId id="287" r:id="rId13"/>
    <p:sldId id="288" r:id="rId14"/>
    <p:sldId id="289" r:id="rId15"/>
    <p:sldId id="290" r:id="rId16"/>
    <p:sldId id="291" r:id="rId17"/>
    <p:sldId id="293" r:id="rId18"/>
    <p:sldId id="294" r:id="rId19"/>
    <p:sldId id="295" r:id="rId20"/>
    <p:sldId id="296" r:id="rId21"/>
    <p:sldId id="297" r:id="rId22"/>
    <p:sldId id="298" r:id="rId23"/>
    <p:sldId id="299" r:id="rId24"/>
    <p:sldId id="300" r:id="rId25"/>
    <p:sldId id="301" r:id="rId26"/>
    <p:sldId id="302" r:id="rId27"/>
    <p:sldId id="304" r:id="rId28"/>
    <p:sldId id="305" r:id="rId29"/>
    <p:sldId id="306" r:id="rId30"/>
    <p:sldId id="307" r:id="rId31"/>
    <p:sldId id="308" r:id="rId32"/>
    <p:sldId id="309" r:id="rId33"/>
    <p:sldId id="310" r:id="rId34"/>
    <p:sldId id="311" r:id="rId35"/>
    <p:sldId id="312" r:id="rId36"/>
    <p:sldId id="313" r:id="rId37"/>
    <p:sldId id="314" r:id="rId38"/>
    <p:sldId id="315" r:id="rId39"/>
    <p:sldId id="316" r:id="rId40"/>
    <p:sldId id="317" r:id="rId41"/>
    <p:sldId id="318" r:id="rId42"/>
    <p:sldId id="319" r:id="rId43"/>
    <p:sldId id="320" r:id="rId44"/>
    <p:sldId id="321" r:id="rId45"/>
    <p:sldId id="322" r:id="rId46"/>
    <p:sldId id="323" r:id="rId47"/>
    <p:sldId id="369" r:id="rId48"/>
    <p:sldId id="324" r:id="rId49"/>
    <p:sldId id="325" r:id="rId50"/>
    <p:sldId id="326" r:id="rId51"/>
    <p:sldId id="327" r:id="rId52"/>
    <p:sldId id="328" r:id="rId53"/>
    <p:sldId id="329" r:id="rId54"/>
    <p:sldId id="330" r:id="rId55"/>
    <p:sldId id="331" r:id="rId56"/>
    <p:sldId id="332" r:id="rId57"/>
    <p:sldId id="333" r:id="rId58"/>
    <p:sldId id="334" r:id="rId59"/>
    <p:sldId id="335" r:id="rId60"/>
    <p:sldId id="336" r:id="rId61"/>
    <p:sldId id="337" r:id="rId62"/>
    <p:sldId id="338" r:id="rId63"/>
    <p:sldId id="339" r:id="rId64"/>
    <p:sldId id="340" r:id="rId65"/>
    <p:sldId id="341" r:id="rId66"/>
    <p:sldId id="342" r:id="rId67"/>
    <p:sldId id="343" r:id="rId68"/>
    <p:sldId id="344" r:id="rId69"/>
    <p:sldId id="345" r:id="rId70"/>
    <p:sldId id="346" r:id="rId71"/>
    <p:sldId id="347" r:id="rId72"/>
    <p:sldId id="348" r:id="rId73"/>
    <p:sldId id="349" r:id="rId74"/>
    <p:sldId id="350" r:id="rId75"/>
    <p:sldId id="351" r:id="rId76"/>
    <p:sldId id="352" r:id="rId77"/>
    <p:sldId id="353" r:id="rId78"/>
    <p:sldId id="354" r:id="rId79"/>
    <p:sldId id="355" r:id="rId80"/>
    <p:sldId id="356" r:id="rId81"/>
    <p:sldId id="357" r:id="rId82"/>
    <p:sldId id="358" r:id="rId83"/>
    <p:sldId id="359" r:id="rId84"/>
    <p:sldId id="360" r:id="rId85"/>
    <p:sldId id="361" r:id="rId86"/>
    <p:sldId id="362" r:id="rId87"/>
    <p:sldId id="363" r:id="rId88"/>
    <p:sldId id="364" r:id="rId89"/>
    <p:sldId id="365" r:id="rId90"/>
    <p:sldId id="366" r:id="rId91"/>
    <p:sldId id="367" r:id="rId92"/>
    <p:sldId id="368" r:id="rId9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6327"/>
  </p:normalViewPr>
  <p:slideViewPr>
    <p:cSldViewPr snapToGrid="0" snapToObjects="1" showGuides="1">
      <p:cViewPr varScale="1">
        <p:scale>
          <a:sx n="124" d="100"/>
          <a:sy n="124" d="100"/>
        </p:scale>
        <p:origin x="1728" y="168"/>
      </p:cViewPr>
      <p:guideLst>
        <p:guide orient="horz" pos="2183"/>
        <p:guide pos="288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presProps" Target="presProps.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0" Type="http://schemas.openxmlformats.org/officeDocument/2006/relationships/slide" Target="slides/slide73.xml"/><Relationship Id="rId85" Type="http://schemas.openxmlformats.org/officeDocument/2006/relationships/slide" Target="slides/slide78.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3F2178-067F-A748-B40A-507051242238}" type="datetimeFigureOut">
              <a:rPr lang="it-IT" smtClean="0"/>
              <a:t>23/02/21</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98475A-581C-0E45-84D9-3168557D8AFD}" type="slidenum">
              <a:rPr lang="it-IT" smtClean="0"/>
              <a:t>‹N›</a:t>
            </a:fld>
            <a:endParaRPr lang="it-IT"/>
          </a:p>
        </p:txBody>
      </p:sp>
    </p:spTree>
    <p:extLst>
      <p:ext uri="{BB962C8B-B14F-4D97-AF65-F5344CB8AC3E}">
        <p14:creationId xmlns:p14="http://schemas.microsoft.com/office/powerpoint/2010/main" val="24604431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0" name="TextShape 1"/>
          <p:cNvSpPr txBox="1"/>
          <p:nvPr/>
        </p:nvSpPr>
        <p:spPr>
          <a:xfrm>
            <a:off x="3884760" y="8685360"/>
            <a:ext cx="2971440" cy="456840"/>
          </a:xfrm>
          <a:prstGeom prst="rect">
            <a:avLst/>
          </a:prstGeom>
          <a:noFill/>
          <a:ln w="9360">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61642-6668-4EBC-9A1E-3D9E26FA74F0}" type="slidenum">
              <a:rPr kumimoji="0" lang="en-US" sz="1200" b="0" i="0" u="none" strike="noStrike" kern="1200" cap="none" spc="-1" normalizeH="0" baseline="0" noProof="0">
                <a:ln>
                  <a:noFill/>
                </a:ln>
                <a:solidFill>
                  <a:prstClr val="black"/>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it-IT" sz="1200" b="0" i="0" u="none" strike="noStrike" kern="1200" cap="none" spc="-1" normalizeH="0" baseline="0" noProof="0">
              <a:ln>
                <a:noFill/>
              </a:ln>
              <a:solidFill>
                <a:prstClr val="black"/>
              </a:solidFill>
              <a:effectLst/>
              <a:uLnTx/>
              <a:uFillTx/>
              <a:latin typeface="Times New Roman"/>
            </a:endParaRPr>
          </a:p>
        </p:txBody>
      </p:sp>
      <p:sp>
        <p:nvSpPr>
          <p:cNvPr id="2781" name="PlaceHolder 2"/>
          <p:cNvSpPr>
            <a:spLocks noGrp="1" noRot="1" noChangeAspect="1"/>
          </p:cNvSpPr>
          <p:nvPr>
            <p:ph type="sldImg"/>
          </p:nvPr>
        </p:nvSpPr>
        <p:spPr>
          <a:xfrm>
            <a:off x="1155700" y="693738"/>
            <a:ext cx="4522788" cy="3392487"/>
          </a:xfrm>
          <a:prstGeom prst="rect">
            <a:avLst/>
          </a:prstGeom>
        </p:spPr>
      </p:sp>
      <p:sp>
        <p:nvSpPr>
          <p:cNvPr id="2782" name="PlaceHolder 3"/>
          <p:cNvSpPr>
            <a:spLocks noGrp="1"/>
          </p:cNvSpPr>
          <p:nvPr>
            <p:ph type="body"/>
          </p:nvPr>
        </p:nvSpPr>
        <p:spPr>
          <a:xfrm>
            <a:off x="892080" y="4363920"/>
            <a:ext cx="5049360" cy="4086000"/>
          </a:xfrm>
          <a:prstGeom prst="rect">
            <a:avLst/>
          </a:prstGeom>
        </p:spPr>
        <p:txBody>
          <a:bodyPr lIns="86040" tIns="42840" rIns="86040" bIns="42840">
            <a:noAutofit/>
          </a:bodyPr>
          <a:lstStyle/>
          <a:p>
            <a:endParaRPr lang="it-IT" sz="2000" b="0" strike="noStrike" spc="-1">
              <a:latin typeface="Arial"/>
            </a:endParaRPr>
          </a:p>
        </p:txBody>
      </p:sp>
    </p:spTree>
    <p:extLst>
      <p:ext uri="{BB962C8B-B14F-4D97-AF65-F5344CB8AC3E}">
        <p14:creationId xmlns:p14="http://schemas.microsoft.com/office/powerpoint/2010/main" val="274776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2" name="TextShape 1"/>
          <p:cNvSpPr txBox="1"/>
          <p:nvPr/>
        </p:nvSpPr>
        <p:spPr>
          <a:xfrm>
            <a:off x="3884760" y="8685360"/>
            <a:ext cx="2971440" cy="456840"/>
          </a:xfrm>
          <a:prstGeom prst="rect">
            <a:avLst/>
          </a:prstGeom>
          <a:noFill/>
          <a:ln w="9360">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07050-3C75-4755-80F8-68187DAF51AC}" type="slidenum">
              <a:rPr kumimoji="0" lang="en-US" sz="1200" b="0" i="0" u="none" strike="noStrike" kern="1200" cap="none" spc="-1" normalizeH="0" baseline="0" noProof="0">
                <a:ln>
                  <a:noFill/>
                </a:ln>
                <a:solidFill>
                  <a:prstClr val="black"/>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it-IT" sz="1200" b="0" i="0" u="none" strike="noStrike" kern="1200" cap="none" spc="-1" normalizeH="0" baseline="0" noProof="0">
              <a:ln>
                <a:noFill/>
              </a:ln>
              <a:solidFill>
                <a:prstClr val="black"/>
              </a:solidFill>
              <a:effectLst/>
              <a:uLnTx/>
              <a:uFillTx/>
              <a:latin typeface="Times New Roman"/>
            </a:endParaRPr>
          </a:p>
        </p:txBody>
      </p:sp>
      <p:sp>
        <p:nvSpPr>
          <p:cNvPr id="2813" name="PlaceHolder 2"/>
          <p:cNvSpPr>
            <a:spLocks noGrp="1" noRot="1" noChangeAspect="1"/>
          </p:cNvSpPr>
          <p:nvPr>
            <p:ph type="sldImg"/>
          </p:nvPr>
        </p:nvSpPr>
        <p:spPr>
          <a:xfrm>
            <a:off x="1143000" y="685800"/>
            <a:ext cx="4572000" cy="3429000"/>
          </a:xfrm>
          <a:prstGeom prst="rect">
            <a:avLst/>
          </a:prstGeom>
        </p:spPr>
      </p:sp>
      <p:sp>
        <p:nvSpPr>
          <p:cNvPr id="2814" name="PlaceHolder 3"/>
          <p:cNvSpPr>
            <a:spLocks noGrp="1"/>
          </p:cNvSpPr>
          <p:nvPr>
            <p:ph type="body"/>
          </p:nvPr>
        </p:nvSpPr>
        <p:spPr>
          <a:xfrm>
            <a:off x="685800" y="4343400"/>
            <a:ext cx="5486040" cy="4114440"/>
          </a:xfrm>
          <a:prstGeom prst="rect">
            <a:avLst/>
          </a:prstGeom>
        </p:spPr>
        <p:txBody>
          <a:bodyPr>
            <a:noAutofit/>
          </a:bodyPr>
          <a:lstStyle/>
          <a:p>
            <a:pPr marL="216000" indent="-216000">
              <a:lnSpc>
                <a:spcPct val="100000"/>
              </a:lnSpc>
            </a:pPr>
            <a:r>
              <a:rPr lang="en-US" sz="2000" b="1" strike="noStrike" spc="-1">
                <a:latin typeface="Arial"/>
              </a:rPr>
              <a:t>Smoking: Goal complete cessation. No exposure to environmental tobacco smoke.</a:t>
            </a:r>
            <a:endParaRPr lang="it-IT" sz="2000" b="0" strike="noStrike" spc="-1">
              <a:latin typeface="Arial"/>
            </a:endParaRPr>
          </a:p>
          <a:p>
            <a:pPr marL="216000" indent="-216000">
              <a:lnSpc>
                <a:spcPct val="100000"/>
              </a:lnSpc>
            </a:pPr>
            <a:r>
              <a:rPr lang="en-US" sz="2000" b="0" strike="noStrike" spc="-1">
                <a:latin typeface="Symbol"/>
              </a:rPr>
              <a:t>· Ask about tobacco use status at every visit. </a:t>
            </a:r>
            <a:r>
              <a:rPr lang="en-US" sz="2000" b="1" strike="noStrike" spc="-1">
                <a:latin typeface="Symbol"/>
              </a:rPr>
              <a:t>I (B)</a:t>
            </a:r>
            <a:endParaRPr lang="it-IT" sz="2000" b="0" strike="noStrike" spc="-1">
              <a:latin typeface="Arial"/>
            </a:endParaRPr>
          </a:p>
          <a:p>
            <a:pPr marL="216000" indent="-216000">
              <a:lnSpc>
                <a:spcPct val="100000"/>
              </a:lnSpc>
            </a:pPr>
            <a:r>
              <a:rPr lang="en-US" sz="2000" b="0" strike="noStrike" spc="-1">
                <a:latin typeface="Symbol"/>
              </a:rPr>
              <a:t>· Advise every tobacco user to quit. </a:t>
            </a:r>
            <a:r>
              <a:rPr lang="en-US" sz="2000" b="1" strike="noStrike" spc="-1">
                <a:latin typeface="Symbol"/>
              </a:rPr>
              <a:t>I (B)</a:t>
            </a:r>
            <a:endParaRPr lang="it-IT" sz="2000" b="0" strike="noStrike" spc="-1">
              <a:latin typeface="Arial"/>
            </a:endParaRPr>
          </a:p>
          <a:p>
            <a:pPr marL="216000" indent="-216000">
              <a:lnSpc>
                <a:spcPct val="100000"/>
              </a:lnSpc>
            </a:pPr>
            <a:r>
              <a:rPr lang="en-US" sz="2000" b="0" strike="noStrike" spc="-1">
                <a:latin typeface="Symbol"/>
              </a:rPr>
              <a:t>· Assess the tobacco user’s willingness to quit. </a:t>
            </a:r>
            <a:r>
              <a:rPr lang="en-US" sz="2000" b="1" strike="noStrike" spc="-1">
                <a:latin typeface="Symbol"/>
              </a:rPr>
              <a:t>I (B)</a:t>
            </a:r>
            <a:endParaRPr lang="it-IT" sz="2000" b="0" strike="noStrike" spc="-1">
              <a:latin typeface="Arial"/>
            </a:endParaRPr>
          </a:p>
          <a:p>
            <a:pPr marL="216000" indent="-216000">
              <a:lnSpc>
                <a:spcPct val="100000"/>
              </a:lnSpc>
            </a:pPr>
            <a:r>
              <a:rPr lang="en-US" sz="2000" b="0" strike="noStrike" spc="-1">
                <a:latin typeface="Symbol"/>
              </a:rPr>
              <a:t>· Assist by counseling and developing a plan for quitting. </a:t>
            </a:r>
            <a:r>
              <a:rPr lang="en-US" sz="2000" b="1" strike="noStrike" spc="-1">
                <a:latin typeface="Symbol"/>
              </a:rPr>
              <a:t>I (B)</a:t>
            </a:r>
            <a:endParaRPr lang="it-IT" sz="2000" b="0" strike="noStrike" spc="-1">
              <a:latin typeface="Arial"/>
            </a:endParaRPr>
          </a:p>
          <a:p>
            <a:pPr marL="216000" indent="-216000">
              <a:lnSpc>
                <a:spcPct val="100000"/>
              </a:lnSpc>
            </a:pPr>
            <a:r>
              <a:rPr lang="en-US" sz="2000" b="0" strike="noStrike" spc="-1">
                <a:latin typeface="Symbol"/>
              </a:rPr>
              <a:t>· Arrange follow-up, referral to special programs, or pharmacotherapy (including nicotine</a:t>
            </a:r>
            <a:endParaRPr lang="it-IT" sz="2000" b="0" strike="noStrike" spc="-1">
              <a:latin typeface="Arial"/>
            </a:endParaRPr>
          </a:p>
          <a:p>
            <a:pPr marL="216000" indent="-216000">
              <a:lnSpc>
                <a:spcPct val="100000"/>
              </a:lnSpc>
            </a:pPr>
            <a:r>
              <a:rPr lang="en-US" sz="2000" b="0" strike="noStrike" spc="-1">
                <a:latin typeface="Symbol"/>
              </a:rPr>
              <a:t>replacement and buproprion). </a:t>
            </a:r>
            <a:r>
              <a:rPr lang="en-US" sz="2000" b="1" strike="noStrike" spc="-1">
                <a:latin typeface="Symbol"/>
              </a:rPr>
              <a:t>I (B)</a:t>
            </a:r>
            <a:endParaRPr lang="it-IT" sz="2000" b="0" strike="noStrike" spc="-1">
              <a:latin typeface="Arial"/>
            </a:endParaRPr>
          </a:p>
          <a:p>
            <a:pPr marL="216000" indent="-216000">
              <a:lnSpc>
                <a:spcPct val="100000"/>
              </a:lnSpc>
            </a:pPr>
            <a:r>
              <a:rPr lang="en-US" sz="2000" b="0" strike="noStrike" spc="-1">
                <a:latin typeface="Symbol"/>
              </a:rPr>
              <a:t>· Urge avoidance of exposure to environmental tobacco smoke at work and home. </a:t>
            </a:r>
            <a:r>
              <a:rPr lang="en-US" sz="2000" b="1" strike="noStrike" spc="-1">
                <a:latin typeface="Symbol"/>
              </a:rPr>
              <a:t>I (B)</a:t>
            </a:r>
            <a:endParaRPr lang="it-IT" sz="2000" b="0" strike="noStrike" spc="-1">
              <a:latin typeface="Arial"/>
            </a:endParaRPr>
          </a:p>
          <a:p>
            <a:pPr marL="216000" indent="-216000">
              <a:lnSpc>
                <a:spcPct val="100000"/>
              </a:lnSpc>
            </a:pPr>
            <a:endParaRPr lang="it-IT" sz="2000" b="0" strike="noStrike" spc="-1">
              <a:latin typeface="Arial"/>
            </a:endParaRPr>
          </a:p>
          <a:p>
            <a:pPr marL="216000" indent="-216000">
              <a:lnSpc>
                <a:spcPct val="100000"/>
              </a:lnSpc>
            </a:pPr>
            <a:endParaRPr lang="it-IT" sz="2000" b="0" strike="noStrike" spc="-1">
              <a:latin typeface="Arial"/>
            </a:endParaRPr>
          </a:p>
        </p:txBody>
      </p:sp>
    </p:spTree>
    <p:extLst>
      <p:ext uri="{BB962C8B-B14F-4D97-AF65-F5344CB8AC3E}">
        <p14:creationId xmlns:p14="http://schemas.microsoft.com/office/powerpoint/2010/main" val="732962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5" name="TextShape 1"/>
          <p:cNvSpPr txBox="1"/>
          <p:nvPr/>
        </p:nvSpPr>
        <p:spPr>
          <a:xfrm>
            <a:off x="3884760" y="8685360"/>
            <a:ext cx="2971440" cy="456840"/>
          </a:xfrm>
          <a:prstGeom prst="rect">
            <a:avLst/>
          </a:prstGeom>
          <a:noFill/>
          <a:ln w="9360">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CBA6F8-702D-4E51-877B-61B863CC5E7A}" type="slidenum">
              <a:rPr kumimoji="0" lang="en-US" sz="1200" b="0" i="0" u="none" strike="noStrike" kern="1200" cap="none" spc="-1" normalizeH="0" baseline="0" noProof="0">
                <a:ln>
                  <a:noFill/>
                </a:ln>
                <a:solidFill>
                  <a:prstClr val="black"/>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it-IT" sz="1200" b="0" i="0" u="none" strike="noStrike" kern="1200" cap="none" spc="-1" normalizeH="0" baseline="0" noProof="0">
              <a:ln>
                <a:noFill/>
              </a:ln>
              <a:solidFill>
                <a:prstClr val="black"/>
              </a:solidFill>
              <a:effectLst/>
              <a:uLnTx/>
              <a:uFillTx/>
              <a:latin typeface="Times New Roman"/>
            </a:endParaRPr>
          </a:p>
        </p:txBody>
      </p:sp>
      <p:sp>
        <p:nvSpPr>
          <p:cNvPr id="2816" name="PlaceHolder 2"/>
          <p:cNvSpPr>
            <a:spLocks noGrp="1" noRot="1" noChangeAspect="1"/>
          </p:cNvSpPr>
          <p:nvPr>
            <p:ph type="sldImg"/>
          </p:nvPr>
        </p:nvSpPr>
        <p:spPr>
          <a:xfrm>
            <a:off x="1143000" y="685800"/>
            <a:ext cx="4572000" cy="3429000"/>
          </a:xfrm>
          <a:prstGeom prst="rect">
            <a:avLst/>
          </a:prstGeom>
        </p:spPr>
      </p:sp>
      <p:sp>
        <p:nvSpPr>
          <p:cNvPr id="2817" name="PlaceHolder 3"/>
          <p:cNvSpPr>
            <a:spLocks noGrp="1"/>
          </p:cNvSpPr>
          <p:nvPr>
            <p:ph type="body"/>
          </p:nvPr>
        </p:nvSpPr>
        <p:spPr>
          <a:xfrm>
            <a:off x="685800" y="4343400"/>
            <a:ext cx="5486040" cy="4114440"/>
          </a:xfrm>
          <a:prstGeom prst="rect">
            <a:avLst/>
          </a:prstGeom>
        </p:spPr>
        <p:txBody>
          <a:bodyPr>
            <a:noAutofit/>
          </a:bodyPr>
          <a:lstStyle/>
          <a:p>
            <a:pPr marL="216000" indent="-216000">
              <a:lnSpc>
                <a:spcPct val="100000"/>
              </a:lnSpc>
            </a:pPr>
            <a:r>
              <a:rPr lang="en-US" sz="2000" b="1" strike="noStrike" spc="-1">
                <a:latin typeface="Arial"/>
              </a:rPr>
              <a:t>Smoking: Goal complete cessation. No exposure to environmental tobacco smoke.</a:t>
            </a:r>
            <a:endParaRPr lang="it-IT" sz="2000" b="0" strike="noStrike" spc="-1">
              <a:latin typeface="Arial"/>
            </a:endParaRPr>
          </a:p>
          <a:p>
            <a:pPr marL="216000" indent="-216000">
              <a:lnSpc>
                <a:spcPct val="100000"/>
              </a:lnSpc>
            </a:pPr>
            <a:r>
              <a:rPr lang="en-US" sz="2000" b="0" strike="noStrike" spc="-1">
                <a:latin typeface="Symbol"/>
              </a:rPr>
              <a:t>· Ask about tobacco use status at every visit. </a:t>
            </a:r>
            <a:r>
              <a:rPr lang="en-US" sz="2000" b="1" strike="noStrike" spc="-1">
                <a:latin typeface="Symbol"/>
              </a:rPr>
              <a:t>I (B)</a:t>
            </a:r>
            <a:endParaRPr lang="it-IT" sz="2000" b="0" strike="noStrike" spc="-1">
              <a:latin typeface="Arial"/>
            </a:endParaRPr>
          </a:p>
          <a:p>
            <a:pPr marL="216000" indent="-216000">
              <a:lnSpc>
                <a:spcPct val="100000"/>
              </a:lnSpc>
            </a:pPr>
            <a:r>
              <a:rPr lang="en-US" sz="2000" b="0" strike="noStrike" spc="-1">
                <a:latin typeface="Symbol"/>
              </a:rPr>
              <a:t>· Advise every tobacco user to quit. </a:t>
            </a:r>
            <a:r>
              <a:rPr lang="en-US" sz="2000" b="1" strike="noStrike" spc="-1">
                <a:latin typeface="Symbol"/>
              </a:rPr>
              <a:t>I (B)</a:t>
            </a:r>
            <a:endParaRPr lang="it-IT" sz="2000" b="0" strike="noStrike" spc="-1">
              <a:latin typeface="Arial"/>
            </a:endParaRPr>
          </a:p>
          <a:p>
            <a:pPr marL="216000" indent="-216000">
              <a:lnSpc>
                <a:spcPct val="100000"/>
              </a:lnSpc>
            </a:pPr>
            <a:r>
              <a:rPr lang="en-US" sz="2000" b="0" strike="noStrike" spc="-1">
                <a:latin typeface="Symbol"/>
              </a:rPr>
              <a:t>· Assess the tobacco user’s willingness to quit. </a:t>
            </a:r>
            <a:r>
              <a:rPr lang="en-US" sz="2000" b="1" strike="noStrike" spc="-1">
                <a:latin typeface="Symbol"/>
              </a:rPr>
              <a:t>I (B)</a:t>
            </a:r>
            <a:endParaRPr lang="it-IT" sz="2000" b="0" strike="noStrike" spc="-1">
              <a:latin typeface="Arial"/>
            </a:endParaRPr>
          </a:p>
          <a:p>
            <a:pPr marL="216000" indent="-216000">
              <a:lnSpc>
                <a:spcPct val="100000"/>
              </a:lnSpc>
            </a:pPr>
            <a:r>
              <a:rPr lang="en-US" sz="2000" b="0" strike="noStrike" spc="-1">
                <a:latin typeface="Symbol"/>
              </a:rPr>
              <a:t>· Assist by counseling and developing a plan for quitting. </a:t>
            </a:r>
            <a:r>
              <a:rPr lang="en-US" sz="2000" b="1" strike="noStrike" spc="-1">
                <a:latin typeface="Symbol"/>
              </a:rPr>
              <a:t>I (B)</a:t>
            </a:r>
            <a:endParaRPr lang="it-IT" sz="2000" b="0" strike="noStrike" spc="-1">
              <a:latin typeface="Arial"/>
            </a:endParaRPr>
          </a:p>
          <a:p>
            <a:pPr marL="216000" indent="-216000">
              <a:lnSpc>
                <a:spcPct val="100000"/>
              </a:lnSpc>
            </a:pPr>
            <a:r>
              <a:rPr lang="en-US" sz="2000" b="0" strike="noStrike" spc="-1">
                <a:latin typeface="Symbol"/>
              </a:rPr>
              <a:t>· Arrange follow-up, referral to special programs, or pharmacotherapy (including nicotine</a:t>
            </a:r>
            <a:endParaRPr lang="it-IT" sz="2000" b="0" strike="noStrike" spc="-1">
              <a:latin typeface="Arial"/>
            </a:endParaRPr>
          </a:p>
          <a:p>
            <a:pPr marL="216000" indent="-216000">
              <a:lnSpc>
                <a:spcPct val="100000"/>
              </a:lnSpc>
            </a:pPr>
            <a:r>
              <a:rPr lang="en-US" sz="2000" b="0" strike="noStrike" spc="-1">
                <a:latin typeface="Symbol"/>
              </a:rPr>
              <a:t>replacement and buproprion). </a:t>
            </a:r>
            <a:r>
              <a:rPr lang="en-US" sz="2000" b="1" strike="noStrike" spc="-1">
                <a:latin typeface="Symbol"/>
              </a:rPr>
              <a:t>I (B)</a:t>
            </a:r>
            <a:endParaRPr lang="it-IT" sz="2000" b="0" strike="noStrike" spc="-1">
              <a:latin typeface="Arial"/>
            </a:endParaRPr>
          </a:p>
          <a:p>
            <a:pPr marL="216000" indent="-216000">
              <a:lnSpc>
                <a:spcPct val="100000"/>
              </a:lnSpc>
            </a:pPr>
            <a:r>
              <a:rPr lang="en-US" sz="2000" b="0" strike="noStrike" spc="-1">
                <a:latin typeface="Symbol"/>
              </a:rPr>
              <a:t>· Urge avoidance of exposure to environmental tobacco smoke at work and home. </a:t>
            </a:r>
            <a:r>
              <a:rPr lang="en-US" sz="2000" b="1" strike="noStrike" spc="-1">
                <a:latin typeface="Symbol"/>
              </a:rPr>
              <a:t>I (B)</a:t>
            </a:r>
            <a:endParaRPr lang="it-IT" sz="2000" b="0" strike="noStrike" spc="-1">
              <a:latin typeface="Arial"/>
            </a:endParaRPr>
          </a:p>
          <a:p>
            <a:pPr marL="216000" indent="-216000">
              <a:lnSpc>
                <a:spcPct val="100000"/>
              </a:lnSpc>
            </a:pPr>
            <a:endParaRPr lang="it-IT" sz="2000" b="0" strike="noStrike" spc="-1">
              <a:latin typeface="Arial"/>
            </a:endParaRPr>
          </a:p>
          <a:p>
            <a:pPr marL="216000" indent="-216000">
              <a:lnSpc>
                <a:spcPct val="100000"/>
              </a:lnSpc>
            </a:pPr>
            <a:endParaRPr lang="it-IT" sz="2000" b="0" strike="noStrike" spc="-1">
              <a:latin typeface="Arial"/>
            </a:endParaRPr>
          </a:p>
        </p:txBody>
      </p:sp>
    </p:spTree>
    <p:extLst>
      <p:ext uri="{BB962C8B-B14F-4D97-AF65-F5344CB8AC3E}">
        <p14:creationId xmlns:p14="http://schemas.microsoft.com/office/powerpoint/2010/main" val="12727917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8" name="TextShape 1"/>
          <p:cNvSpPr txBox="1"/>
          <p:nvPr/>
        </p:nvSpPr>
        <p:spPr>
          <a:xfrm>
            <a:off x="3884760" y="8685360"/>
            <a:ext cx="2971440" cy="456840"/>
          </a:xfrm>
          <a:prstGeom prst="rect">
            <a:avLst/>
          </a:prstGeom>
          <a:noFill/>
          <a:ln w="9360">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327B3B-6106-4F0A-8C5D-A3ACBB2F9BB9}" type="slidenum">
              <a:rPr kumimoji="0" lang="en-US" sz="1200" b="0" i="0" u="none" strike="noStrike" kern="1200" cap="none" spc="-1" normalizeH="0" baseline="0" noProof="0">
                <a:ln>
                  <a:noFill/>
                </a:ln>
                <a:solidFill>
                  <a:prstClr val="black"/>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it-IT" sz="1200" b="0" i="0" u="none" strike="noStrike" kern="1200" cap="none" spc="-1" normalizeH="0" baseline="0" noProof="0">
              <a:ln>
                <a:noFill/>
              </a:ln>
              <a:solidFill>
                <a:prstClr val="black"/>
              </a:solidFill>
              <a:effectLst/>
              <a:uLnTx/>
              <a:uFillTx/>
              <a:latin typeface="Times New Roman"/>
            </a:endParaRPr>
          </a:p>
        </p:txBody>
      </p:sp>
      <p:sp>
        <p:nvSpPr>
          <p:cNvPr id="2819" name="PlaceHolder 2"/>
          <p:cNvSpPr>
            <a:spLocks noGrp="1" noRot="1" noChangeAspect="1"/>
          </p:cNvSpPr>
          <p:nvPr>
            <p:ph type="sldImg"/>
          </p:nvPr>
        </p:nvSpPr>
        <p:spPr>
          <a:xfrm>
            <a:off x="1143000" y="685800"/>
            <a:ext cx="4572000" cy="3429000"/>
          </a:xfrm>
          <a:prstGeom prst="rect">
            <a:avLst/>
          </a:prstGeom>
        </p:spPr>
      </p:sp>
      <p:sp>
        <p:nvSpPr>
          <p:cNvPr id="2820" name="PlaceHolder 3"/>
          <p:cNvSpPr>
            <a:spLocks noGrp="1"/>
          </p:cNvSpPr>
          <p:nvPr>
            <p:ph type="body"/>
          </p:nvPr>
        </p:nvSpPr>
        <p:spPr>
          <a:xfrm>
            <a:off x="685800" y="4343400"/>
            <a:ext cx="5486040" cy="4114440"/>
          </a:xfrm>
          <a:prstGeom prst="rect">
            <a:avLst/>
          </a:prstGeom>
        </p:spPr>
        <p:txBody>
          <a:bodyPr>
            <a:noAutofit/>
          </a:bodyPr>
          <a:lstStyle/>
          <a:p>
            <a:endParaRPr lang="it-IT" sz="2000" b="0" strike="noStrike" spc="-1">
              <a:latin typeface="Arial"/>
            </a:endParaRPr>
          </a:p>
        </p:txBody>
      </p:sp>
    </p:spTree>
    <p:extLst>
      <p:ext uri="{BB962C8B-B14F-4D97-AF65-F5344CB8AC3E}">
        <p14:creationId xmlns:p14="http://schemas.microsoft.com/office/powerpoint/2010/main" val="13556919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1" name="TextShape 1"/>
          <p:cNvSpPr txBox="1"/>
          <p:nvPr/>
        </p:nvSpPr>
        <p:spPr>
          <a:xfrm>
            <a:off x="3884760" y="8685360"/>
            <a:ext cx="2971440" cy="456840"/>
          </a:xfrm>
          <a:prstGeom prst="rect">
            <a:avLst/>
          </a:prstGeom>
          <a:noFill/>
          <a:ln w="9360">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640530-8D72-4C4C-B73E-AC5E0700548B}" type="slidenum">
              <a:rPr kumimoji="0" lang="en-US" sz="1200" b="0" i="0" u="none" strike="noStrike" kern="1200" cap="none" spc="-1" normalizeH="0" baseline="0" noProof="0">
                <a:ln>
                  <a:noFill/>
                </a:ln>
                <a:solidFill>
                  <a:prstClr val="black"/>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it-IT" sz="1200" b="0" i="0" u="none" strike="noStrike" kern="1200" cap="none" spc="-1" normalizeH="0" baseline="0" noProof="0">
              <a:ln>
                <a:noFill/>
              </a:ln>
              <a:solidFill>
                <a:prstClr val="black"/>
              </a:solidFill>
              <a:effectLst/>
              <a:uLnTx/>
              <a:uFillTx/>
              <a:latin typeface="Times New Roman"/>
            </a:endParaRPr>
          </a:p>
        </p:txBody>
      </p:sp>
      <p:sp>
        <p:nvSpPr>
          <p:cNvPr id="2822" name="PlaceHolder 2"/>
          <p:cNvSpPr>
            <a:spLocks noGrp="1" noRot="1" noChangeAspect="1"/>
          </p:cNvSpPr>
          <p:nvPr>
            <p:ph type="sldImg"/>
          </p:nvPr>
        </p:nvSpPr>
        <p:spPr>
          <a:xfrm>
            <a:off x="1143000" y="685800"/>
            <a:ext cx="4572000" cy="3429000"/>
          </a:xfrm>
          <a:prstGeom prst="rect">
            <a:avLst/>
          </a:prstGeom>
        </p:spPr>
      </p:sp>
      <p:sp>
        <p:nvSpPr>
          <p:cNvPr id="2823" name="PlaceHolder 3"/>
          <p:cNvSpPr>
            <a:spLocks noGrp="1"/>
          </p:cNvSpPr>
          <p:nvPr>
            <p:ph type="body"/>
          </p:nvPr>
        </p:nvSpPr>
        <p:spPr>
          <a:xfrm>
            <a:off x="685800" y="4343400"/>
            <a:ext cx="5486040" cy="4114440"/>
          </a:xfrm>
          <a:prstGeom prst="rect">
            <a:avLst/>
          </a:prstGeom>
        </p:spPr>
        <p:txBody>
          <a:bodyPr>
            <a:noAutofit/>
          </a:bodyPr>
          <a:lstStyle/>
          <a:p>
            <a:endParaRPr lang="it-IT" sz="2000" b="0" strike="noStrike" spc="-1">
              <a:latin typeface="Arial"/>
            </a:endParaRPr>
          </a:p>
        </p:txBody>
      </p:sp>
    </p:spTree>
    <p:extLst>
      <p:ext uri="{BB962C8B-B14F-4D97-AF65-F5344CB8AC3E}">
        <p14:creationId xmlns:p14="http://schemas.microsoft.com/office/powerpoint/2010/main" val="17789580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4" name="TextShape 1"/>
          <p:cNvSpPr txBox="1"/>
          <p:nvPr/>
        </p:nvSpPr>
        <p:spPr>
          <a:xfrm>
            <a:off x="3884760" y="8685360"/>
            <a:ext cx="2971440" cy="456840"/>
          </a:xfrm>
          <a:prstGeom prst="rect">
            <a:avLst/>
          </a:prstGeom>
          <a:noFill/>
          <a:ln w="9360">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A98804-9F68-4CAE-8C50-76A7B36C139F}" type="slidenum">
              <a:rPr kumimoji="0" lang="en-US" sz="1200" b="0" i="0" u="none" strike="noStrike" kern="1200" cap="none" spc="-1" normalizeH="0" baseline="0" noProof="0">
                <a:ln>
                  <a:noFill/>
                </a:ln>
                <a:solidFill>
                  <a:prstClr val="black"/>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it-IT" sz="1200" b="0" i="0" u="none" strike="noStrike" kern="1200" cap="none" spc="-1" normalizeH="0" baseline="0" noProof="0">
              <a:ln>
                <a:noFill/>
              </a:ln>
              <a:solidFill>
                <a:prstClr val="black"/>
              </a:solidFill>
              <a:effectLst/>
              <a:uLnTx/>
              <a:uFillTx/>
              <a:latin typeface="Times New Roman"/>
            </a:endParaRPr>
          </a:p>
        </p:txBody>
      </p:sp>
      <p:sp>
        <p:nvSpPr>
          <p:cNvPr id="2825" name="PlaceHolder 2"/>
          <p:cNvSpPr>
            <a:spLocks noGrp="1" noRot="1" noChangeAspect="1"/>
          </p:cNvSpPr>
          <p:nvPr>
            <p:ph type="sldImg"/>
          </p:nvPr>
        </p:nvSpPr>
        <p:spPr>
          <a:xfrm>
            <a:off x="1143000" y="685800"/>
            <a:ext cx="4572000" cy="3429000"/>
          </a:xfrm>
          <a:prstGeom prst="rect">
            <a:avLst/>
          </a:prstGeom>
        </p:spPr>
      </p:sp>
      <p:sp>
        <p:nvSpPr>
          <p:cNvPr id="2826" name="PlaceHolder 3"/>
          <p:cNvSpPr>
            <a:spLocks noGrp="1"/>
          </p:cNvSpPr>
          <p:nvPr>
            <p:ph type="body"/>
          </p:nvPr>
        </p:nvSpPr>
        <p:spPr>
          <a:xfrm>
            <a:off x="685800" y="4343400"/>
            <a:ext cx="5486040" cy="4114440"/>
          </a:xfrm>
          <a:prstGeom prst="rect">
            <a:avLst/>
          </a:prstGeom>
        </p:spPr>
        <p:txBody>
          <a:bodyPr>
            <a:noAutofit/>
          </a:bodyPr>
          <a:lstStyle/>
          <a:p>
            <a:endParaRPr lang="it-IT" sz="2000" b="0" strike="noStrike" spc="-1">
              <a:latin typeface="Arial"/>
            </a:endParaRPr>
          </a:p>
        </p:txBody>
      </p:sp>
    </p:spTree>
    <p:extLst>
      <p:ext uri="{BB962C8B-B14F-4D97-AF65-F5344CB8AC3E}">
        <p14:creationId xmlns:p14="http://schemas.microsoft.com/office/powerpoint/2010/main" val="955180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7" name="TextShape 1"/>
          <p:cNvSpPr txBox="1"/>
          <p:nvPr/>
        </p:nvSpPr>
        <p:spPr>
          <a:xfrm>
            <a:off x="3884760" y="8685360"/>
            <a:ext cx="2971440" cy="456840"/>
          </a:xfrm>
          <a:prstGeom prst="rect">
            <a:avLst/>
          </a:prstGeom>
          <a:noFill/>
          <a:ln w="9360">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4347D0-FD18-423E-BB77-9A992A015A7D}" type="slidenum">
              <a:rPr kumimoji="0" lang="en-US" sz="1200" b="0" i="0" u="none" strike="noStrike" kern="1200" cap="none" spc="-1" normalizeH="0" baseline="0" noProof="0">
                <a:ln>
                  <a:noFill/>
                </a:ln>
                <a:solidFill>
                  <a:prstClr val="black"/>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it-IT" sz="1200" b="0" i="0" u="none" strike="noStrike" kern="1200" cap="none" spc="-1" normalizeH="0" baseline="0" noProof="0">
              <a:ln>
                <a:noFill/>
              </a:ln>
              <a:solidFill>
                <a:prstClr val="black"/>
              </a:solidFill>
              <a:effectLst/>
              <a:uLnTx/>
              <a:uFillTx/>
              <a:latin typeface="Times New Roman"/>
            </a:endParaRPr>
          </a:p>
        </p:txBody>
      </p:sp>
      <p:sp>
        <p:nvSpPr>
          <p:cNvPr id="2828" name="PlaceHolder 2"/>
          <p:cNvSpPr>
            <a:spLocks noGrp="1" noRot="1" noChangeAspect="1"/>
          </p:cNvSpPr>
          <p:nvPr>
            <p:ph type="sldImg"/>
          </p:nvPr>
        </p:nvSpPr>
        <p:spPr>
          <a:xfrm>
            <a:off x="1143000" y="685800"/>
            <a:ext cx="4572000" cy="3429000"/>
          </a:xfrm>
          <a:prstGeom prst="rect">
            <a:avLst/>
          </a:prstGeom>
        </p:spPr>
      </p:sp>
      <p:sp>
        <p:nvSpPr>
          <p:cNvPr id="2829" name="PlaceHolder 3"/>
          <p:cNvSpPr>
            <a:spLocks noGrp="1"/>
          </p:cNvSpPr>
          <p:nvPr>
            <p:ph type="body"/>
          </p:nvPr>
        </p:nvSpPr>
        <p:spPr>
          <a:xfrm>
            <a:off x="685800" y="4343400"/>
            <a:ext cx="5486040" cy="4114440"/>
          </a:xfrm>
          <a:prstGeom prst="rect">
            <a:avLst/>
          </a:prstGeom>
        </p:spPr>
        <p:txBody>
          <a:bodyPr>
            <a:noAutofit/>
          </a:bodyPr>
          <a:lstStyle/>
          <a:p>
            <a:endParaRPr lang="it-IT" sz="2000" b="0" strike="noStrike" spc="-1">
              <a:latin typeface="Arial"/>
            </a:endParaRPr>
          </a:p>
        </p:txBody>
      </p:sp>
    </p:spTree>
    <p:extLst>
      <p:ext uri="{BB962C8B-B14F-4D97-AF65-F5344CB8AC3E}">
        <p14:creationId xmlns:p14="http://schemas.microsoft.com/office/powerpoint/2010/main" val="16999119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0" name="TextShape 1"/>
          <p:cNvSpPr txBox="1"/>
          <p:nvPr/>
        </p:nvSpPr>
        <p:spPr>
          <a:xfrm>
            <a:off x="3884760" y="8685360"/>
            <a:ext cx="2971440" cy="456840"/>
          </a:xfrm>
          <a:prstGeom prst="rect">
            <a:avLst/>
          </a:prstGeom>
          <a:noFill/>
          <a:ln w="9360">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BC7D18-DF8A-44D2-972E-0C03D646F40F}" type="slidenum">
              <a:rPr kumimoji="0" lang="en-US" sz="1200" b="0" i="0" u="none" strike="noStrike" kern="1200" cap="none" spc="-1" normalizeH="0" baseline="0" noProof="0">
                <a:ln>
                  <a:noFill/>
                </a:ln>
                <a:solidFill>
                  <a:prstClr val="black"/>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it-IT" sz="1200" b="0" i="0" u="none" strike="noStrike" kern="1200" cap="none" spc="-1" normalizeH="0" baseline="0" noProof="0">
              <a:ln>
                <a:noFill/>
              </a:ln>
              <a:solidFill>
                <a:prstClr val="black"/>
              </a:solidFill>
              <a:effectLst/>
              <a:uLnTx/>
              <a:uFillTx/>
              <a:latin typeface="Times New Roman"/>
            </a:endParaRPr>
          </a:p>
        </p:txBody>
      </p:sp>
      <p:sp>
        <p:nvSpPr>
          <p:cNvPr id="2831" name="PlaceHolder 2"/>
          <p:cNvSpPr>
            <a:spLocks noGrp="1" noRot="1" noChangeAspect="1"/>
          </p:cNvSpPr>
          <p:nvPr>
            <p:ph type="sldImg"/>
          </p:nvPr>
        </p:nvSpPr>
        <p:spPr>
          <a:xfrm>
            <a:off x="1143000" y="685800"/>
            <a:ext cx="4572000" cy="3429000"/>
          </a:xfrm>
          <a:prstGeom prst="rect">
            <a:avLst/>
          </a:prstGeom>
        </p:spPr>
      </p:sp>
      <p:sp>
        <p:nvSpPr>
          <p:cNvPr id="2832" name="PlaceHolder 3"/>
          <p:cNvSpPr>
            <a:spLocks noGrp="1"/>
          </p:cNvSpPr>
          <p:nvPr>
            <p:ph type="body"/>
          </p:nvPr>
        </p:nvSpPr>
        <p:spPr>
          <a:xfrm>
            <a:off x="685800" y="4343400"/>
            <a:ext cx="5486040" cy="4114440"/>
          </a:xfrm>
          <a:prstGeom prst="rect">
            <a:avLst/>
          </a:prstGeom>
        </p:spPr>
        <p:txBody>
          <a:bodyPr>
            <a:noAutofit/>
          </a:bodyPr>
          <a:lstStyle/>
          <a:p>
            <a:endParaRPr lang="it-IT" sz="2000" b="0" strike="noStrike" spc="-1">
              <a:latin typeface="Arial"/>
            </a:endParaRPr>
          </a:p>
        </p:txBody>
      </p:sp>
    </p:spTree>
    <p:extLst>
      <p:ext uri="{BB962C8B-B14F-4D97-AF65-F5344CB8AC3E}">
        <p14:creationId xmlns:p14="http://schemas.microsoft.com/office/powerpoint/2010/main" val="34912431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3" name="TextShape 1"/>
          <p:cNvSpPr txBox="1"/>
          <p:nvPr/>
        </p:nvSpPr>
        <p:spPr>
          <a:xfrm>
            <a:off x="3884760" y="8685360"/>
            <a:ext cx="2971440" cy="456840"/>
          </a:xfrm>
          <a:prstGeom prst="rect">
            <a:avLst/>
          </a:prstGeom>
          <a:noFill/>
          <a:ln w="9360">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4D9F6B-DD2A-4566-B221-BF00678DA01C}" type="slidenum">
              <a:rPr kumimoji="0" lang="en-US" sz="1200" b="0" i="0" u="none" strike="noStrike" kern="1200" cap="none" spc="-1" normalizeH="0" baseline="0" noProof="0">
                <a:ln>
                  <a:noFill/>
                </a:ln>
                <a:solidFill>
                  <a:prstClr val="black"/>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it-IT" sz="1200" b="0" i="0" u="none" strike="noStrike" kern="1200" cap="none" spc="-1" normalizeH="0" baseline="0" noProof="0">
              <a:ln>
                <a:noFill/>
              </a:ln>
              <a:solidFill>
                <a:prstClr val="black"/>
              </a:solidFill>
              <a:effectLst/>
              <a:uLnTx/>
              <a:uFillTx/>
              <a:latin typeface="Times New Roman"/>
            </a:endParaRPr>
          </a:p>
        </p:txBody>
      </p:sp>
      <p:sp>
        <p:nvSpPr>
          <p:cNvPr id="2834" name="PlaceHolder 2"/>
          <p:cNvSpPr>
            <a:spLocks noGrp="1" noRot="1" noChangeAspect="1"/>
          </p:cNvSpPr>
          <p:nvPr>
            <p:ph type="sldImg"/>
          </p:nvPr>
        </p:nvSpPr>
        <p:spPr>
          <a:xfrm>
            <a:off x="1143000" y="685800"/>
            <a:ext cx="4572000" cy="3429000"/>
          </a:xfrm>
          <a:prstGeom prst="rect">
            <a:avLst/>
          </a:prstGeom>
        </p:spPr>
      </p:sp>
      <p:sp>
        <p:nvSpPr>
          <p:cNvPr id="2835" name="PlaceHolder 3"/>
          <p:cNvSpPr>
            <a:spLocks noGrp="1"/>
          </p:cNvSpPr>
          <p:nvPr>
            <p:ph type="body"/>
          </p:nvPr>
        </p:nvSpPr>
        <p:spPr>
          <a:xfrm>
            <a:off x="685800" y="4343400"/>
            <a:ext cx="5486040" cy="4114440"/>
          </a:xfrm>
          <a:prstGeom prst="rect">
            <a:avLst/>
          </a:prstGeom>
        </p:spPr>
        <p:txBody>
          <a:bodyPr>
            <a:noAutofit/>
          </a:bodyPr>
          <a:lstStyle/>
          <a:p>
            <a:endParaRPr lang="it-IT" sz="2000" b="0" strike="noStrike" spc="-1">
              <a:latin typeface="Arial"/>
            </a:endParaRPr>
          </a:p>
        </p:txBody>
      </p:sp>
    </p:spTree>
    <p:extLst>
      <p:ext uri="{BB962C8B-B14F-4D97-AF65-F5344CB8AC3E}">
        <p14:creationId xmlns:p14="http://schemas.microsoft.com/office/powerpoint/2010/main" val="270789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 name="TextShape 1"/>
          <p:cNvSpPr txBox="1"/>
          <p:nvPr/>
        </p:nvSpPr>
        <p:spPr>
          <a:xfrm>
            <a:off x="3884760" y="8685360"/>
            <a:ext cx="2971440" cy="456840"/>
          </a:xfrm>
          <a:prstGeom prst="rect">
            <a:avLst/>
          </a:prstGeom>
          <a:noFill/>
          <a:ln w="9360">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34C99-AB53-4C4C-B6B4-83131F1FEAB3}" type="slidenum">
              <a:rPr kumimoji="0" lang="en-US" sz="1200" b="0" i="0" u="none" strike="noStrike" kern="1200" cap="none" spc="-1" normalizeH="0" baseline="0" noProof="0">
                <a:ln>
                  <a:noFill/>
                </a:ln>
                <a:solidFill>
                  <a:prstClr val="black"/>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it-IT" sz="1200" b="0" i="0" u="none" strike="noStrike" kern="1200" cap="none" spc="-1" normalizeH="0" baseline="0" noProof="0">
              <a:ln>
                <a:noFill/>
              </a:ln>
              <a:solidFill>
                <a:prstClr val="black"/>
              </a:solidFill>
              <a:effectLst/>
              <a:uLnTx/>
              <a:uFillTx/>
              <a:latin typeface="Times New Roman"/>
            </a:endParaRPr>
          </a:p>
        </p:txBody>
      </p:sp>
      <p:sp>
        <p:nvSpPr>
          <p:cNvPr id="2837" name="PlaceHolder 2"/>
          <p:cNvSpPr>
            <a:spLocks noGrp="1" noRot="1" noChangeAspect="1"/>
          </p:cNvSpPr>
          <p:nvPr>
            <p:ph type="sldImg"/>
          </p:nvPr>
        </p:nvSpPr>
        <p:spPr>
          <a:xfrm>
            <a:off x="1143000" y="685800"/>
            <a:ext cx="4572000" cy="3429000"/>
          </a:xfrm>
          <a:prstGeom prst="rect">
            <a:avLst/>
          </a:prstGeom>
        </p:spPr>
      </p:sp>
      <p:sp>
        <p:nvSpPr>
          <p:cNvPr id="2838" name="PlaceHolder 3"/>
          <p:cNvSpPr>
            <a:spLocks noGrp="1"/>
          </p:cNvSpPr>
          <p:nvPr>
            <p:ph type="body"/>
          </p:nvPr>
        </p:nvSpPr>
        <p:spPr>
          <a:xfrm>
            <a:off x="685800" y="4343400"/>
            <a:ext cx="5486040" cy="4114440"/>
          </a:xfrm>
          <a:prstGeom prst="rect">
            <a:avLst/>
          </a:prstGeom>
        </p:spPr>
        <p:txBody>
          <a:bodyPr>
            <a:noAutofit/>
          </a:bodyPr>
          <a:lstStyle/>
          <a:p>
            <a:endParaRPr lang="it-IT" sz="2000" b="0" strike="noStrike" spc="-1">
              <a:latin typeface="Arial"/>
            </a:endParaRPr>
          </a:p>
        </p:txBody>
      </p:sp>
    </p:spTree>
    <p:extLst>
      <p:ext uri="{BB962C8B-B14F-4D97-AF65-F5344CB8AC3E}">
        <p14:creationId xmlns:p14="http://schemas.microsoft.com/office/powerpoint/2010/main" val="26085405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9" name="PlaceHolder 1"/>
          <p:cNvSpPr>
            <a:spLocks noGrp="1" noRot="1" noChangeAspect="1"/>
          </p:cNvSpPr>
          <p:nvPr>
            <p:ph type="sldImg"/>
          </p:nvPr>
        </p:nvSpPr>
        <p:spPr>
          <a:xfrm>
            <a:off x="1143000" y="685800"/>
            <a:ext cx="4572000" cy="3429000"/>
          </a:xfrm>
          <a:prstGeom prst="rect">
            <a:avLst/>
          </a:prstGeom>
        </p:spPr>
      </p:sp>
      <p:sp>
        <p:nvSpPr>
          <p:cNvPr id="2840" name="PlaceHolder 2"/>
          <p:cNvSpPr>
            <a:spLocks noGrp="1"/>
          </p:cNvSpPr>
          <p:nvPr>
            <p:ph type="body"/>
          </p:nvPr>
        </p:nvSpPr>
        <p:spPr>
          <a:xfrm>
            <a:off x="685800" y="4343400"/>
            <a:ext cx="5486040" cy="4114440"/>
          </a:xfrm>
          <a:prstGeom prst="rect">
            <a:avLst/>
          </a:prstGeom>
        </p:spPr>
        <p:txBody>
          <a:bodyPr>
            <a:noAutofit/>
          </a:bodyPr>
          <a:lstStyle/>
          <a:p>
            <a:pPr marL="216000" indent="-216000">
              <a:lnSpc>
                <a:spcPct val="100000"/>
              </a:lnSpc>
            </a:pPr>
            <a:r>
              <a:rPr lang="it-IT" sz="2000" b="0" strike="noStrike" spc="-1">
                <a:latin typeface="Arial"/>
              </a:rPr>
              <a:t>Hanno sostituito i vecchi anticoagulanti nei pazienti con fibrillazione atriale, embolia polmonare. Possono essere usati anche nei pazienti con protesi valvolari biologiche. NON POSSONO ESSERE ANCORA USATI NEI PAZIENTI CON INSUFFICIENZA RENALE AVANZATA</a:t>
            </a:r>
          </a:p>
        </p:txBody>
      </p:sp>
      <p:sp>
        <p:nvSpPr>
          <p:cNvPr id="2841" name="TextShape 3"/>
          <p:cNvSpPr txBox="1"/>
          <p:nvPr/>
        </p:nvSpPr>
        <p:spPr>
          <a:xfrm>
            <a:off x="3884760" y="8685360"/>
            <a:ext cx="2971440" cy="456840"/>
          </a:xfrm>
          <a:prstGeom prst="rect">
            <a:avLst/>
          </a:prstGeom>
          <a:noFill/>
          <a:ln w="9360">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0C0A2A-3C90-466F-9541-6D19CD46BBAA}" type="slidenum">
              <a:rPr kumimoji="0" lang="it-IT" sz="1200" b="0" i="0" u="none" strike="noStrike" kern="1200" cap="none" spc="-1" normalizeH="0" baseline="0" noProof="0">
                <a:ln>
                  <a:noFill/>
                </a:ln>
                <a:solidFill>
                  <a:srgbClr val="000000"/>
                </a:solidFill>
                <a:effectLst/>
                <a:uLnTx/>
                <a:uFillTx/>
                <a:latin typeface="Arial"/>
                <a:ea typeface="+mn-ea"/>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it-IT" sz="1200" b="0" i="0" u="none" strike="noStrike" kern="1200" cap="none" spc="-1" normalizeH="0" baseline="0" noProof="0">
              <a:ln>
                <a:noFill/>
              </a:ln>
              <a:solidFill>
                <a:prstClr val="black"/>
              </a:solidFill>
              <a:effectLst/>
              <a:uLnTx/>
              <a:uFillTx/>
              <a:latin typeface="Times New Roman"/>
            </a:endParaRPr>
          </a:p>
        </p:txBody>
      </p:sp>
    </p:spTree>
    <p:extLst>
      <p:ext uri="{BB962C8B-B14F-4D97-AF65-F5344CB8AC3E}">
        <p14:creationId xmlns:p14="http://schemas.microsoft.com/office/powerpoint/2010/main" val="4202198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3" name="TextShape 1"/>
          <p:cNvSpPr txBox="1"/>
          <p:nvPr/>
        </p:nvSpPr>
        <p:spPr>
          <a:xfrm>
            <a:off x="3884760" y="8685360"/>
            <a:ext cx="2971440" cy="456840"/>
          </a:xfrm>
          <a:prstGeom prst="rect">
            <a:avLst/>
          </a:prstGeom>
          <a:noFill/>
          <a:ln w="9360">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CC6958-B597-411C-B3B8-C573F6380CA1}" type="slidenum">
              <a:rPr kumimoji="0" lang="it-IT"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it-IT" sz="1200" b="0" i="0" u="none" strike="noStrike" kern="1200" cap="none" spc="-1" normalizeH="0" baseline="0" noProof="0">
              <a:ln>
                <a:noFill/>
              </a:ln>
              <a:solidFill>
                <a:prstClr val="black"/>
              </a:solidFill>
              <a:effectLst/>
              <a:uLnTx/>
              <a:uFillTx/>
              <a:latin typeface="Times New Roman"/>
            </a:endParaRPr>
          </a:p>
        </p:txBody>
      </p:sp>
      <p:sp>
        <p:nvSpPr>
          <p:cNvPr id="2784" name="PlaceHolder 2"/>
          <p:cNvSpPr>
            <a:spLocks noGrp="1" noRot="1" noChangeAspect="1"/>
          </p:cNvSpPr>
          <p:nvPr>
            <p:ph type="sldImg"/>
          </p:nvPr>
        </p:nvSpPr>
        <p:spPr>
          <a:xfrm>
            <a:off x="1143000" y="685800"/>
            <a:ext cx="4572000" cy="3429000"/>
          </a:xfrm>
          <a:prstGeom prst="rect">
            <a:avLst/>
          </a:prstGeom>
        </p:spPr>
      </p:sp>
      <p:sp>
        <p:nvSpPr>
          <p:cNvPr id="2785" name="PlaceHolder 3"/>
          <p:cNvSpPr>
            <a:spLocks noGrp="1"/>
          </p:cNvSpPr>
          <p:nvPr>
            <p:ph type="body"/>
          </p:nvPr>
        </p:nvSpPr>
        <p:spPr>
          <a:xfrm>
            <a:off x="685800" y="4343400"/>
            <a:ext cx="5486040" cy="4114440"/>
          </a:xfrm>
          <a:prstGeom prst="rect">
            <a:avLst/>
          </a:prstGeom>
        </p:spPr>
        <p:txBody>
          <a:bodyPr>
            <a:noAutofit/>
          </a:bodyPr>
          <a:lstStyle/>
          <a:p>
            <a:endParaRPr lang="it-IT" sz="2000" b="0" strike="noStrike" spc="-1">
              <a:latin typeface="Arial"/>
            </a:endParaRPr>
          </a:p>
        </p:txBody>
      </p:sp>
    </p:spTree>
    <p:extLst>
      <p:ext uri="{BB962C8B-B14F-4D97-AF65-F5344CB8AC3E}">
        <p14:creationId xmlns:p14="http://schemas.microsoft.com/office/powerpoint/2010/main" val="3080296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2" name="PlaceHolder 1"/>
          <p:cNvSpPr>
            <a:spLocks noGrp="1" noRot="1" noChangeAspect="1"/>
          </p:cNvSpPr>
          <p:nvPr>
            <p:ph type="sldImg"/>
          </p:nvPr>
        </p:nvSpPr>
        <p:spPr>
          <a:xfrm>
            <a:off x="1143000" y="685800"/>
            <a:ext cx="4572000" cy="3429000"/>
          </a:xfrm>
          <a:prstGeom prst="rect">
            <a:avLst/>
          </a:prstGeom>
        </p:spPr>
      </p:sp>
      <p:sp>
        <p:nvSpPr>
          <p:cNvPr id="2843" name="PlaceHolder 2"/>
          <p:cNvSpPr>
            <a:spLocks noGrp="1"/>
          </p:cNvSpPr>
          <p:nvPr>
            <p:ph type="body"/>
          </p:nvPr>
        </p:nvSpPr>
        <p:spPr>
          <a:xfrm>
            <a:off x="685800" y="4343400"/>
            <a:ext cx="5486040" cy="4114440"/>
          </a:xfrm>
          <a:prstGeom prst="rect">
            <a:avLst/>
          </a:prstGeom>
        </p:spPr>
        <p:txBody>
          <a:bodyPr>
            <a:noAutofit/>
          </a:bodyPr>
          <a:lstStyle/>
          <a:p>
            <a:pPr marL="216000" indent="-216000">
              <a:lnSpc>
                <a:spcPct val="100000"/>
              </a:lnSpc>
            </a:pPr>
            <a:r>
              <a:rPr lang="it-IT" sz="2000" b="0" strike="noStrike" spc="-1">
                <a:latin typeface="Arial"/>
              </a:rPr>
              <a:t>DOSAGGIO COMPETO (FT3, FT4, TSH) DEGLI ORMONI TIROIDEI OGNI 6 MESI</a:t>
            </a:r>
          </a:p>
        </p:txBody>
      </p:sp>
      <p:sp>
        <p:nvSpPr>
          <p:cNvPr id="2844" name="TextShape 3"/>
          <p:cNvSpPr txBox="1"/>
          <p:nvPr/>
        </p:nvSpPr>
        <p:spPr>
          <a:xfrm>
            <a:off x="3884760" y="8685360"/>
            <a:ext cx="2971440" cy="456840"/>
          </a:xfrm>
          <a:prstGeom prst="rect">
            <a:avLst/>
          </a:prstGeom>
          <a:noFill/>
          <a:ln w="9360">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51EDB2-AE1F-4D06-A1E5-A0093E618682}" type="slidenum">
              <a:rPr kumimoji="0" lang="it-IT" sz="1200" b="0" i="0" u="none" strike="noStrike" kern="1200" cap="none" spc="-1" normalizeH="0" baseline="0" noProof="0">
                <a:ln>
                  <a:noFill/>
                </a:ln>
                <a:solidFill>
                  <a:srgbClr val="000000"/>
                </a:solidFill>
                <a:effectLst/>
                <a:uLnTx/>
                <a:uFillTx/>
                <a:latin typeface="Arial"/>
                <a:ea typeface="+mn-ea"/>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it-IT" sz="1200" b="0" i="0" u="none" strike="noStrike" kern="1200" cap="none" spc="-1" normalizeH="0" baseline="0" noProof="0">
              <a:ln>
                <a:noFill/>
              </a:ln>
              <a:solidFill>
                <a:prstClr val="black"/>
              </a:solidFill>
              <a:effectLst/>
              <a:uLnTx/>
              <a:uFillTx/>
              <a:latin typeface="Times New Roman"/>
            </a:endParaRPr>
          </a:p>
        </p:txBody>
      </p:sp>
    </p:spTree>
    <p:extLst>
      <p:ext uri="{BB962C8B-B14F-4D97-AF65-F5344CB8AC3E}">
        <p14:creationId xmlns:p14="http://schemas.microsoft.com/office/powerpoint/2010/main" val="2717420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6" name="TextShape 1"/>
          <p:cNvSpPr txBox="1"/>
          <p:nvPr/>
        </p:nvSpPr>
        <p:spPr>
          <a:xfrm>
            <a:off x="3884760" y="8685360"/>
            <a:ext cx="2971440" cy="456840"/>
          </a:xfrm>
          <a:prstGeom prst="rect">
            <a:avLst/>
          </a:prstGeom>
          <a:noFill/>
          <a:ln w="9360">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5D1E20-7CFC-4925-9636-3948327F6384}" type="slidenum">
              <a:rPr kumimoji="0" lang="it-IT"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it-IT" sz="1200" b="0" i="0" u="none" strike="noStrike" kern="1200" cap="none" spc="-1" normalizeH="0" baseline="0" noProof="0">
              <a:ln>
                <a:noFill/>
              </a:ln>
              <a:solidFill>
                <a:prstClr val="black"/>
              </a:solidFill>
              <a:effectLst/>
              <a:uLnTx/>
              <a:uFillTx/>
              <a:latin typeface="Times New Roman"/>
            </a:endParaRPr>
          </a:p>
        </p:txBody>
      </p:sp>
      <p:sp>
        <p:nvSpPr>
          <p:cNvPr id="2787" name="PlaceHolder 2"/>
          <p:cNvSpPr>
            <a:spLocks noGrp="1" noRot="1" noChangeAspect="1"/>
          </p:cNvSpPr>
          <p:nvPr>
            <p:ph type="sldImg"/>
          </p:nvPr>
        </p:nvSpPr>
        <p:spPr>
          <a:xfrm>
            <a:off x="1127125" y="711200"/>
            <a:ext cx="4605338" cy="3454400"/>
          </a:xfrm>
          <a:prstGeom prst="rect">
            <a:avLst/>
          </a:prstGeom>
        </p:spPr>
      </p:sp>
      <p:sp>
        <p:nvSpPr>
          <p:cNvPr id="2788" name="PlaceHolder 3"/>
          <p:cNvSpPr>
            <a:spLocks noGrp="1"/>
          </p:cNvSpPr>
          <p:nvPr>
            <p:ph type="body"/>
          </p:nvPr>
        </p:nvSpPr>
        <p:spPr>
          <a:xfrm>
            <a:off x="914400" y="4368960"/>
            <a:ext cx="5028840" cy="4063680"/>
          </a:xfrm>
          <a:prstGeom prst="rect">
            <a:avLst/>
          </a:prstGeom>
        </p:spPr>
        <p:txBody>
          <a:bodyPr>
            <a:noAutofit/>
          </a:bodyPr>
          <a:lstStyle/>
          <a:p>
            <a:endParaRPr lang="it-IT" sz="2000" b="0" strike="noStrike" spc="-1">
              <a:latin typeface="Arial"/>
            </a:endParaRPr>
          </a:p>
        </p:txBody>
      </p:sp>
    </p:spTree>
    <p:extLst>
      <p:ext uri="{BB962C8B-B14F-4D97-AF65-F5344CB8AC3E}">
        <p14:creationId xmlns:p14="http://schemas.microsoft.com/office/powerpoint/2010/main" val="4010337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9" name="TextShape 1"/>
          <p:cNvSpPr txBox="1"/>
          <p:nvPr/>
        </p:nvSpPr>
        <p:spPr>
          <a:xfrm>
            <a:off x="3884760" y="8685360"/>
            <a:ext cx="2971440" cy="456840"/>
          </a:xfrm>
          <a:prstGeom prst="rect">
            <a:avLst/>
          </a:prstGeom>
          <a:noFill/>
          <a:ln w="9360">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C8978-576B-4C89-897B-A4918D5D9BC0}" type="slidenum">
              <a:rPr kumimoji="0" lang="it-IT" sz="12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it-IT" sz="1200" b="0" i="0" u="none" strike="noStrike" kern="1200" cap="none" spc="-1" normalizeH="0" baseline="0" noProof="0">
              <a:ln>
                <a:noFill/>
              </a:ln>
              <a:solidFill>
                <a:prstClr val="black"/>
              </a:solidFill>
              <a:effectLst/>
              <a:uLnTx/>
              <a:uFillTx/>
              <a:latin typeface="Times New Roman"/>
            </a:endParaRPr>
          </a:p>
        </p:txBody>
      </p:sp>
      <p:sp>
        <p:nvSpPr>
          <p:cNvPr id="2790" name="PlaceHolder 2"/>
          <p:cNvSpPr>
            <a:spLocks noGrp="1" noRot="1" noChangeAspect="1"/>
          </p:cNvSpPr>
          <p:nvPr>
            <p:ph type="sldImg"/>
          </p:nvPr>
        </p:nvSpPr>
        <p:spPr>
          <a:xfrm>
            <a:off x="1143000" y="685800"/>
            <a:ext cx="4572000" cy="3429000"/>
          </a:xfrm>
          <a:prstGeom prst="rect">
            <a:avLst/>
          </a:prstGeom>
        </p:spPr>
      </p:sp>
      <p:sp>
        <p:nvSpPr>
          <p:cNvPr id="2791" name="PlaceHolder 3"/>
          <p:cNvSpPr>
            <a:spLocks noGrp="1"/>
          </p:cNvSpPr>
          <p:nvPr>
            <p:ph type="body"/>
          </p:nvPr>
        </p:nvSpPr>
        <p:spPr>
          <a:xfrm>
            <a:off x="685800" y="4343400"/>
            <a:ext cx="5486040" cy="4114440"/>
          </a:xfrm>
          <a:prstGeom prst="rect">
            <a:avLst/>
          </a:prstGeom>
        </p:spPr>
        <p:txBody>
          <a:bodyPr>
            <a:noAutofit/>
          </a:bodyPr>
          <a:lstStyle/>
          <a:p>
            <a:endParaRPr lang="it-IT" sz="2000" b="0" strike="noStrike" spc="-1">
              <a:latin typeface="Arial"/>
            </a:endParaRPr>
          </a:p>
        </p:txBody>
      </p:sp>
    </p:spTree>
    <p:extLst>
      <p:ext uri="{BB962C8B-B14F-4D97-AF65-F5344CB8AC3E}">
        <p14:creationId xmlns:p14="http://schemas.microsoft.com/office/powerpoint/2010/main" val="760088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2" name="PlaceHolder 1"/>
          <p:cNvSpPr>
            <a:spLocks noGrp="1" noRot="1" noChangeAspect="1"/>
          </p:cNvSpPr>
          <p:nvPr>
            <p:ph type="sldImg"/>
          </p:nvPr>
        </p:nvSpPr>
        <p:spPr>
          <a:xfrm>
            <a:off x="1143000" y="685800"/>
            <a:ext cx="4572000" cy="3429000"/>
          </a:xfrm>
          <a:prstGeom prst="rect">
            <a:avLst/>
          </a:prstGeom>
        </p:spPr>
      </p:sp>
      <p:sp>
        <p:nvSpPr>
          <p:cNvPr id="2793" name="PlaceHolder 2"/>
          <p:cNvSpPr>
            <a:spLocks noGrp="1"/>
          </p:cNvSpPr>
          <p:nvPr>
            <p:ph type="body"/>
          </p:nvPr>
        </p:nvSpPr>
        <p:spPr>
          <a:xfrm>
            <a:off x="685800" y="4343400"/>
            <a:ext cx="5486040" cy="4114440"/>
          </a:xfrm>
          <a:prstGeom prst="rect">
            <a:avLst/>
          </a:prstGeom>
        </p:spPr>
        <p:txBody>
          <a:bodyPr>
            <a:noAutofit/>
          </a:bodyPr>
          <a:lstStyle/>
          <a:p>
            <a:endParaRPr lang="it-IT" sz="2000" b="0" strike="noStrike" spc="-1">
              <a:latin typeface="Arial"/>
            </a:endParaRPr>
          </a:p>
        </p:txBody>
      </p:sp>
      <p:sp>
        <p:nvSpPr>
          <p:cNvPr id="2794" name="TextShape 3"/>
          <p:cNvSpPr txBox="1"/>
          <p:nvPr/>
        </p:nvSpPr>
        <p:spPr>
          <a:xfrm>
            <a:off x="3884760" y="8685360"/>
            <a:ext cx="2971440" cy="456840"/>
          </a:xfrm>
          <a:prstGeom prst="rect">
            <a:avLst/>
          </a:prstGeom>
          <a:noFill/>
          <a:ln w="9360">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9ABB1E-C0F0-4CB4-BFA3-67AC5AEDC4D2}" type="slidenum">
              <a:rPr kumimoji="0" lang="it-IT" sz="1200" b="0" i="0" u="none" strike="noStrike" kern="1200" cap="none" spc="-1" normalizeH="0" baseline="0" noProof="0">
                <a:ln>
                  <a:noFill/>
                </a:ln>
                <a:solidFill>
                  <a:srgbClr val="000000"/>
                </a:solidFill>
                <a:effectLst/>
                <a:uLnTx/>
                <a:uFillTx/>
                <a:latin typeface="Arial"/>
                <a:ea typeface="+mn-ea"/>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it-IT" sz="1200" b="0" i="0" u="none" strike="noStrike" kern="1200" cap="none" spc="-1" normalizeH="0" baseline="0" noProof="0">
              <a:ln>
                <a:noFill/>
              </a:ln>
              <a:solidFill>
                <a:prstClr val="black"/>
              </a:solidFill>
              <a:effectLst/>
              <a:uLnTx/>
              <a:uFillTx/>
              <a:latin typeface="Times New Roman"/>
            </a:endParaRPr>
          </a:p>
        </p:txBody>
      </p:sp>
    </p:spTree>
    <p:extLst>
      <p:ext uri="{BB962C8B-B14F-4D97-AF65-F5344CB8AC3E}">
        <p14:creationId xmlns:p14="http://schemas.microsoft.com/office/powerpoint/2010/main" val="3117873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0" name="TextShape 1"/>
          <p:cNvSpPr txBox="1"/>
          <p:nvPr/>
        </p:nvSpPr>
        <p:spPr>
          <a:xfrm>
            <a:off x="3884760" y="8685360"/>
            <a:ext cx="2971440" cy="456840"/>
          </a:xfrm>
          <a:prstGeom prst="rect">
            <a:avLst/>
          </a:prstGeom>
          <a:noFill/>
          <a:ln w="9360">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B3E340-4261-48B5-88AD-A5651304C789}" type="slidenum">
              <a:rPr kumimoji="0" lang="en-US" sz="1200" b="0" i="0" u="none" strike="noStrike" kern="1200" cap="none" spc="-1" normalizeH="0" baseline="0" noProof="0">
                <a:ln>
                  <a:noFill/>
                </a:ln>
                <a:solidFill>
                  <a:prstClr val="black"/>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it-IT" sz="1200" b="0" i="0" u="none" strike="noStrike" kern="1200" cap="none" spc="-1" normalizeH="0" baseline="0" noProof="0">
              <a:ln>
                <a:noFill/>
              </a:ln>
              <a:solidFill>
                <a:prstClr val="black"/>
              </a:solidFill>
              <a:effectLst/>
              <a:uLnTx/>
              <a:uFillTx/>
              <a:latin typeface="Times New Roman"/>
            </a:endParaRPr>
          </a:p>
        </p:txBody>
      </p:sp>
      <p:sp>
        <p:nvSpPr>
          <p:cNvPr id="2801" name="PlaceHolder 2"/>
          <p:cNvSpPr>
            <a:spLocks noGrp="1" noRot="1" noChangeAspect="1"/>
          </p:cNvSpPr>
          <p:nvPr>
            <p:ph type="sldImg"/>
          </p:nvPr>
        </p:nvSpPr>
        <p:spPr>
          <a:xfrm>
            <a:off x="1143000" y="685800"/>
            <a:ext cx="4572000" cy="3429000"/>
          </a:xfrm>
          <a:prstGeom prst="rect">
            <a:avLst/>
          </a:prstGeom>
        </p:spPr>
      </p:sp>
      <p:sp>
        <p:nvSpPr>
          <p:cNvPr id="2802" name="PlaceHolder 3"/>
          <p:cNvSpPr>
            <a:spLocks noGrp="1"/>
          </p:cNvSpPr>
          <p:nvPr>
            <p:ph type="body"/>
          </p:nvPr>
        </p:nvSpPr>
        <p:spPr>
          <a:xfrm>
            <a:off x="685800" y="4343400"/>
            <a:ext cx="5486040" cy="4114440"/>
          </a:xfrm>
          <a:prstGeom prst="rect">
            <a:avLst/>
          </a:prstGeom>
        </p:spPr>
        <p:txBody>
          <a:bodyPr>
            <a:noAutofit/>
          </a:bodyPr>
          <a:lstStyle/>
          <a:p>
            <a:pPr marL="216000" indent="-216000">
              <a:lnSpc>
                <a:spcPct val="100000"/>
              </a:lnSpc>
            </a:pPr>
            <a:r>
              <a:rPr lang="it-IT" sz="2000" b="1" strike="noStrike" spc="-1">
                <a:latin typeface="Arial"/>
              </a:rPr>
              <a:t>Figure 1</a:t>
            </a:r>
            <a:r>
              <a:rPr lang="it-IT" sz="2000" b="0" strike="noStrike" spc="-1">
                <a:latin typeface="Arial"/>
              </a:rPr>
              <a:t> CT scans from two subjects with comparable BMI illustrating adiposity phenotypes characterized mainly by intra-abdominal adiposity (top panels) and subcutaneous adiposity (bottom panels). Subcutaneous fat is shown in black under the skin, and visceral fat area (VFA) in white. Scans were made at the L4-L5 level. Reproduced with permission from Tchernof A, Després JP. Obesity and lipoprotein metabolism. In: Kopelman PG, ed. </a:t>
            </a:r>
            <a:r>
              <a:rPr lang="it-IT" sz="2000" b="0" i="1" strike="noStrike" spc="-1">
                <a:latin typeface="Arial"/>
              </a:rPr>
              <a:t>Clinical Obesity</a:t>
            </a:r>
            <a:r>
              <a:rPr lang="it-IT" sz="2000" b="0" strike="noStrike" spc="-1">
                <a:latin typeface="Arial"/>
              </a:rPr>
              <a:t>, UK: Blackwell Science Ltd; 1998. p176–204.</a:t>
            </a:r>
          </a:p>
        </p:txBody>
      </p:sp>
    </p:spTree>
    <p:extLst>
      <p:ext uri="{BB962C8B-B14F-4D97-AF65-F5344CB8AC3E}">
        <p14:creationId xmlns:p14="http://schemas.microsoft.com/office/powerpoint/2010/main" val="1794261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3" name="TextShape 1"/>
          <p:cNvSpPr txBox="1"/>
          <p:nvPr/>
        </p:nvSpPr>
        <p:spPr>
          <a:xfrm>
            <a:off x="3884760" y="8685360"/>
            <a:ext cx="2971440" cy="456840"/>
          </a:xfrm>
          <a:prstGeom prst="rect">
            <a:avLst/>
          </a:prstGeom>
          <a:noFill/>
          <a:ln w="9360">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D58075-8572-4711-9162-206D136C6755}" type="slidenum">
              <a:rPr kumimoji="0" lang="en-US" sz="1200" b="0" i="0" u="none" strike="noStrike" kern="1200" cap="none" spc="-1" normalizeH="0" baseline="0" noProof="0">
                <a:ln>
                  <a:noFill/>
                </a:ln>
                <a:solidFill>
                  <a:prstClr val="black"/>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it-IT" sz="1200" b="0" i="0" u="none" strike="noStrike" kern="1200" cap="none" spc="-1" normalizeH="0" baseline="0" noProof="0">
              <a:ln>
                <a:noFill/>
              </a:ln>
              <a:solidFill>
                <a:prstClr val="black"/>
              </a:solidFill>
              <a:effectLst/>
              <a:uLnTx/>
              <a:uFillTx/>
              <a:latin typeface="Times New Roman"/>
            </a:endParaRPr>
          </a:p>
        </p:txBody>
      </p:sp>
      <p:sp>
        <p:nvSpPr>
          <p:cNvPr id="2804" name="PlaceHolder 2"/>
          <p:cNvSpPr>
            <a:spLocks noGrp="1" noRot="1" noChangeAspect="1"/>
          </p:cNvSpPr>
          <p:nvPr>
            <p:ph type="sldImg"/>
          </p:nvPr>
        </p:nvSpPr>
        <p:spPr>
          <a:xfrm>
            <a:off x="1143000" y="685800"/>
            <a:ext cx="4572000" cy="3429000"/>
          </a:xfrm>
          <a:prstGeom prst="rect">
            <a:avLst/>
          </a:prstGeom>
        </p:spPr>
      </p:sp>
      <p:sp>
        <p:nvSpPr>
          <p:cNvPr id="2805" name="PlaceHolder 3"/>
          <p:cNvSpPr>
            <a:spLocks noGrp="1"/>
          </p:cNvSpPr>
          <p:nvPr>
            <p:ph type="body"/>
          </p:nvPr>
        </p:nvSpPr>
        <p:spPr>
          <a:xfrm>
            <a:off x="685800" y="4343400"/>
            <a:ext cx="5486040" cy="4114440"/>
          </a:xfrm>
          <a:prstGeom prst="rect">
            <a:avLst/>
          </a:prstGeom>
        </p:spPr>
        <p:txBody>
          <a:bodyPr>
            <a:noAutofit/>
          </a:bodyPr>
          <a:lstStyle/>
          <a:p>
            <a:pPr marL="216000" indent="-216000">
              <a:lnSpc>
                <a:spcPct val="100000"/>
              </a:lnSpc>
            </a:pPr>
            <a:r>
              <a:rPr lang="en-US" sz="2000" b="0" strike="noStrike" spc="-1">
                <a:latin typeface="Arial"/>
              </a:rPr>
              <a:t>I</a:t>
            </a:r>
            <a:endParaRPr lang="it-IT" sz="2000" b="0" strike="noStrike" spc="-1">
              <a:latin typeface="Arial"/>
            </a:endParaRPr>
          </a:p>
        </p:txBody>
      </p:sp>
    </p:spTree>
    <p:extLst>
      <p:ext uri="{BB962C8B-B14F-4D97-AF65-F5344CB8AC3E}">
        <p14:creationId xmlns:p14="http://schemas.microsoft.com/office/powerpoint/2010/main" val="3890852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6" name="TextShape 1"/>
          <p:cNvSpPr txBox="1"/>
          <p:nvPr/>
        </p:nvSpPr>
        <p:spPr>
          <a:xfrm>
            <a:off x="3884760" y="8685360"/>
            <a:ext cx="2971440" cy="456840"/>
          </a:xfrm>
          <a:prstGeom prst="rect">
            <a:avLst/>
          </a:prstGeom>
          <a:noFill/>
          <a:ln w="9360">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2250AB-2CD0-4204-9C4C-17F2A8536429}" type="slidenum">
              <a:rPr kumimoji="0" lang="en-US" sz="1200" b="0" i="0" u="none" strike="noStrike" kern="1200" cap="none" spc="-1" normalizeH="0" baseline="0" noProof="0">
                <a:ln>
                  <a:noFill/>
                </a:ln>
                <a:solidFill>
                  <a:prstClr val="black"/>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it-IT" sz="1200" b="0" i="0" u="none" strike="noStrike" kern="1200" cap="none" spc="-1" normalizeH="0" baseline="0" noProof="0">
              <a:ln>
                <a:noFill/>
              </a:ln>
              <a:solidFill>
                <a:prstClr val="black"/>
              </a:solidFill>
              <a:effectLst/>
              <a:uLnTx/>
              <a:uFillTx/>
              <a:latin typeface="Times New Roman"/>
            </a:endParaRPr>
          </a:p>
        </p:txBody>
      </p:sp>
      <p:sp>
        <p:nvSpPr>
          <p:cNvPr id="2807" name="PlaceHolder 2"/>
          <p:cNvSpPr>
            <a:spLocks noGrp="1" noRot="1" noChangeAspect="1"/>
          </p:cNvSpPr>
          <p:nvPr>
            <p:ph type="sldImg"/>
          </p:nvPr>
        </p:nvSpPr>
        <p:spPr>
          <a:xfrm>
            <a:off x="1143000" y="685800"/>
            <a:ext cx="4572000" cy="3429000"/>
          </a:xfrm>
          <a:prstGeom prst="rect">
            <a:avLst/>
          </a:prstGeom>
        </p:spPr>
      </p:sp>
      <p:sp>
        <p:nvSpPr>
          <p:cNvPr id="2808" name="PlaceHolder 3"/>
          <p:cNvSpPr>
            <a:spLocks noGrp="1"/>
          </p:cNvSpPr>
          <p:nvPr>
            <p:ph type="body"/>
          </p:nvPr>
        </p:nvSpPr>
        <p:spPr>
          <a:xfrm>
            <a:off x="685800" y="4343400"/>
            <a:ext cx="5486040" cy="4114440"/>
          </a:xfrm>
          <a:prstGeom prst="rect">
            <a:avLst/>
          </a:prstGeom>
        </p:spPr>
        <p:txBody>
          <a:bodyPr>
            <a:noAutofit/>
          </a:bodyPr>
          <a:lstStyle/>
          <a:p>
            <a:endParaRPr lang="it-IT" sz="2000" b="0" strike="noStrike" spc="-1">
              <a:latin typeface="Arial"/>
            </a:endParaRPr>
          </a:p>
        </p:txBody>
      </p:sp>
    </p:spTree>
    <p:extLst>
      <p:ext uri="{BB962C8B-B14F-4D97-AF65-F5344CB8AC3E}">
        <p14:creationId xmlns:p14="http://schemas.microsoft.com/office/powerpoint/2010/main" val="767817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9" name="TextShape 1"/>
          <p:cNvSpPr txBox="1"/>
          <p:nvPr/>
        </p:nvSpPr>
        <p:spPr>
          <a:xfrm>
            <a:off x="3884760" y="8685360"/>
            <a:ext cx="2971440" cy="456840"/>
          </a:xfrm>
          <a:prstGeom prst="rect">
            <a:avLst/>
          </a:prstGeom>
          <a:noFill/>
          <a:ln w="9360">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9DC990-514D-49CD-84A8-9F4280D71078}" type="slidenum">
              <a:rPr kumimoji="0" lang="en-US" sz="1200" b="0" i="0" u="none" strike="noStrike" kern="1200" cap="none" spc="-1" normalizeH="0" baseline="0" noProof="0">
                <a:ln>
                  <a:noFill/>
                </a:ln>
                <a:solidFill>
                  <a:prstClr val="black"/>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it-IT" sz="1200" b="0" i="0" u="none" strike="noStrike" kern="1200" cap="none" spc="-1" normalizeH="0" baseline="0" noProof="0">
              <a:ln>
                <a:noFill/>
              </a:ln>
              <a:solidFill>
                <a:prstClr val="black"/>
              </a:solidFill>
              <a:effectLst/>
              <a:uLnTx/>
              <a:uFillTx/>
              <a:latin typeface="Times New Roman"/>
            </a:endParaRPr>
          </a:p>
        </p:txBody>
      </p:sp>
      <p:sp>
        <p:nvSpPr>
          <p:cNvPr id="2810" name="PlaceHolder 2"/>
          <p:cNvSpPr>
            <a:spLocks noGrp="1" noRot="1" noChangeAspect="1"/>
          </p:cNvSpPr>
          <p:nvPr>
            <p:ph type="sldImg"/>
          </p:nvPr>
        </p:nvSpPr>
        <p:spPr>
          <a:xfrm>
            <a:off x="1143000" y="685800"/>
            <a:ext cx="4572000" cy="3429000"/>
          </a:xfrm>
          <a:prstGeom prst="rect">
            <a:avLst/>
          </a:prstGeom>
        </p:spPr>
      </p:sp>
      <p:sp>
        <p:nvSpPr>
          <p:cNvPr id="2811" name="PlaceHolder 3"/>
          <p:cNvSpPr>
            <a:spLocks noGrp="1"/>
          </p:cNvSpPr>
          <p:nvPr>
            <p:ph type="body"/>
          </p:nvPr>
        </p:nvSpPr>
        <p:spPr>
          <a:xfrm>
            <a:off x="685800" y="4343400"/>
            <a:ext cx="5486040" cy="4114440"/>
          </a:xfrm>
          <a:prstGeom prst="rect">
            <a:avLst/>
          </a:prstGeom>
        </p:spPr>
        <p:txBody>
          <a:bodyPr>
            <a:noAutofit/>
          </a:bodyPr>
          <a:lstStyle/>
          <a:p>
            <a:endParaRPr lang="it-IT" sz="2000" b="0" strike="noStrike" spc="-1">
              <a:latin typeface="Arial"/>
            </a:endParaRPr>
          </a:p>
        </p:txBody>
      </p:sp>
    </p:spTree>
    <p:extLst>
      <p:ext uri="{BB962C8B-B14F-4D97-AF65-F5344CB8AC3E}">
        <p14:creationId xmlns:p14="http://schemas.microsoft.com/office/powerpoint/2010/main" val="1347864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6867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OverTx" preserve="1">
  <p:cSld name="Title, Content over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111"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12"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1176053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fourObj" preserve="1">
  <p:cSld name="Title, 4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114"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15"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16"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17"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19959022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Title, 6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119"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20"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21"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22"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23"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24"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6360220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29040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reserve="1">
  <p:cSld name="Title Slide">
    <p:spTree>
      <p:nvGrpSpPr>
        <p:cNvPr id="1" name=""/>
        <p:cNvGrpSpPr/>
        <p:nvPr/>
      </p:nvGrpSpPr>
      <p:grpSpPr>
        <a:xfrm>
          <a:off x="0" y="0"/>
          <a:ext cx="0" cy="0"/>
          <a:chOff x="0" y="0"/>
          <a:chExt cx="0" cy="0"/>
        </a:xfrm>
      </p:grpSpPr>
      <p:sp>
        <p:nvSpPr>
          <p:cNvPr id="175"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176"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it-IT" sz="3200" b="0" strike="noStrike" spc="-1">
              <a:latin typeface="Arial"/>
            </a:endParaRPr>
          </a:p>
        </p:txBody>
      </p:sp>
    </p:spTree>
    <p:extLst>
      <p:ext uri="{BB962C8B-B14F-4D97-AF65-F5344CB8AC3E}">
        <p14:creationId xmlns:p14="http://schemas.microsoft.com/office/powerpoint/2010/main" val="19137023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Content">
    <p:spTree>
      <p:nvGrpSpPr>
        <p:cNvPr id="1" name=""/>
        <p:cNvGrpSpPr/>
        <p:nvPr/>
      </p:nvGrpSpPr>
      <p:grpSpPr>
        <a:xfrm>
          <a:off x="0" y="0"/>
          <a:ext cx="0" cy="0"/>
          <a:chOff x="0" y="0"/>
          <a:chExt cx="0" cy="0"/>
        </a:xfrm>
      </p:grpSpPr>
      <p:sp>
        <p:nvSpPr>
          <p:cNvPr id="177"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178"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37640183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itle, 2 Content">
    <p:spTree>
      <p:nvGrpSpPr>
        <p:cNvPr id="1" name=""/>
        <p:cNvGrpSpPr/>
        <p:nvPr/>
      </p:nvGrpSpPr>
      <p:grpSpPr>
        <a:xfrm>
          <a:off x="0" y="0"/>
          <a:ext cx="0" cy="0"/>
          <a:chOff x="0" y="0"/>
          <a:chExt cx="0" cy="0"/>
        </a:xfrm>
      </p:grpSpPr>
      <p:sp>
        <p:nvSpPr>
          <p:cNvPr id="179"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180"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81"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10835964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182"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Tree>
    <p:extLst>
      <p:ext uri="{BB962C8B-B14F-4D97-AF65-F5344CB8AC3E}">
        <p14:creationId xmlns:p14="http://schemas.microsoft.com/office/powerpoint/2010/main" val="30610892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Only" preserve="1">
  <p:cSld name="Centered Text">
    <p:spTree>
      <p:nvGrpSpPr>
        <p:cNvPr id="1" name=""/>
        <p:cNvGrpSpPr/>
        <p:nvPr/>
      </p:nvGrpSpPr>
      <p:grpSpPr>
        <a:xfrm>
          <a:off x="0" y="0"/>
          <a:ext cx="0" cy="0"/>
          <a:chOff x="0" y="0"/>
          <a:chExt cx="0" cy="0"/>
        </a:xfrm>
      </p:grpSpPr>
      <p:sp>
        <p:nvSpPr>
          <p:cNvPr id="183"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it-IT" sz="3200" b="0" strike="noStrike" spc="-1">
              <a:latin typeface="Arial"/>
            </a:endParaRPr>
          </a:p>
        </p:txBody>
      </p:sp>
    </p:spTree>
    <p:extLst>
      <p:ext uri="{BB962C8B-B14F-4D97-AF65-F5344CB8AC3E}">
        <p14:creationId xmlns:p14="http://schemas.microsoft.com/office/powerpoint/2010/main" val="11998140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ObjAndObj" preserve="1">
  <p:cSld name="Title, 2 Content and Content">
    <p:spTree>
      <p:nvGrpSpPr>
        <p:cNvPr id="1" name=""/>
        <p:cNvGrpSpPr/>
        <p:nvPr/>
      </p:nvGrpSpPr>
      <p:grpSpPr>
        <a:xfrm>
          <a:off x="0" y="0"/>
          <a:ext cx="0" cy="0"/>
          <a:chOff x="0" y="0"/>
          <a:chExt cx="0" cy="0"/>
        </a:xfrm>
      </p:grpSpPr>
      <p:sp>
        <p:nvSpPr>
          <p:cNvPr id="184"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18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86"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87"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600680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reserve="1">
  <p:cSld name="Title Slide">
    <p:spTree>
      <p:nvGrpSpPr>
        <p:cNvPr id="1" name=""/>
        <p:cNvGrpSpPr/>
        <p:nvPr/>
      </p:nvGrpSpPr>
      <p:grpSpPr>
        <a:xfrm>
          <a:off x="0" y="0"/>
          <a:ext cx="0" cy="0"/>
          <a:chOff x="0" y="0"/>
          <a:chExt cx="0" cy="0"/>
        </a:xfrm>
      </p:grpSpPr>
      <p:sp>
        <p:nvSpPr>
          <p:cNvPr id="89"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90"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it-IT" sz="3200" b="0" strike="noStrike" spc="-1">
              <a:latin typeface="Arial"/>
            </a:endParaRPr>
          </a:p>
        </p:txBody>
      </p:sp>
    </p:spTree>
    <p:extLst>
      <p:ext uri="{BB962C8B-B14F-4D97-AF65-F5344CB8AC3E}">
        <p14:creationId xmlns:p14="http://schemas.microsoft.com/office/powerpoint/2010/main" val="6213793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188"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189"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90"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91"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29237013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ObjOverTx" preserve="1">
  <p:cSld name="Title, 2 Content over Content">
    <p:spTree>
      <p:nvGrpSpPr>
        <p:cNvPr id="1" name=""/>
        <p:cNvGrpSpPr/>
        <p:nvPr/>
      </p:nvGrpSpPr>
      <p:grpSpPr>
        <a:xfrm>
          <a:off x="0" y="0"/>
          <a:ext cx="0" cy="0"/>
          <a:chOff x="0" y="0"/>
          <a:chExt cx="0" cy="0"/>
        </a:xfrm>
      </p:grpSpPr>
      <p:sp>
        <p:nvSpPr>
          <p:cNvPr id="192"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193"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94"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95"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29001577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OverTx" preserve="1">
  <p:cSld name="Title, Content over Content">
    <p:spTree>
      <p:nvGrpSpPr>
        <p:cNvPr id="1" name=""/>
        <p:cNvGrpSpPr/>
        <p:nvPr/>
      </p:nvGrpSpPr>
      <p:grpSpPr>
        <a:xfrm>
          <a:off x="0" y="0"/>
          <a:ext cx="0" cy="0"/>
          <a:chOff x="0" y="0"/>
          <a:chExt cx="0" cy="0"/>
        </a:xfrm>
      </p:grpSpPr>
      <p:sp>
        <p:nvSpPr>
          <p:cNvPr id="196"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197"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98"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7547830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fourObj" preserve="1">
  <p:cSld name="Title, 4 Content">
    <p:spTree>
      <p:nvGrpSpPr>
        <p:cNvPr id="1" name=""/>
        <p:cNvGrpSpPr/>
        <p:nvPr/>
      </p:nvGrpSpPr>
      <p:grpSpPr>
        <a:xfrm>
          <a:off x="0" y="0"/>
          <a:ext cx="0" cy="0"/>
          <a:chOff x="0" y="0"/>
          <a:chExt cx="0" cy="0"/>
        </a:xfrm>
      </p:grpSpPr>
      <p:sp>
        <p:nvSpPr>
          <p:cNvPr id="199"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20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20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202"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203"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10902094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Title, 6 Content">
    <p:spTree>
      <p:nvGrpSpPr>
        <p:cNvPr id="1" name=""/>
        <p:cNvGrpSpPr/>
        <p:nvPr/>
      </p:nvGrpSpPr>
      <p:grpSpPr>
        <a:xfrm>
          <a:off x="0" y="0"/>
          <a:ext cx="0" cy="0"/>
          <a:chOff x="0" y="0"/>
          <a:chExt cx="0" cy="0"/>
        </a:xfrm>
      </p:grpSpPr>
      <p:sp>
        <p:nvSpPr>
          <p:cNvPr id="204"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205"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206"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207"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208"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209"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210"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8610320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89698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reserve="1">
  <p:cSld name="Title Slide">
    <p:spTree>
      <p:nvGrpSpPr>
        <p:cNvPr id="1" name=""/>
        <p:cNvGrpSpPr/>
        <p:nvPr/>
      </p:nvGrpSpPr>
      <p:grpSpPr>
        <a:xfrm>
          <a:off x="0" y="0"/>
          <a:ext cx="0" cy="0"/>
          <a:chOff x="0" y="0"/>
          <a:chExt cx="0" cy="0"/>
        </a:xfrm>
      </p:grpSpPr>
      <p:sp>
        <p:nvSpPr>
          <p:cNvPr id="132"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133"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it-IT" sz="3200" b="0" strike="noStrike" spc="-1">
              <a:latin typeface="Arial"/>
            </a:endParaRPr>
          </a:p>
        </p:txBody>
      </p:sp>
    </p:spTree>
    <p:extLst>
      <p:ext uri="{BB962C8B-B14F-4D97-AF65-F5344CB8AC3E}">
        <p14:creationId xmlns:p14="http://schemas.microsoft.com/office/powerpoint/2010/main" val="15885826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Title, Content">
    <p:spTree>
      <p:nvGrpSpPr>
        <p:cNvPr id="1" name=""/>
        <p:cNvGrpSpPr/>
        <p:nvPr/>
      </p:nvGrpSpPr>
      <p:grpSpPr>
        <a:xfrm>
          <a:off x="0" y="0"/>
          <a:ext cx="0" cy="0"/>
          <a:chOff x="0" y="0"/>
          <a:chExt cx="0" cy="0"/>
        </a:xfrm>
      </p:grpSpPr>
      <p:sp>
        <p:nvSpPr>
          <p:cNvPr id="134"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135"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30529730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itle, 2 Content">
    <p:spTree>
      <p:nvGrpSpPr>
        <p:cNvPr id="1" name=""/>
        <p:cNvGrpSpPr/>
        <p:nvPr/>
      </p:nvGrpSpPr>
      <p:grpSpPr>
        <a:xfrm>
          <a:off x="0" y="0"/>
          <a:ext cx="0" cy="0"/>
          <a:chOff x="0" y="0"/>
          <a:chExt cx="0" cy="0"/>
        </a:xfrm>
      </p:grpSpPr>
      <p:sp>
        <p:nvSpPr>
          <p:cNvPr id="136"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137"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38"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17875606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139"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Tree>
    <p:extLst>
      <p:ext uri="{BB962C8B-B14F-4D97-AF65-F5344CB8AC3E}">
        <p14:creationId xmlns:p14="http://schemas.microsoft.com/office/powerpoint/2010/main" val="642639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92"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4261786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Only" preserve="1">
  <p:cSld name="Centered Text">
    <p:spTree>
      <p:nvGrpSpPr>
        <p:cNvPr id="1" name=""/>
        <p:cNvGrpSpPr/>
        <p:nvPr/>
      </p:nvGrpSpPr>
      <p:grpSpPr>
        <a:xfrm>
          <a:off x="0" y="0"/>
          <a:ext cx="0" cy="0"/>
          <a:chOff x="0" y="0"/>
          <a:chExt cx="0" cy="0"/>
        </a:xfrm>
      </p:grpSpPr>
      <p:sp>
        <p:nvSpPr>
          <p:cNvPr id="140"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it-IT" sz="3200" b="0" strike="noStrike" spc="-1">
              <a:latin typeface="Arial"/>
            </a:endParaRPr>
          </a:p>
        </p:txBody>
      </p:sp>
    </p:spTree>
    <p:extLst>
      <p:ext uri="{BB962C8B-B14F-4D97-AF65-F5344CB8AC3E}">
        <p14:creationId xmlns:p14="http://schemas.microsoft.com/office/powerpoint/2010/main" val="21585877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woObjAndObj" preserve="1">
  <p:cSld name="Title, 2 Content and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14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43"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44"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35246687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146"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47"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48"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23683494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ObjOverTx" preserve="1">
  <p:cSld name="Title, 2 Content over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15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5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52"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9863163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OverTx" preserve="1">
  <p:cSld name="Title, Content over Content">
    <p:spTree>
      <p:nvGrpSpPr>
        <p:cNvPr id="1" name=""/>
        <p:cNvGrpSpPr/>
        <p:nvPr/>
      </p:nvGrpSpPr>
      <p:grpSpPr>
        <a:xfrm>
          <a:off x="0" y="0"/>
          <a:ext cx="0" cy="0"/>
          <a:chOff x="0" y="0"/>
          <a:chExt cx="0" cy="0"/>
        </a:xfrm>
      </p:grpSpPr>
      <p:sp>
        <p:nvSpPr>
          <p:cNvPr id="153"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154"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55"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41135475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fourObj" preserve="1">
  <p:cSld name="Title, 4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157"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58"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59"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60"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827012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Title, 6 Content">
    <p:spTree>
      <p:nvGrpSpPr>
        <p:cNvPr id="1" name=""/>
        <p:cNvGrpSpPr/>
        <p:nvPr/>
      </p:nvGrpSpPr>
      <p:grpSpPr>
        <a:xfrm>
          <a:off x="0" y="0"/>
          <a:ext cx="0" cy="0"/>
          <a:chOff x="0" y="0"/>
          <a:chExt cx="0" cy="0"/>
        </a:xfrm>
      </p:grpSpPr>
      <p:sp>
        <p:nvSpPr>
          <p:cNvPr id="161"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162"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63"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64"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65"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66"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67"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40401041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01635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reserve="1">
  <p:cSld name="Title Slide">
    <p:spTree>
      <p:nvGrpSpPr>
        <p:cNvPr id="1" name=""/>
        <p:cNvGrpSpPr/>
        <p:nvPr/>
      </p:nvGrpSpPr>
      <p:grpSpPr>
        <a:xfrm>
          <a:off x="0" y="0"/>
          <a:ext cx="0" cy="0"/>
          <a:chOff x="0" y="0"/>
          <a:chExt cx="0" cy="0"/>
        </a:xfrm>
      </p:grpSpPr>
      <p:sp>
        <p:nvSpPr>
          <p:cNvPr id="308"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309"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it-IT" sz="3200" b="0" strike="noStrike" spc="-1">
              <a:latin typeface="Arial"/>
            </a:endParaRPr>
          </a:p>
        </p:txBody>
      </p:sp>
    </p:spTree>
    <p:extLst>
      <p:ext uri="{BB962C8B-B14F-4D97-AF65-F5344CB8AC3E}">
        <p14:creationId xmlns:p14="http://schemas.microsoft.com/office/powerpoint/2010/main" val="29078298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reserve="1">
  <p:cSld name="Title, Content">
    <p:spTree>
      <p:nvGrpSpPr>
        <p:cNvPr id="1" name=""/>
        <p:cNvGrpSpPr/>
        <p:nvPr/>
      </p:nvGrpSpPr>
      <p:grpSpPr>
        <a:xfrm>
          <a:off x="0" y="0"/>
          <a:ext cx="0" cy="0"/>
          <a:chOff x="0" y="0"/>
          <a:chExt cx="0" cy="0"/>
        </a:xfrm>
      </p:grpSpPr>
      <p:sp>
        <p:nvSpPr>
          <p:cNvPr id="310"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311"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3414551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itle, 2 Content">
    <p:spTree>
      <p:nvGrpSpPr>
        <p:cNvPr id="1" name=""/>
        <p:cNvGrpSpPr/>
        <p:nvPr/>
      </p:nvGrpSpPr>
      <p:grpSpPr>
        <a:xfrm>
          <a:off x="0" y="0"/>
          <a:ext cx="0" cy="0"/>
          <a:chOff x="0" y="0"/>
          <a:chExt cx="0" cy="0"/>
        </a:xfrm>
      </p:grpSpPr>
      <p:sp>
        <p:nvSpPr>
          <p:cNvPr id="93"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94"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95"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19085831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Obj" preserve="1">
  <p:cSld name="Title, 2 Content">
    <p:spTree>
      <p:nvGrpSpPr>
        <p:cNvPr id="1" name=""/>
        <p:cNvGrpSpPr/>
        <p:nvPr/>
      </p:nvGrpSpPr>
      <p:grpSpPr>
        <a:xfrm>
          <a:off x="0" y="0"/>
          <a:ext cx="0" cy="0"/>
          <a:chOff x="0" y="0"/>
          <a:chExt cx="0" cy="0"/>
        </a:xfrm>
      </p:grpSpPr>
      <p:sp>
        <p:nvSpPr>
          <p:cNvPr id="312"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313"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314"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39504913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15"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Tree>
    <p:extLst>
      <p:ext uri="{BB962C8B-B14F-4D97-AF65-F5344CB8AC3E}">
        <p14:creationId xmlns:p14="http://schemas.microsoft.com/office/powerpoint/2010/main" val="38700992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Only" preserve="1">
  <p:cSld name="Centered Text">
    <p:spTree>
      <p:nvGrpSpPr>
        <p:cNvPr id="1" name=""/>
        <p:cNvGrpSpPr/>
        <p:nvPr/>
      </p:nvGrpSpPr>
      <p:grpSpPr>
        <a:xfrm>
          <a:off x="0" y="0"/>
          <a:ext cx="0" cy="0"/>
          <a:chOff x="0" y="0"/>
          <a:chExt cx="0" cy="0"/>
        </a:xfrm>
      </p:grpSpPr>
      <p:sp>
        <p:nvSpPr>
          <p:cNvPr id="316"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it-IT" sz="3200" b="0" strike="noStrike" spc="-1">
              <a:latin typeface="Arial"/>
            </a:endParaRPr>
          </a:p>
        </p:txBody>
      </p:sp>
    </p:spTree>
    <p:extLst>
      <p:ext uri="{BB962C8B-B14F-4D97-AF65-F5344CB8AC3E}">
        <p14:creationId xmlns:p14="http://schemas.microsoft.com/office/powerpoint/2010/main" val="12755574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ObjAndObj" preserve="1">
  <p:cSld name="Title, 2 Content and Content">
    <p:spTree>
      <p:nvGrpSpPr>
        <p:cNvPr id="1" name=""/>
        <p:cNvGrpSpPr/>
        <p:nvPr/>
      </p:nvGrpSpPr>
      <p:grpSpPr>
        <a:xfrm>
          <a:off x="0" y="0"/>
          <a:ext cx="0" cy="0"/>
          <a:chOff x="0" y="0"/>
          <a:chExt cx="0" cy="0"/>
        </a:xfrm>
      </p:grpSpPr>
      <p:sp>
        <p:nvSpPr>
          <p:cNvPr id="317"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318"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319"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320"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18089791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321"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322"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323"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324"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3990147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woObjOverTx" preserve="1">
  <p:cSld name="Title, 2 Content over Content">
    <p:spTree>
      <p:nvGrpSpPr>
        <p:cNvPr id="1" name=""/>
        <p:cNvGrpSpPr/>
        <p:nvPr/>
      </p:nvGrpSpPr>
      <p:grpSpPr>
        <a:xfrm>
          <a:off x="0" y="0"/>
          <a:ext cx="0" cy="0"/>
          <a:chOff x="0" y="0"/>
          <a:chExt cx="0" cy="0"/>
        </a:xfrm>
      </p:grpSpPr>
      <p:sp>
        <p:nvSpPr>
          <p:cNvPr id="325"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326"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327"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328"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1310989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OverTx" preserve="1">
  <p:cSld name="Title, Content over Content">
    <p:spTree>
      <p:nvGrpSpPr>
        <p:cNvPr id="1" name=""/>
        <p:cNvGrpSpPr/>
        <p:nvPr/>
      </p:nvGrpSpPr>
      <p:grpSpPr>
        <a:xfrm>
          <a:off x="0" y="0"/>
          <a:ext cx="0" cy="0"/>
          <a:chOff x="0" y="0"/>
          <a:chExt cx="0" cy="0"/>
        </a:xfrm>
      </p:grpSpPr>
      <p:sp>
        <p:nvSpPr>
          <p:cNvPr id="329"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330"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331"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39710270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fourObj" preserve="1">
  <p:cSld name="Title, 4 Content">
    <p:spTree>
      <p:nvGrpSpPr>
        <p:cNvPr id="1" name=""/>
        <p:cNvGrpSpPr/>
        <p:nvPr/>
      </p:nvGrpSpPr>
      <p:grpSpPr>
        <a:xfrm>
          <a:off x="0" y="0"/>
          <a:ext cx="0" cy="0"/>
          <a:chOff x="0" y="0"/>
          <a:chExt cx="0" cy="0"/>
        </a:xfrm>
      </p:grpSpPr>
      <p:sp>
        <p:nvSpPr>
          <p:cNvPr id="332"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333"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334"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335"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336"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6397296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blank" preserve="1">
  <p:cSld name="Title, 6 Content">
    <p:spTree>
      <p:nvGrpSpPr>
        <p:cNvPr id="1" name=""/>
        <p:cNvGrpSpPr/>
        <p:nvPr/>
      </p:nvGrpSpPr>
      <p:grpSpPr>
        <a:xfrm>
          <a:off x="0" y="0"/>
          <a:ext cx="0" cy="0"/>
          <a:chOff x="0" y="0"/>
          <a:chExt cx="0" cy="0"/>
        </a:xfrm>
      </p:grpSpPr>
      <p:sp>
        <p:nvSpPr>
          <p:cNvPr id="337"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338"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339"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340"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341"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342"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343"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20249295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8023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96"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Tree>
    <p:extLst>
      <p:ext uri="{BB962C8B-B14F-4D97-AF65-F5344CB8AC3E}">
        <p14:creationId xmlns:p14="http://schemas.microsoft.com/office/powerpoint/2010/main" val="30545386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reserve="1">
  <p:cSld name="Title Slide">
    <p:spTree>
      <p:nvGrpSpPr>
        <p:cNvPr id="1" name=""/>
        <p:cNvGrpSpPr/>
        <p:nvPr/>
      </p:nvGrpSpPr>
      <p:grpSpPr>
        <a:xfrm>
          <a:off x="0" y="0"/>
          <a:ext cx="0" cy="0"/>
          <a:chOff x="0" y="0"/>
          <a:chExt cx="0" cy="0"/>
        </a:xfrm>
      </p:grpSpPr>
      <p:sp>
        <p:nvSpPr>
          <p:cNvPr id="351"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352"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it-IT" sz="3200" b="0" strike="noStrike" spc="-1">
              <a:latin typeface="Arial"/>
            </a:endParaRPr>
          </a:p>
        </p:txBody>
      </p:sp>
    </p:spTree>
    <p:extLst>
      <p:ext uri="{BB962C8B-B14F-4D97-AF65-F5344CB8AC3E}">
        <p14:creationId xmlns:p14="http://schemas.microsoft.com/office/powerpoint/2010/main" val="16436635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 preserve="1">
  <p:cSld name="Title, Content">
    <p:spTree>
      <p:nvGrpSpPr>
        <p:cNvPr id="1" name=""/>
        <p:cNvGrpSpPr/>
        <p:nvPr/>
      </p:nvGrpSpPr>
      <p:grpSpPr>
        <a:xfrm>
          <a:off x="0" y="0"/>
          <a:ext cx="0" cy="0"/>
          <a:chOff x="0" y="0"/>
          <a:chExt cx="0" cy="0"/>
        </a:xfrm>
      </p:grpSpPr>
      <p:sp>
        <p:nvSpPr>
          <p:cNvPr id="353"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354"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22681534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Obj" preserve="1">
  <p:cSld name="Title, 2 Content">
    <p:spTree>
      <p:nvGrpSpPr>
        <p:cNvPr id="1" name=""/>
        <p:cNvGrpSpPr/>
        <p:nvPr/>
      </p:nvGrpSpPr>
      <p:grpSpPr>
        <a:xfrm>
          <a:off x="0" y="0"/>
          <a:ext cx="0" cy="0"/>
          <a:chOff x="0" y="0"/>
          <a:chExt cx="0" cy="0"/>
        </a:xfrm>
      </p:grpSpPr>
      <p:sp>
        <p:nvSpPr>
          <p:cNvPr id="355"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356"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357"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15243838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58"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Tree>
    <p:extLst>
      <p:ext uri="{BB962C8B-B14F-4D97-AF65-F5344CB8AC3E}">
        <p14:creationId xmlns:p14="http://schemas.microsoft.com/office/powerpoint/2010/main" val="4164562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Only" preserve="1">
  <p:cSld name="Centered Text">
    <p:spTree>
      <p:nvGrpSpPr>
        <p:cNvPr id="1" name=""/>
        <p:cNvGrpSpPr/>
        <p:nvPr/>
      </p:nvGrpSpPr>
      <p:grpSpPr>
        <a:xfrm>
          <a:off x="0" y="0"/>
          <a:ext cx="0" cy="0"/>
          <a:chOff x="0" y="0"/>
          <a:chExt cx="0" cy="0"/>
        </a:xfrm>
      </p:grpSpPr>
      <p:sp>
        <p:nvSpPr>
          <p:cNvPr id="359"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it-IT" sz="3200" b="0" strike="noStrike" spc="-1">
              <a:latin typeface="Arial"/>
            </a:endParaRPr>
          </a:p>
        </p:txBody>
      </p:sp>
    </p:spTree>
    <p:extLst>
      <p:ext uri="{BB962C8B-B14F-4D97-AF65-F5344CB8AC3E}">
        <p14:creationId xmlns:p14="http://schemas.microsoft.com/office/powerpoint/2010/main" val="18888415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woObjAndObj" preserve="1">
  <p:cSld name="Title, 2 Content and Content">
    <p:spTree>
      <p:nvGrpSpPr>
        <p:cNvPr id="1" name=""/>
        <p:cNvGrpSpPr/>
        <p:nvPr/>
      </p:nvGrpSpPr>
      <p:grpSpPr>
        <a:xfrm>
          <a:off x="0" y="0"/>
          <a:ext cx="0" cy="0"/>
          <a:chOff x="0" y="0"/>
          <a:chExt cx="0" cy="0"/>
        </a:xfrm>
      </p:grpSpPr>
      <p:sp>
        <p:nvSpPr>
          <p:cNvPr id="360"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361"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362"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363"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38832359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364"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365"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366"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367"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11454290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woObjOverTx" preserve="1">
  <p:cSld name="Title, 2 Content over Content">
    <p:spTree>
      <p:nvGrpSpPr>
        <p:cNvPr id="1" name=""/>
        <p:cNvGrpSpPr/>
        <p:nvPr/>
      </p:nvGrpSpPr>
      <p:grpSpPr>
        <a:xfrm>
          <a:off x="0" y="0"/>
          <a:ext cx="0" cy="0"/>
          <a:chOff x="0" y="0"/>
          <a:chExt cx="0" cy="0"/>
        </a:xfrm>
      </p:grpSpPr>
      <p:sp>
        <p:nvSpPr>
          <p:cNvPr id="368"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369"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370"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371"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38230519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OverTx" preserve="1">
  <p:cSld name="Title, Content over Content">
    <p:spTree>
      <p:nvGrpSpPr>
        <p:cNvPr id="1" name=""/>
        <p:cNvGrpSpPr/>
        <p:nvPr/>
      </p:nvGrpSpPr>
      <p:grpSpPr>
        <a:xfrm>
          <a:off x="0" y="0"/>
          <a:ext cx="0" cy="0"/>
          <a:chOff x="0" y="0"/>
          <a:chExt cx="0" cy="0"/>
        </a:xfrm>
      </p:grpSpPr>
      <p:sp>
        <p:nvSpPr>
          <p:cNvPr id="372"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373"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374"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6616936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fourObj" preserve="1">
  <p:cSld name="Title, 4 Content">
    <p:spTree>
      <p:nvGrpSpPr>
        <p:cNvPr id="1" name=""/>
        <p:cNvGrpSpPr/>
        <p:nvPr/>
      </p:nvGrpSpPr>
      <p:grpSpPr>
        <a:xfrm>
          <a:off x="0" y="0"/>
          <a:ext cx="0" cy="0"/>
          <a:chOff x="0" y="0"/>
          <a:chExt cx="0" cy="0"/>
        </a:xfrm>
      </p:grpSpPr>
      <p:sp>
        <p:nvSpPr>
          <p:cNvPr id="375"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376"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377"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378"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379"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319937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Only" preserve="1">
  <p:cSld name="Centered Text">
    <p:spTree>
      <p:nvGrpSpPr>
        <p:cNvPr id="1" name=""/>
        <p:cNvGrpSpPr/>
        <p:nvPr/>
      </p:nvGrpSpPr>
      <p:grpSpPr>
        <a:xfrm>
          <a:off x="0" y="0"/>
          <a:ext cx="0" cy="0"/>
          <a:chOff x="0" y="0"/>
          <a:chExt cx="0" cy="0"/>
        </a:xfrm>
      </p:grpSpPr>
      <p:sp>
        <p:nvSpPr>
          <p:cNvPr id="97"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it-IT" sz="3200" b="0" strike="noStrike" spc="-1">
              <a:latin typeface="Arial"/>
            </a:endParaRPr>
          </a:p>
        </p:txBody>
      </p:sp>
    </p:spTree>
    <p:extLst>
      <p:ext uri="{BB962C8B-B14F-4D97-AF65-F5344CB8AC3E}">
        <p14:creationId xmlns:p14="http://schemas.microsoft.com/office/powerpoint/2010/main" val="25548848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blank" preserve="1">
  <p:cSld name="Title, 6 Content">
    <p:spTree>
      <p:nvGrpSpPr>
        <p:cNvPr id="1" name=""/>
        <p:cNvGrpSpPr/>
        <p:nvPr/>
      </p:nvGrpSpPr>
      <p:grpSpPr>
        <a:xfrm>
          <a:off x="0" y="0"/>
          <a:ext cx="0" cy="0"/>
          <a:chOff x="0" y="0"/>
          <a:chExt cx="0" cy="0"/>
        </a:xfrm>
      </p:grpSpPr>
      <p:sp>
        <p:nvSpPr>
          <p:cNvPr id="380"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381"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382"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383"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384"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385"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386"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14884525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87704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reserve="1">
  <p:cSld name="Title Slide">
    <p:spTree>
      <p:nvGrpSpPr>
        <p:cNvPr id="1" name=""/>
        <p:cNvGrpSpPr/>
        <p:nvPr/>
      </p:nvGrpSpPr>
      <p:grpSpPr>
        <a:xfrm>
          <a:off x="0" y="0"/>
          <a:ext cx="0" cy="0"/>
          <a:chOff x="0" y="0"/>
          <a:chExt cx="0" cy="0"/>
        </a:xfrm>
      </p:grpSpPr>
      <p:sp>
        <p:nvSpPr>
          <p:cNvPr id="218"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219"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it-IT" sz="3200" b="0" strike="noStrike" spc="-1">
              <a:latin typeface="Arial"/>
            </a:endParaRPr>
          </a:p>
        </p:txBody>
      </p:sp>
    </p:spTree>
    <p:extLst>
      <p:ext uri="{BB962C8B-B14F-4D97-AF65-F5344CB8AC3E}">
        <p14:creationId xmlns:p14="http://schemas.microsoft.com/office/powerpoint/2010/main" val="13672766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 preserve="1">
  <p:cSld name="Title, Content">
    <p:spTree>
      <p:nvGrpSpPr>
        <p:cNvPr id="1" name=""/>
        <p:cNvGrpSpPr/>
        <p:nvPr/>
      </p:nvGrpSpPr>
      <p:grpSpPr>
        <a:xfrm>
          <a:off x="0" y="0"/>
          <a:ext cx="0" cy="0"/>
          <a:chOff x="0" y="0"/>
          <a:chExt cx="0" cy="0"/>
        </a:xfrm>
      </p:grpSpPr>
      <p:sp>
        <p:nvSpPr>
          <p:cNvPr id="220"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221"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10815565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woObj" preserve="1">
  <p:cSld name="Title, 2 Content">
    <p:spTree>
      <p:nvGrpSpPr>
        <p:cNvPr id="1" name=""/>
        <p:cNvGrpSpPr/>
        <p:nvPr/>
      </p:nvGrpSpPr>
      <p:grpSpPr>
        <a:xfrm>
          <a:off x="0" y="0"/>
          <a:ext cx="0" cy="0"/>
          <a:chOff x="0" y="0"/>
          <a:chExt cx="0" cy="0"/>
        </a:xfrm>
      </p:grpSpPr>
      <p:sp>
        <p:nvSpPr>
          <p:cNvPr id="222"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223"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224"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30015720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25"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Tree>
    <p:extLst>
      <p:ext uri="{BB962C8B-B14F-4D97-AF65-F5344CB8AC3E}">
        <p14:creationId xmlns:p14="http://schemas.microsoft.com/office/powerpoint/2010/main" val="36357141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objOnly" preserve="1">
  <p:cSld name="Centered Text">
    <p:spTree>
      <p:nvGrpSpPr>
        <p:cNvPr id="1" name=""/>
        <p:cNvGrpSpPr/>
        <p:nvPr/>
      </p:nvGrpSpPr>
      <p:grpSpPr>
        <a:xfrm>
          <a:off x="0" y="0"/>
          <a:ext cx="0" cy="0"/>
          <a:chOff x="0" y="0"/>
          <a:chExt cx="0" cy="0"/>
        </a:xfrm>
      </p:grpSpPr>
      <p:sp>
        <p:nvSpPr>
          <p:cNvPr id="226"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it-IT" sz="3200" b="0" strike="noStrike" spc="-1">
              <a:latin typeface="Arial"/>
            </a:endParaRPr>
          </a:p>
        </p:txBody>
      </p:sp>
    </p:spTree>
    <p:extLst>
      <p:ext uri="{BB962C8B-B14F-4D97-AF65-F5344CB8AC3E}">
        <p14:creationId xmlns:p14="http://schemas.microsoft.com/office/powerpoint/2010/main" val="10453417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woObjAndObj" preserve="1">
  <p:cSld name="Title, 2 Content and Content">
    <p:spTree>
      <p:nvGrpSpPr>
        <p:cNvPr id="1" name=""/>
        <p:cNvGrpSpPr/>
        <p:nvPr/>
      </p:nvGrpSpPr>
      <p:grpSpPr>
        <a:xfrm>
          <a:off x="0" y="0"/>
          <a:ext cx="0" cy="0"/>
          <a:chOff x="0" y="0"/>
          <a:chExt cx="0" cy="0"/>
        </a:xfrm>
      </p:grpSpPr>
      <p:sp>
        <p:nvSpPr>
          <p:cNvPr id="227"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228"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229"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230"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28493814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31"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232"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233"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234"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16897867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woObjOverTx" preserve="1">
  <p:cSld name="Title, 2 Content over Content">
    <p:spTree>
      <p:nvGrpSpPr>
        <p:cNvPr id="1" name=""/>
        <p:cNvGrpSpPr/>
        <p:nvPr/>
      </p:nvGrpSpPr>
      <p:grpSpPr>
        <a:xfrm>
          <a:off x="0" y="0"/>
          <a:ext cx="0" cy="0"/>
          <a:chOff x="0" y="0"/>
          <a:chExt cx="0" cy="0"/>
        </a:xfrm>
      </p:grpSpPr>
      <p:sp>
        <p:nvSpPr>
          <p:cNvPr id="235"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236"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237"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238"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4156418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woObjAndObj" preserve="1">
  <p:cSld name="Title, 2 Content and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99"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00"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01"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194345960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objOverTx" preserve="1">
  <p:cSld name="Title, Content over Content">
    <p:spTree>
      <p:nvGrpSpPr>
        <p:cNvPr id="1" name=""/>
        <p:cNvGrpSpPr/>
        <p:nvPr/>
      </p:nvGrpSpPr>
      <p:grpSpPr>
        <a:xfrm>
          <a:off x="0" y="0"/>
          <a:ext cx="0" cy="0"/>
          <a:chOff x="0" y="0"/>
          <a:chExt cx="0" cy="0"/>
        </a:xfrm>
      </p:grpSpPr>
      <p:sp>
        <p:nvSpPr>
          <p:cNvPr id="239"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240"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241"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38626223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fourObj" preserve="1">
  <p:cSld name="Title, 4 Content">
    <p:spTree>
      <p:nvGrpSpPr>
        <p:cNvPr id="1" name=""/>
        <p:cNvGrpSpPr/>
        <p:nvPr/>
      </p:nvGrpSpPr>
      <p:grpSpPr>
        <a:xfrm>
          <a:off x="0" y="0"/>
          <a:ext cx="0" cy="0"/>
          <a:chOff x="0" y="0"/>
          <a:chExt cx="0" cy="0"/>
        </a:xfrm>
      </p:grpSpPr>
      <p:sp>
        <p:nvSpPr>
          <p:cNvPr id="242"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243"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244"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245"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246"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2166070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blank" preserve="1">
  <p:cSld name="Title, 6 Content">
    <p:spTree>
      <p:nvGrpSpPr>
        <p:cNvPr id="1" name=""/>
        <p:cNvGrpSpPr/>
        <p:nvPr/>
      </p:nvGrpSpPr>
      <p:grpSpPr>
        <a:xfrm>
          <a:off x="0" y="0"/>
          <a:ext cx="0" cy="0"/>
          <a:chOff x="0" y="0"/>
          <a:chExt cx="0" cy="0"/>
        </a:xfrm>
      </p:grpSpPr>
      <p:sp>
        <p:nvSpPr>
          <p:cNvPr id="247"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248"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249"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250"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251"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252"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253"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28993092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19490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 preserve="1">
  <p:cSld name="Title Slide">
    <p:spTree>
      <p:nvGrpSpPr>
        <p:cNvPr id="1" name=""/>
        <p:cNvGrpSpPr/>
        <p:nvPr/>
      </p:nvGrpSpPr>
      <p:grpSpPr>
        <a:xfrm>
          <a:off x="0" y="0"/>
          <a:ext cx="0" cy="0"/>
          <a:chOff x="0" y="0"/>
          <a:chExt cx="0" cy="0"/>
        </a:xfrm>
      </p:grpSpPr>
      <p:sp>
        <p:nvSpPr>
          <p:cNvPr id="394"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395"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it-IT" sz="3200" b="0" strike="noStrike" spc="-1">
              <a:latin typeface="Arial"/>
            </a:endParaRPr>
          </a:p>
        </p:txBody>
      </p:sp>
    </p:spTree>
    <p:extLst>
      <p:ext uri="{BB962C8B-B14F-4D97-AF65-F5344CB8AC3E}">
        <p14:creationId xmlns:p14="http://schemas.microsoft.com/office/powerpoint/2010/main" val="17581820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 preserve="1">
  <p:cSld name="Title, Content">
    <p:spTree>
      <p:nvGrpSpPr>
        <p:cNvPr id="1" name=""/>
        <p:cNvGrpSpPr/>
        <p:nvPr/>
      </p:nvGrpSpPr>
      <p:grpSpPr>
        <a:xfrm>
          <a:off x="0" y="0"/>
          <a:ext cx="0" cy="0"/>
          <a:chOff x="0" y="0"/>
          <a:chExt cx="0" cy="0"/>
        </a:xfrm>
      </p:grpSpPr>
      <p:sp>
        <p:nvSpPr>
          <p:cNvPr id="396"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397"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39434392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woObj" preserve="1">
  <p:cSld name="Title, 2 Content">
    <p:spTree>
      <p:nvGrpSpPr>
        <p:cNvPr id="1" name=""/>
        <p:cNvGrpSpPr/>
        <p:nvPr/>
      </p:nvGrpSpPr>
      <p:grpSpPr>
        <a:xfrm>
          <a:off x="0" y="0"/>
          <a:ext cx="0" cy="0"/>
          <a:chOff x="0" y="0"/>
          <a:chExt cx="0" cy="0"/>
        </a:xfrm>
      </p:grpSpPr>
      <p:sp>
        <p:nvSpPr>
          <p:cNvPr id="398"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399"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400"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71701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401"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Tree>
    <p:extLst>
      <p:ext uri="{BB962C8B-B14F-4D97-AF65-F5344CB8AC3E}">
        <p14:creationId xmlns:p14="http://schemas.microsoft.com/office/powerpoint/2010/main" val="41957980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objOnly" preserve="1">
  <p:cSld name="Centered Text">
    <p:spTree>
      <p:nvGrpSpPr>
        <p:cNvPr id="1" name=""/>
        <p:cNvGrpSpPr/>
        <p:nvPr/>
      </p:nvGrpSpPr>
      <p:grpSpPr>
        <a:xfrm>
          <a:off x="0" y="0"/>
          <a:ext cx="0" cy="0"/>
          <a:chOff x="0" y="0"/>
          <a:chExt cx="0" cy="0"/>
        </a:xfrm>
      </p:grpSpPr>
      <p:sp>
        <p:nvSpPr>
          <p:cNvPr id="402"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it-IT" sz="3200" b="0" strike="noStrike" spc="-1">
              <a:latin typeface="Arial"/>
            </a:endParaRPr>
          </a:p>
        </p:txBody>
      </p:sp>
    </p:spTree>
    <p:extLst>
      <p:ext uri="{BB962C8B-B14F-4D97-AF65-F5344CB8AC3E}">
        <p14:creationId xmlns:p14="http://schemas.microsoft.com/office/powerpoint/2010/main" val="30195174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woObjAndObj" preserve="1">
  <p:cSld name="Title, 2 Content and Content">
    <p:spTree>
      <p:nvGrpSpPr>
        <p:cNvPr id="1" name=""/>
        <p:cNvGrpSpPr/>
        <p:nvPr/>
      </p:nvGrpSpPr>
      <p:grpSpPr>
        <a:xfrm>
          <a:off x="0" y="0"/>
          <a:ext cx="0" cy="0"/>
          <a:chOff x="0" y="0"/>
          <a:chExt cx="0" cy="0"/>
        </a:xfrm>
      </p:grpSpPr>
      <p:sp>
        <p:nvSpPr>
          <p:cNvPr id="403"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404"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405"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406"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2803376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103"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04"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05"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33769729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407"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408"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409"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410"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14852809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woObjOverTx" preserve="1">
  <p:cSld name="Title, 2 Content over Content">
    <p:spTree>
      <p:nvGrpSpPr>
        <p:cNvPr id="1" name=""/>
        <p:cNvGrpSpPr/>
        <p:nvPr/>
      </p:nvGrpSpPr>
      <p:grpSpPr>
        <a:xfrm>
          <a:off x="0" y="0"/>
          <a:ext cx="0" cy="0"/>
          <a:chOff x="0" y="0"/>
          <a:chExt cx="0" cy="0"/>
        </a:xfrm>
      </p:grpSpPr>
      <p:sp>
        <p:nvSpPr>
          <p:cNvPr id="411"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41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413"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414"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262867083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objOverTx" preserve="1">
  <p:cSld name="Title, Content over Content">
    <p:spTree>
      <p:nvGrpSpPr>
        <p:cNvPr id="1" name=""/>
        <p:cNvGrpSpPr/>
        <p:nvPr/>
      </p:nvGrpSpPr>
      <p:grpSpPr>
        <a:xfrm>
          <a:off x="0" y="0"/>
          <a:ext cx="0" cy="0"/>
          <a:chOff x="0" y="0"/>
          <a:chExt cx="0" cy="0"/>
        </a:xfrm>
      </p:grpSpPr>
      <p:sp>
        <p:nvSpPr>
          <p:cNvPr id="415"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416"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417"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4545092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fourObj" preserve="1">
  <p:cSld name="Title, 4 Content">
    <p:spTree>
      <p:nvGrpSpPr>
        <p:cNvPr id="1" name=""/>
        <p:cNvGrpSpPr/>
        <p:nvPr/>
      </p:nvGrpSpPr>
      <p:grpSpPr>
        <a:xfrm>
          <a:off x="0" y="0"/>
          <a:ext cx="0" cy="0"/>
          <a:chOff x="0" y="0"/>
          <a:chExt cx="0" cy="0"/>
        </a:xfrm>
      </p:grpSpPr>
      <p:sp>
        <p:nvSpPr>
          <p:cNvPr id="418"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419"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420"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421"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422"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15973455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blank" preserve="1">
  <p:cSld name="Title, 6 Content">
    <p:spTree>
      <p:nvGrpSpPr>
        <p:cNvPr id="1" name=""/>
        <p:cNvGrpSpPr/>
        <p:nvPr/>
      </p:nvGrpSpPr>
      <p:grpSpPr>
        <a:xfrm>
          <a:off x="0" y="0"/>
          <a:ext cx="0" cy="0"/>
          <a:chOff x="0" y="0"/>
          <a:chExt cx="0" cy="0"/>
        </a:xfrm>
      </p:grpSpPr>
      <p:sp>
        <p:nvSpPr>
          <p:cNvPr id="423"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424"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425"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426"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427"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428"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429"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2537053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ObjOverTx" preserve="1">
  <p:cSld name="Title, 2 Content over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457200" y="273600"/>
            <a:ext cx="8229240" cy="1144800"/>
          </a:xfrm>
          <a:prstGeom prst="rect">
            <a:avLst/>
          </a:prstGeom>
        </p:spPr>
        <p:txBody>
          <a:bodyPr lIns="0" tIns="0" rIns="0" bIns="0" anchor="ctr">
            <a:noAutofit/>
          </a:bodyPr>
          <a:lstStyle/>
          <a:p>
            <a:endParaRPr lang="it-IT" sz="4000" b="0" strike="noStrike" spc="-1">
              <a:solidFill>
                <a:srgbClr val="000000"/>
              </a:solidFill>
              <a:latin typeface="Arial"/>
            </a:endParaRPr>
          </a:p>
        </p:txBody>
      </p:sp>
      <p:sp>
        <p:nvSpPr>
          <p:cNvPr id="107"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08"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solidFill>
                <a:srgbClr val="000000"/>
              </a:solidFill>
              <a:latin typeface="Arial"/>
            </a:endParaRPr>
          </a:p>
        </p:txBody>
      </p:sp>
      <p:sp>
        <p:nvSpPr>
          <p:cNvPr id="109"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solidFill>
                <a:srgbClr val="000000"/>
              </a:solidFill>
              <a:latin typeface="Arial"/>
            </a:endParaRPr>
          </a:p>
        </p:txBody>
      </p:sp>
    </p:spTree>
    <p:extLst>
      <p:ext uri="{BB962C8B-B14F-4D97-AF65-F5344CB8AC3E}">
        <p14:creationId xmlns:p14="http://schemas.microsoft.com/office/powerpoint/2010/main" val="565833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2.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2.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2.pn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image" Target="../media/image2.png"/><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image" Target="../media/image2.png"/><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4"/>
          <a:tile/>
        </a:blipFill>
        <a:effectLst/>
      </p:bgPr>
    </p:bg>
    <p:spTree>
      <p:nvGrpSpPr>
        <p:cNvPr id="1" name=""/>
        <p:cNvGrpSpPr/>
        <p:nvPr/>
      </p:nvGrpSpPr>
      <p:grpSpPr>
        <a:xfrm>
          <a:off x="0" y="0"/>
          <a:ext cx="0" cy="0"/>
          <a:chOff x="0" y="0"/>
          <a:chExt cx="0" cy="0"/>
        </a:xfrm>
      </p:grpSpPr>
      <p:pic>
        <p:nvPicPr>
          <p:cNvPr id="82" name="Picture 7" descr="logo tolmezzo"/>
          <p:cNvPicPr/>
          <p:nvPr/>
        </p:nvPicPr>
        <p:blipFill>
          <a:blip r:embed="rId15"/>
          <a:stretch/>
        </p:blipFill>
        <p:spPr>
          <a:xfrm>
            <a:off x="8313840" y="6159600"/>
            <a:ext cx="650520" cy="630000"/>
          </a:xfrm>
          <a:prstGeom prst="rect">
            <a:avLst/>
          </a:prstGeom>
          <a:ln>
            <a:noFill/>
          </a:ln>
        </p:spPr>
      </p:pic>
      <p:pic>
        <p:nvPicPr>
          <p:cNvPr id="83" name="Picture 8" descr="logo tolmezzo"/>
          <p:cNvPicPr/>
          <p:nvPr/>
        </p:nvPicPr>
        <p:blipFill>
          <a:blip r:embed="rId15"/>
          <a:stretch/>
        </p:blipFill>
        <p:spPr>
          <a:xfrm>
            <a:off x="8313840" y="6159600"/>
            <a:ext cx="650520" cy="630000"/>
          </a:xfrm>
          <a:prstGeom prst="rect">
            <a:avLst/>
          </a:prstGeom>
          <a:ln>
            <a:noFill/>
          </a:ln>
        </p:spPr>
      </p:pic>
      <p:sp>
        <p:nvSpPr>
          <p:cNvPr id="84" name="PlaceHolder 1"/>
          <p:cNvSpPr>
            <a:spLocks noGrp="1"/>
          </p:cNvSpPr>
          <p:nvPr>
            <p:ph type="title"/>
          </p:nvPr>
        </p:nvSpPr>
        <p:spPr>
          <a:xfrm>
            <a:off x="468360" y="260280"/>
            <a:ext cx="8229240" cy="1142640"/>
          </a:xfrm>
          <a:prstGeom prst="rect">
            <a:avLst/>
          </a:prstGeom>
        </p:spPr>
        <p:txBody>
          <a:bodyPr anchor="ctr">
            <a:noAutofit/>
          </a:bodyPr>
          <a:lstStyle/>
          <a:p>
            <a:pPr algn="ctr">
              <a:lnSpc>
                <a:spcPct val="100000"/>
              </a:lnSpc>
            </a:pPr>
            <a:r>
              <a:rPr lang="it-IT" sz="4000" b="0" strike="noStrike" spc="-1">
                <a:solidFill>
                  <a:srgbClr val="996600"/>
                </a:solidFill>
                <a:latin typeface="Arial"/>
              </a:rPr>
              <a:t>Fare clic per modificare lo stile del titolo</a:t>
            </a:r>
            <a:endParaRPr lang="it-IT" sz="4000" b="0" strike="noStrike" spc="-1">
              <a:solidFill>
                <a:srgbClr val="000000"/>
              </a:solidFill>
              <a:latin typeface="Arial"/>
            </a:endParaRPr>
          </a:p>
        </p:txBody>
      </p:sp>
      <p:sp>
        <p:nvSpPr>
          <p:cNvPr id="85" name="PlaceHolder 2"/>
          <p:cNvSpPr>
            <a:spLocks noGrp="1"/>
          </p:cNvSpPr>
          <p:nvPr>
            <p:ph type="body"/>
          </p:nvPr>
        </p:nvSpPr>
        <p:spPr>
          <a:xfrm>
            <a:off x="457200" y="1600200"/>
            <a:ext cx="8229240" cy="4525560"/>
          </a:xfrm>
          <a:prstGeom prst="rect">
            <a:avLst/>
          </a:prstGeom>
        </p:spPr>
        <p:txBody>
          <a:bodyPr>
            <a:noAutofit/>
          </a:bodyPr>
          <a:lstStyle/>
          <a:p>
            <a:pPr marL="343080" indent="-342720">
              <a:lnSpc>
                <a:spcPct val="100000"/>
              </a:lnSpc>
              <a:spcBef>
                <a:spcPts val="641"/>
              </a:spcBef>
              <a:buClr>
                <a:srgbClr val="000000"/>
              </a:buClr>
              <a:buFont typeface="Symbol" charset="2"/>
              <a:buChar char=""/>
            </a:pPr>
            <a:r>
              <a:rPr lang="it-IT" sz="3200" b="0" strike="noStrike" spc="-1">
                <a:solidFill>
                  <a:srgbClr val="000000"/>
                </a:solidFill>
                <a:latin typeface="Arial"/>
              </a:rPr>
              <a:t>Fare clic per modificare stili del testo dello schema</a:t>
            </a:r>
          </a:p>
          <a:p>
            <a:pPr marL="743040" lvl="1" indent="-285480">
              <a:lnSpc>
                <a:spcPct val="100000"/>
              </a:lnSpc>
              <a:spcBef>
                <a:spcPts val="561"/>
              </a:spcBef>
              <a:buClr>
                <a:srgbClr val="000000"/>
              </a:buClr>
              <a:buFont typeface="Symbol" charset="2"/>
              <a:buChar char=""/>
            </a:pPr>
            <a:r>
              <a:rPr lang="it-IT" sz="2800" b="0" strike="noStrike" spc="-1">
                <a:solidFill>
                  <a:srgbClr val="000000"/>
                </a:solidFill>
                <a:latin typeface="Arial"/>
              </a:rPr>
              <a:t>Secondo livello</a:t>
            </a:r>
          </a:p>
          <a:p>
            <a:pPr marL="1143000" lvl="2" indent="-228240">
              <a:lnSpc>
                <a:spcPct val="100000"/>
              </a:lnSpc>
              <a:spcBef>
                <a:spcPts val="479"/>
              </a:spcBef>
              <a:buClr>
                <a:srgbClr val="000000"/>
              </a:buClr>
              <a:buFont typeface="Symbol" charset="2"/>
              <a:buChar char=""/>
            </a:pPr>
            <a:r>
              <a:rPr lang="it-IT" sz="2400" b="0" strike="noStrike" spc="-1">
                <a:solidFill>
                  <a:srgbClr val="000000"/>
                </a:solidFill>
                <a:latin typeface="Arial"/>
              </a:rPr>
              <a:t>Terzo livello</a:t>
            </a:r>
          </a:p>
          <a:p>
            <a:pPr marL="1600200" lvl="3" indent="-228240">
              <a:lnSpc>
                <a:spcPct val="100000"/>
              </a:lnSpc>
              <a:spcBef>
                <a:spcPts val="400"/>
              </a:spcBef>
              <a:buClr>
                <a:srgbClr val="000000"/>
              </a:buClr>
              <a:buFont typeface="Symbol" charset="2"/>
              <a:buChar char=""/>
            </a:pPr>
            <a:r>
              <a:rPr lang="it-IT" sz="2000" b="0" strike="noStrike" spc="-1">
                <a:solidFill>
                  <a:srgbClr val="000000"/>
                </a:solidFill>
                <a:latin typeface="Arial"/>
              </a:rPr>
              <a:t>Quarto livello</a:t>
            </a:r>
          </a:p>
          <a:p>
            <a:pPr marL="2057400" lvl="4" indent="-228240">
              <a:lnSpc>
                <a:spcPct val="100000"/>
              </a:lnSpc>
              <a:spcBef>
                <a:spcPts val="400"/>
              </a:spcBef>
              <a:buClr>
                <a:srgbClr val="000000"/>
              </a:buClr>
              <a:buFont typeface="StarSymbol"/>
              <a:buChar char="»"/>
            </a:pPr>
            <a:r>
              <a:rPr lang="it-IT" sz="2000" b="0" strike="noStrike" spc="-1">
                <a:solidFill>
                  <a:srgbClr val="000000"/>
                </a:solidFill>
                <a:latin typeface="Arial"/>
              </a:rPr>
              <a:t>Quinto livello</a:t>
            </a:r>
          </a:p>
        </p:txBody>
      </p:sp>
      <p:sp>
        <p:nvSpPr>
          <p:cNvPr id="86" name="PlaceHolder 3"/>
          <p:cNvSpPr>
            <a:spLocks noGrp="1"/>
          </p:cNvSpPr>
          <p:nvPr>
            <p:ph type="dt"/>
          </p:nvPr>
        </p:nvSpPr>
        <p:spPr>
          <a:xfrm>
            <a:off x="457200" y="6245280"/>
            <a:ext cx="2133360" cy="475920"/>
          </a:xfrm>
          <a:prstGeom prst="rect">
            <a:avLst/>
          </a:prstGeom>
        </p:spPr>
        <p:txBody>
          <a:bodyPr>
            <a:noAutofit/>
          </a:bodyPr>
          <a:lstStyle/>
          <a:p>
            <a:pPr>
              <a:lnSpc>
                <a:spcPct val="100000"/>
              </a:lnSpc>
            </a:pPr>
            <a:fld id="{B70C8CDC-E411-4D3C-B278-0D3F84C6464C}" type="datetime1">
              <a:rPr lang="it-IT" sz="1400" b="0" strike="noStrike" spc="-1">
                <a:solidFill>
                  <a:srgbClr val="000000"/>
                </a:solidFill>
                <a:latin typeface="Arial"/>
              </a:rPr>
              <a:t>23/02/21</a:t>
            </a:fld>
            <a:endParaRPr lang="it-IT" sz="1400" b="0" strike="noStrike" spc="-1">
              <a:latin typeface="Times New Roman"/>
            </a:endParaRPr>
          </a:p>
        </p:txBody>
      </p:sp>
      <p:sp>
        <p:nvSpPr>
          <p:cNvPr id="87" name="PlaceHolder 4"/>
          <p:cNvSpPr>
            <a:spLocks noGrp="1"/>
          </p:cNvSpPr>
          <p:nvPr>
            <p:ph type="ftr"/>
          </p:nvPr>
        </p:nvSpPr>
        <p:spPr>
          <a:xfrm>
            <a:off x="6732720" y="6237360"/>
            <a:ext cx="1510920" cy="468000"/>
          </a:xfrm>
          <a:prstGeom prst="rect">
            <a:avLst/>
          </a:prstGeom>
        </p:spPr>
        <p:txBody>
          <a:bodyPr>
            <a:noAutofit/>
          </a:bodyPr>
          <a:lstStyle/>
          <a:p>
            <a:pPr algn="r">
              <a:lnSpc>
                <a:spcPct val="100000"/>
              </a:lnSpc>
            </a:pPr>
            <a:r>
              <a:rPr lang="it-IT" sz="1400" b="1" strike="noStrike" spc="-1">
                <a:solidFill>
                  <a:srgbClr val="000000"/>
                </a:solidFill>
                <a:latin typeface="Arial"/>
              </a:rPr>
              <a:t>Cardiologia Tolmezzo</a:t>
            </a:r>
            <a:endParaRPr lang="it-IT" sz="1400" b="0" strike="noStrike" spc="-1">
              <a:latin typeface="Times New Roman"/>
            </a:endParaRPr>
          </a:p>
        </p:txBody>
      </p:sp>
      <p:sp>
        <p:nvSpPr>
          <p:cNvPr id="88" name="PlaceHolder 5"/>
          <p:cNvSpPr>
            <a:spLocks noGrp="1"/>
          </p:cNvSpPr>
          <p:nvPr>
            <p:ph type="sldNum"/>
          </p:nvPr>
        </p:nvSpPr>
        <p:spPr>
          <a:xfrm>
            <a:off x="493560" y="6245280"/>
            <a:ext cx="2133360" cy="475920"/>
          </a:xfrm>
          <a:prstGeom prst="rect">
            <a:avLst/>
          </a:prstGeom>
        </p:spPr>
        <p:txBody>
          <a:bodyPr>
            <a:noAutofit/>
          </a:bodyPr>
          <a:lstStyle/>
          <a:p>
            <a:pPr algn="r">
              <a:lnSpc>
                <a:spcPct val="100000"/>
              </a:lnSpc>
            </a:pPr>
            <a:fld id="{31A68F23-6419-4958-A67A-1108DA1DC085}" type="slidenum">
              <a:rPr lang="it-IT" sz="1400" b="0" strike="noStrike" spc="-1">
                <a:solidFill>
                  <a:srgbClr val="000000"/>
                </a:solidFill>
                <a:latin typeface="Arial"/>
              </a:rPr>
              <a:t>‹N›</a:t>
            </a:fld>
            <a:endParaRPr lang="it-IT" sz="1400" b="0" strike="noStrike" spc="-1">
              <a:latin typeface="Times New Roman"/>
            </a:endParaRPr>
          </a:p>
        </p:txBody>
      </p:sp>
    </p:spTree>
    <p:extLst>
      <p:ext uri="{BB962C8B-B14F-4D97-AF65-F5344CB8AC3E}">
        <p14:creationId xmlns:p14="http://schemas.microsoft.com/office/powerpoint/2010/main" val="31064682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4"/>
          <a:tile/>
        </a:blipFill>
        <a:effectLst/>
      </p:bgPr>
    </p:bg>
    <p:spTree>
      <p:nvGrpSpPr>
        <p:cNvPr id="1" name=""/>
        <p:cNvGrpSpPr/>
        <p:nvPr/>
      </p:nvGrpSpPr>
      <p:grpSpPr>
        <a:xfrm>
          <a:off x="0" y="0"/>
          <a:ext cx="0" cy="0"/>
          <a:chOff x="0" y="0"/>
          <a:chExt cx="0" cy="0"/>
        </a:xfrm>
      </p:grpSpPr>
      <p:pic>
        <p:nvPicPr>
          <p:cNvPr id="168" name="Picture 7" descr="logo tolmezzo"/>
          <p:cNvPicPr/>
          <p:nvPr/>
        </p:nvPicPr>
        <p:blipFill>
          <a:blip r:embed="rId15"/>
          <a:stretch/>
        </p:blipFill>
        <p:spPr>
          <a:xfrm>
            <a:off x="8313840" y="6159600"/>
            <a:ext cx="650520" cy="630000"/>
          </a:xfrm>
          <a:prstGeom prst="rect">
            <a:avLst/>
          </a:prstGeom>
          <a:ln>
            <a:noFill/>
          </a:ln>
        </p:spPr>
      </p:pic>
      <p:pic>
        <p:nvPicPr>
          <p:cNvPr id="169" name="Picture 8" descr="logo tolmezzo"/>
          <p:cNvPicPr/>
          <p:nvPr/>
        </p:nvPicPr>
        <p:blipFill>
          <a:blip r:embed="rId15"/>
          <a:stretch/>
        </p:blipFill>
        <p:spPr>
          <a:xfrm>
            <a:off x="8313840" y="6159600"/>
            <a:ext cx="650520" cy="630000"/>
          </a:xfrm>
          <a:prstGeom prst="rect">
            <a:avLst/>
          </a:prstGeom>
          <a:ln>
            <a:noFill/>
          </a:ln>
        </p:spPr>
      </p:pic>
      <p:sp>
        <p:nvSpPr>
          <p:cNvPr id="170" name="PlaceHolder 1"/>
          <p:cNvSpPr>
            <a:spLocks noGrp="1"/>
          </p:cNvSpPr>
          <p:nvPr>
            <p:ph type="dt"/>
          </p:nvPr>
        </p:nvSpPr>
        <p:spPr>
          <a:xfrm>
            <a:off x="457200" y="6245280"/>
            <a:ext cx="2133360" cy="475920"/>
          </a:xfrm>
          <a:prstGeom prst="rect">
            <a:avLst/>
          </a:prstGeom>
        </p:spPr>
        <p:txBody>
          <a:bodyPr>
            <a:noAutofit/>
          </a:bodyPr>
          <a:lstStyle/>
          <a:p>
            <a:pPr>
              <a:lnSpc>
                <a:spcPct val="100000"/>
              </a:lnSpc>
            </a:pPr>
            <a:fld id="{BAA22DF1-C7D4-414C-B72E-55C324D71937}" type="datetime1">
              <a:rPr lang="it-IT" sz="1400" b="0" strike="noStrike" spc="-1">
                <a:solidFill>
                  <a:srgbClr val="000000"/>
                </a:solidFill>
                <a:latin typeface="Arial"/>
              </a:rPr>
              <a:t>23/02/21</a:t>
            </a:fld>
            <a:endParaRPr lang="it-IT" sz="1400" b="0" strike="noStrike" spc="-1">
              <a:latin typeface="Times New Roman"/>
            </a:endParaRPr>
          </a:p>
        </p:txBody>
      </p:sp>
      <p:sp>
        <p:nvSpPr>
          <p:cNvPr id="171" name="PlaceHolder 2"/>
          <p:cNvSpPr>
            <a:spLocks noGrp="1"/>
          </p:cNvSpPr>
          <p:nvPr>
            <p:ph type="ftr"/>
          </p:nvPr>
        </p:nvSpPr>
        <p:spPr>
          <a:xfrm>
            <a:off x="6732720" y="6237360"/>
            <a:ext cx="1510920" cy="468000"/>
          </a:xfrm>
          <a:prstGeom prst="rect">
            <a:avLst/>
          </a:prstGeom>
        </p:spPr>
        <p:txBody>
          <a:bodyPr>
            <a:noAutofit/>
          </a:bodyPr>
          <a:lstStyle/>
          <a:p>
            <a:pPr algn="r">
              <a:lnSpc>
                <a:spcPct val="100000"/>
              </a:lnSpc>
            </a:pPr>
            <a:r>
              <a:rPr lang="it-IT" sz="1400" b="1" strike="noStrike" spc="-1">
                <a:solidFill>
                  <a:srgbClr val="000000"/>
                </a:solidFill>
                <a:latin typeface="Arial"/>
              </a:rPr>
              <a:t>Cardiologia Tolmezzo</a:t>
            </a:r>
            <a:endParaRPr lang="it-IT" sz="1400" b="0" strike="noStrike" spc="-1">
              <a:latin typeface="Times New Roman"/>
            </a:endParaRPr>
          </a:p>
        </p:txBody>
      </p:sp>
      <p:sp>
        <p:nvSpPr>
          <p:cNvPr id="172" name="PlaceHolder 3"/>
          <p:cNvSpPr>
            <a:spLocks noGrp="1"/>
          </p:cNvSpPr>
          <p:nvPr>
            <p:ph type="sldNum"/>
          </p:nvPr>
        </p:nvSpPr>
        <p:spPr>
          <a:xfrm>
            <a:off x="493560" y="6245280"/>
            <a:ext cx="2133360" cy="475920"/>
          </a:xfrm>
          <a:prstGeom prst="rect">
            <a:avLst/>
          </a:prstGeom>
        </p:spPr>
        <p:txBody>
          <a:bodyPr>
            <a:noAutofit/>
          </a:bodyPr>
          <a:lstStyle/>
          <a:p>
            <a:pPr algn="r">
              <a:lnSpc>
                <a:spcPct val="100000"/>
              </a:lnSpc>
            </a:pPr>
            <a:fld id="{C6BA7BBE-74D3-4046-ACA6-734A55261D31}" type="slidenum">
              <a:rPr lang="it-IT" sz="1400" b="0" strike="noStrike" spc="-1">
                <a:solidFill>
                  <a:srgbClr val="000000"/>
                </a:solidFill>
                <a:latin typeface="Arial"/>
              </a:rPr>
              <a:t>‹N›</a:t>
            </a:fld>
            <a:endParaRPr lang="it-IT" sz="1400" b="0" strike="noStrike" spc="-1">
              <a:latin typeface="Times New Roman"/>
            </a:endParaRPr>
          </a:p>
        </p:txBody>
      </p:sp>
      <p:sp>
        <p:nvSpPr>
          <p:cNvPr id="173" name="PlaceHolder 4"/>
          <p:cNvSpPr>
            <a:spLocks noGrp="1"/>
          </p:cNvSpPr>
          <p:nvPr>
            <p:ph type="title"/>
          </p:nvPr>
        </p:nvSpPr>
        <p:spPr>
          <a:xfrm>
            <a:off x="457200" y="273600"/>
            <a:ext cx="8229240" cy="1144800"/>
          </a:xfrm>
          <a:prstGeom prst="rect">
            <a:avLst/>
          </a:prstGeom>
        </p:spPr>
        <p:txBody>
          <a:bodyPr lIns="0" tIns="0" rIns="0" bIns="0" anchor="ctr">
            <a:noAutofit/>
          </a:bodyPr>
          <a:lstStyle/>
          <a:p>
            <a:r>
              <a:rPr lang="it-IT" sz="4000" b="0" strike="noStrike" spc="-1">
                <a:solidFill>
                  <a:srgbClr val="000000"/>
                </a:solidFill>
                <a:latin typeface="Arial"/>
              </a:rPr>
              <a:t>Fai clic per modificare il formato del testo del titolo</a:t>
            </a:r>
          </a:p>
        </p:txBody>
      </p:sp>
      <p:sp>
        <p:nvSpPr>
          <p:cNvPr id="174" name="PlaceHolder 5"/>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it-IT" sz="3200" b="0" strike="noStrike" spc="-1">
                <a:solidFill>
                  <a:srgbClr val="000000"/>
                </a:solidFill>
                <a:latin typeface="Arial"/>
              </a:rPr>
              <a:t>Fai clic per modificare il formato del testo della struttura</a:t>
            </a:r>
          </a:p>
          <a:p>
            <a:pPr marL="864000" lvl="1" indent="-324000">
              <a:spcBef>
                <a:spcPts val="1134"/>
              </a:spcBef>
              <a:buClr>
                <a:srgbClr val="000000"/>
              </a:buClr>
              <a:buSzPct val="75000"/>
              <a:buFont typeface="Symbol" charset="2"/>
              <a:buChar char=""/>
            </a:pPr>
            <a:r>
              <a:rPr lang="it-IT" sz="2400" b="0" strike="noStrike" spc="-1">
                <a:solidFill>
                  <a:srgbClr val="000000"/>
                </a:solidFill>
                <a:latin typeface="Arial"/>
              </a:rPr>
              <a:t>Secondo livello struttura</a:t>
            </a:r>
          </a:p>
          <a:p>
            <a:pPr marL="1296000" lvl="2" indent="-288000">
              <a:spcBef>
                <a:spcPts val="850"/>
              </a:spcBef>
              <a:buClr>
                <a:srgbClr val="000000"/>
              </a:buClr>
              <a:buSzPct val="45000"/>
              <a:buFont typeface="Wingdings" charset="2"/>
              <a:buChar char=""/>
            </a:pPr>
            <a:r>
              <a:rPr lang="it-IT" sz="2000" b="0" strike="noStrike" spc="-1">
                <a:solidFill>
                  <a:srgbClr val="000000"/>
                </a:solidFill>
                <a:latin typeface="Arial"/>
              </a:rPr>
              <a:t>Terzo livello struttura</a:t>
            </a:r>
          </a:p>
          <a:p>
            <a:pPr marL="1728000" lvl="3" indent="-216000">
              <a:spcBef>
                <a:spcPts val="567"/>
              </a:spcBef>
              <a:buClr>
                <a:srgbClr val="000000"/>
              </a:buClr>
              <a:buSzPct val="75000"/>
              <a:buFont typeface="Symbol" charset="2"/>
              <a:buChar char=""/>
            </a:pPr>
            <a:r>
              <a:rPr lang="it-IT" sz="2000" b="0" strike="noStrike" spc="-1">
                <a:solidFill>
                  <a:srgbClr val="000000"/>
                </a:solidFill>
                <a:latin typeface="Arial"/>
              </a:rPr>
              <a:t>Quarto livello struttura</a:t>
            </a:r>
          </a:p>
          <a:p>
            <a:pPr marL="2160000" lvl="4" indent="-216000">
              <a:spcBef>
                <a:spcPts val="283"/>
              </a:spcBef>
              <a:buClr>
                <a:srgbClr val="000000"/>
              </a:buClr>
              <a:buSzPct val="45000"/>
              <a:buFont typeface="Wingdings" charset="2"/>
              <a:buChar char=""/>
            </a:pPr>
            <a:r>
              <a:rPr lang="it-IT" sz="2000" b="0" strike="noStrike" spc="-1">
                <a:solidFill>
                  <a:srgbClr val="000000"/>
                </a:solidFill>
                <a:latin typeface="Arial"/>
              </a:rPr>
              <a:t>Quinto livello struttura</a:t>
            </a:r>
          </a:p>
          <a:p>
            <a:pPr marL="2592000" lvl="5" indent="-216000">
              <a:spcBef>
                <a:spcPts val="283"/>
              </a:spcBef>
              <a:buClr>
                <a:srgbClr val="000000"/>
              </a:buClr>
              <a:buSzPct val="45000"/>
              <a:buFont typeface="Wingdings" charset="2"/>
              <a:buChar char=""/>
            </a:pPr>
            <a:r>
              <a:rPr lang="it-IT" sz="2000" b="0" strike="noStrike" spc="-1">
                <a:solidFill>
                  <a:srgbClr val="000000"/>
                </a:solidFill>
                <a:latin typeface="Arial"/>
              </a:rPr>
              <a:t>Sesto livello struttura</a:t>
            </a:r>
          </a:p>
          <a:p>
            <a:pPr marL="3024000" lvl="6" indent="-216000">
              <a:spcBef>
                <a:spcPts val="283"/>
              </a:spcBef>
              <a:buClr>
                <a:srgbClr val="000000"/>
              </a:buClr>
              <a:buSzPct val="45000"/>
              <a:buFont typeface="Wingdings" charset="2"/>
              <a:buChar char=""/>
            </a:pPr>
            <a:r>
              <a:rPr lang="it-IT" sz="2000" b="0" strike="noStrike" spc="-1">
                <a:solidFill>
                  <a:srgbClr val="000000"/>
                </a:solidFill>
                <a:latin typeface="Arial"/>
              </a:rPr>
              <a:t>Settimo livello struttura</a:t>
            </a:r>
          </a:p>
        </p:txBody>
      </p:sp>
    </p:spTree>
    <p:extLst>
      <p:ext uri="{BB962C8B-B14F-4D97-AF65-F5344CB8AC3E}">
        <p14:creationId xmlns:p14="http://schemas.microsoft.com/office/powerpoint/2010/main" val="188011541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4"/>
          <a:tile/>
        </a:blipFill>
        <a:effectLst/>
      </p:bgPr>
    </p:bg>
    <p:spTree>
      <p:nvGrpSpPr>
        <p:cNvPr id="1" name=""/>
        <p:cNvGrpSpPr/>
        <p:nvPr/>
      </p:nvGrpSpPr>
      <p:grpSpPr>
        <a:xfrm>
          <a:off x="0" y="0"/>
          <a:ext cx="0" cy="0"/>
          <a:chOff x="0" y="0"/>
          <a:chExt cx="0" cy="0"/>
        </a:xfrm>
      </p:grpSpPr>
      <p:pic>
        <p:nvPicPr>
          <p:cNvPr id="125" name="Picture 7" descr="logo tolmezzo"/>
          <p:cNvPicPr/>
          <p:nvPr/>
        </p:nvPicPr>
        <p:blipFill>
          <a:blip r:embed="rId15"/>
          <a:stretch/>
        </p:blipFill>
        <p:spPr>
          <a:xfrm>
            <a:off x="8313840" y="6159600"/>
            <a:ext cx="650520" cy="630000"/>
          </a:xfrm>
          <a:prstGeom prst="rect">
            <a:avLst/>
          </a:prstGeom>
          <a:ln>
            <a:noFill/>
          </a:ln>
        </p:spPr>
      </p:pic>
      <p:pic>
        <p:nvPicPr>
          <p:cNvPr id="126" name="Picture 8" descr="logo tolmezzo"/>
          <p:cNvPicPr/>
          <p:nvPr/>
        </p:nvPicPr>
        <p:blipFill>
          <a:blip r:embed="rId15"/>
          <a:stretch/>
        </p:blipFill>
        <p:spPr>
          <a:xfrm>
            <a:off x="8313840" y="6159600"/>
            <a:ext cx="650520" cy="630000"/>
          </a:xfrm>
          <a:prstGeom prst="rect">
            <a:avLst/>
          </a:prstGeom>
          <a:ln>
            <a:noFill/>
          </a:ln>
        </p:spPr>
      </p:pic>
      <p:sp>
        <p:nvSpPr>
          <p:cNvPr id="127" name="PlaceHolder 1"/>
          <p:cNvSpPr>
            <a:spLocks noGrp="1"/>
          </p:cNvSpPr>
          <p:nvPr>
            <p:ph type="title"/>
          </p:nvPr>
        </p:nvSpPr>
        <p:spPr>
          <a:xfrm>
            <a:off x="685800" y="2130480"/>
            <a:ext cx="7772040" cy="1469520"/>
          </a:xfrm>
          <a:prstGeom prst="rect">
            <a:avLst/>
          </a:prstGeom>
        </p:spPr>
        <p:txBody>
          <a:bodyPr anchor="ctr">
            <a:noAutofit/>
          </a:bodyPr>
          <a:lstStyle/>
          <a:p>
            <a:pPr algn="ctr">
              <a:lnSpc>
                <a:spcPct val="100000"/>
              </a:lnSpc>
            </a:pPr>
            <a:r>
              <a:rPr lang="it-IT" sz="4000" b="0" strike="noStrike" spc="-1">
                <a:solidFill>
                  <a:srgbClr val="996600"/>
                </a:solidFill>
                <a:latin typeface="Arial"/>
              </a:rPr>
              <a:t>Fare clic per modificare lo stile del titolo</a:t>
            </a:r>
            <a:endParaRPr lang="it-IT" sz="4000" b="0" strike="noStrike" spc="-1">
              <a:solidFill>
                <a:srgbClr val="000000"/>
              </a:solidFill>
              <a:latin typeface="Arial"/>
            </a:endParaRPr>
          </a:p>
        </p:txBody>
      </p:sp>
      <p:sp>
        <p:nvSpPr>
          <p:cNvPr id="128" name="PlaceHolder 2"/>
          <p:cNvSpPr>
            <a:spLocks noGrp="1"/>
          </p:cNvSpPr>
          <p:nvPr>
            <p:ph type="dt"/>
          </p:nvPr>
        </p:nvSpPr>
        <p:spPr>
          <a:xfrm>
            <a:off x="457200" y="6245280"/>
            <a:ext cx="2133360" cy="475920"/>
          </a:xfrm>
          <a:prstGeom prst="rect">
            <a:avLst/>
          </a:prstGeom>
        </p:spPr>
        <p:txBody>
          <a:bodyPr>
            <a:noAutofit/>
          </a:bodyPr>
          <a:lstStyle/>
          <a:p>
            <a:pPr>
              <a:lnSpc>
                <a:spcPct val="100000"/>
              </a:lnSpc>
            </a:pPr>
            <a:fld id="{AEA940D6-0E03-4E2E-A962-C0C5E33618FB}" type="datetime1">
              <a:rPr lang="it-IT" sz="1400" b="0" strike="noStrike" spc="-1">
                <a:solidFill>
                  <a:srgbClr val="000000"/>
                </a:solidFill>
                <a:latin typeface="Arial"/>
              </a:rPr>
              <a:t>23/02/21</a:t>
            </a:fld>
            <a:endParaRPr lang="it-IT" sz="1400" b="0" strike="noStrike" spc="-1">
              <a:latin typeface="Times New Roman"/>
            </a:endParaRPr>
          </a:p>
        </p:txBody>
      </p:sp>
      <p:sp>
        <p:nvSpPr>
          <p:cNvPr id="129" name="PlaceHolder 3"/>
          <p:cNvSpPr>
            <a:spLocks noGrp="1"/>
          </p:cNvSpPr>
          <p:nvPr>
            <p:ph type="ftr"/>
          </p:nvPr>
        </p:nvSpPr>
        <p:spPr>
          <a:xfrm>
            <a:off x="6732720" y="6237360"/>
            <a:ext cx="1510920" cy="468000"/>
          </a:xfrm>
          <a:prstGeom prst="rect">
            <a:avLst/>
          </a:prstGeom>
        </p:spPr>
        <p:txBody>
          <a:bodyPr>
            <a:noAutofit/>
          </a:bodyPr>
          <a:lstStyle/>
          <a:p>
            <a:pPr algn="r">
              <a:lnSpc>
                <a:spcPct val="100000"/>
              </a:lnSpc>
            </a:pPr>
            <a:r>
              <a:rPr lang="it-IT" sz="1400" b="1" strike="noStrike" spc="-1">
                <a:solidFill>
                  <a:srgbClr val="000000"/>
                </a:solidFill>
                <a:latin typeface="Arial"/>
              </a:rPr>
              <a:t>Cardiologia Tolmezzo</a:t>
            </a:r>
            <a:endParaRPr lang="it-IT" sz="1400" b="0" strike="noStrike" spc="-1">
              <a:latin typeface="Times New Roman"/>
            </a:endParaRPr>
          </a:p>
        </p:txBody>
      </p:sp>
      <p:sp>
        <p:nvSpPr>
          <p:cNvPr id="130" name="PlaceHolder 4"/>
          <p:cNvSpPr>
            <a:spLocks noGrp="1"/>
          </p:cNvSpPr>
          <p:nvPr>
            <p:ph type="sldNum"/>
          </p:nvPr>
        </p:nvSpPr>
        <p:spPr>
          <a:xfrm>
            <a:off x="493560" y="6245280"/>
            <a:ext cx="2133360" cy="475920"/>
          </a:xfrm>
          <a:prstGeom prst="rect">
            <a:avLst/>
          </a:prstGeom>
        </p:spPr>
        <p:txBody>
          <a:bodyPr>
            <a:noAutofit/>
          </a:bodyPr>
          <a:lstStyle/>
          <a:p>
            <a:pPr algn="r">
              <a:lnSpc>
                <a:spcPct val="100000"/>
              </a:lnSpc>
            </a:pPr>
            <a:fld id="{A06B8C2A-F028-455A-8646-E9BC4B60DF34}" type="slidenum">
              <a:rPr lang="it-IT" sz="1400" b="0" strike="noStrike" spc="-1">
                <a:solidFill>
                  <a:srgbClr val="000000"/>
                </a:solidFill>
                <a:latin typeface="Arial"/>
              </a:rPr>
              <a:t>‹N›</a:t>
            </a:fld>
            <a:endParaRPr lang="it-IT" sz="1400" b="0" strike="noStrike" spc="-1">
              <a:latin typeface="Times New Roman"/>
            </a:endParaRPr>
          </a:p>
        </p:txBody>
      </p:sp>
      <p:sp>
        <p:nvSpPr>
          <p:cNvPr id="131" name="PlaceHolder 5"/>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it-IT" sz="3200" b="0" strike="noStrike" spc="-1">
                <a:solidFill>
                  <a:srgbClr val="000000"/>
                </a:solidFill>
                <a:latin typeface="Arial"/>
              </a:rPr>
              <a:t>Fai clic per modificare il formato del testo della struttura</a:t>
            </a:r>
          </a:p>
          <a:p>
            <a:pPr marL="864000" lvl="1" indent="-324000">
              <a:spcBef>
                <a:spcPts val="1134"/>
              </a:spcBef>
              <a:buClr>
                <a:srgbClr val="000000"/>
              </a:buClr>
              <a:buSzPct val="75000"/>
              <a:buFont typeface="Symbol" charset="2"/>
              <a:buChar char=""/>
            </a:pPr>
            <a:r>
              <a:rPr lang="it-IT" sz="2400" b="0" strike="noStrike" spc="-1">
                <a:solidFill>
                  <a:srgbClr val="000000"/>
                </a:solidFill>
                <a:latin typeface="Arial"/>
              </a:rPr>
              <a:t>Secondo livello struttura</a:t>
            </a:r>
          </a:p>
          <a:p>
            <a:pPr marL="1296000" lvl="2" indent="-288000">
              <a:spcBef>
                <a:spcPts val="850"/>
              </a:spcBef>
              <a:buClr>
                <a:srgbClr val="000000"/>
              </a:buClr>
              <a:buSzPct val="45000"/>
              <a:buFont typeface="Wingdings" charset="2"/>
              <a:buChar char=""/>
            </a:pPr>
            <a:r>
              <a:rPr lang="it-IT" sz="2000" b="0" strike="noStrike" spc="-1">
                <a:solidFill>
                  <a:srgbClr val="000000"/>
                </a:solidFill>
                <a:latin typeface="Arial"/>
              </a:rPr>
              <a:t>Terzo livello struttura</a:t>
            </a:r>
          </a:p>
          <a:p>
            <a:pPr marL="1728000" lvl="3" indent="-216000">
              <a:spcBef>
                <a:spcPts val="567"/>
              </a:spcBef>
              <a:buClr>
                <a:srgbClr val="000000"/>
              </a:buClr>
              <a:buSzPct val="75000"/>
              <a:buFont typeface="Symbol" charset="2"/>
              <a:buChar char=""/>
            </a:pPr>
            <a:r>
              <a:rPr lang="it-IT" sz="2000" b="0" strike="noStrike" spc="-1">
                <a:solidFill>
                  <a:srgbClr val="000000"/>
                </a:solidFill>
                <a:latin typeface="Arial"/>
              </a:rPr>
              <a:t>Quarto livello struttura</a:t>
            </a:r>
          </a:p>
          <a:p>
            <a:pPr marL="2160000" lvl="4" indent="-216000">
              <a:spcBef>
                <a:spcPts val="283"/>
              </a:spcBef>
              <a:buClr>
                <a:srgbClr val="000000"/>
              </a:buClr>
              <a:buSzPct val="45000"/>
              <a:buFont typeface="Wingdings" charset="2"/>
              <a:buChar char=""/>
            </a:pPr>
            <a:r>
              <a:rPr lang="it-IT" sz="2000" b="0" strike="noStrike" spc="-1">
                <a:solidFill>
                  <a:srgbClr val="000000"/>
                </a:solidFill>
                <a:latin typeface="Arial"/>
              </a:rPr>
              <a:t>Quinto livello struttura</a:t>
            </a:r>
          </a:p>
          <a:p>
            <a:pPr marL="2592000" lvl="5" indent="-216000">
              <a:spcBef>
                <a:spcPts val="283"/>
              </a:spcBef>
              <a:buClr>
                <a:srgbClr val="000000"/>
              </a:buClr>
              <a:buSzPct val="45000"/>
              <a:buFont typeface="Wingdings" charset="2"/>
              <a:buChar char=""/>
            </a:pPr>
            <a:r>
              <a:rPr lang="it-IT" sz="2000" b="0" strike="noStrike" spc="-1">
                <a:solidFill>
                  <a:srgbClr val="000000"/>
                </a:solidFill>
                <a:latin typeface="Arial"/>
              </a:rPr>
              <a:t>Sesto livello struttura</a:t>
            </a:r>
          </a:p>
          <a:p>
            <a:pPr marL="3024000" lvl="6" indent="-216000">
              <a:spcBef>
                <a:spcPts val="283"/>
              </a:spcBef>
              <a:buClr>
                <a:srgbClr val="000000"/>
              </a:buClr>
              <a:buSzPct val="45000"/>
              <a:buFont typeface="Wingdings" charset="2"/>
              <a:buChar char=""/>
            </a:pPr>
            <a:r>
              <a:rPr lang="it-IT" sz="2000" b="0" strike="noStrike" spc="-1">
                <a:solidFill>
                  <a:srgbClr val="000000"/>
                </a:solidFill>
                <a:latin typeface="Arial"/>
              </a:rPr>
              <a:t>Settimo livello struttura</a:t>
            </a:r>
          </a:p>
        </p:txBody>
      </p:sp>
    </p:spTree>
    <p:extLst>
      <p:ext uri="{BB962C8B-B14F-4D97-AF65-F5344CB8AC3E}">
        <p14:creationId xmlns:p14="http://schemas.microsoft.com/office/powerpoint/2010/main" val="182017405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4"/>
          <a:tile/>
        </a:blipFill>
        <a:effectLst/>
      </p:bgPr>
    </p:bg>
    <p:spTree>
      <p:nvGrpSpPr>
        <p:cNvPr id="1" name=""/>
        <p:cNvGrpSpPr/>
        <p:nvPr/>
      </p:nvGrpSpPr>
      <p:grpSpPr>
        <a:xfrm>
          <a:off x="0" y="0"/>
          <a:ext cx="0" cy="0"/>
          <a:chOff x="0" y="0"/>
          <a:chExt cx="0" cy="0"/>
        </a:xfrm>
      </p:grpSpPr>
      <p:pic>
        <p:nvPicPr>
          <p:cNvPr id="298" name="Picture 7" descr="logo tolmezzo"/>
          <p:cNvPicPr/>
          <p:nvPr/>
        </p:nvPicPr>
        <p:blipFill>
          <a:blip r:embed="rId15"/>
          <a:stretch/>
        </p:blipFill>
        <p:spPr>
          <a:xfrm>
            <a:off x="8313840" y="6159600"/>
            <a:ext cx="650520" cy="630000"/>
          </a:xfrm>
          <a:prstGeom prst="rect">
            <a:avLst/>
          </a:prstGeom>
          <a:ln>
            <a:noFill/>
          </a:ln>
        </p:spPr>
      </p:pic>
      <p:pic>
        <p:nvPicPr>
          <p:cNvPr id="299" name="Picture 8" descr="logo tolmezzo"/>
          <p:cNvPicPr/>
          <p:nvPr/>
        </p:nvPicPr>
        <p:blipFill>
          <a:blip r:embed="rId15"/>
          <a:stretch/>
        </p:blipFill>
        <p:spPr>
          <a:xfrm>
            <a:off x="8313840" y="6159600"/>
            <a:ext cx="650520" cy="630000"/>
          </a:xfrm>
          <a:prstGeom prst="rect">
            <a:avLst/>
          </a:prstGeom>
          <a:ln>
            <a:noFill/>
          </a:ln>
        </p:spPr>
      </p:pic>
      <p:sp>
        <p:nvSpPr>
          <p:cNvPr id="300" name="PlaceHolder 1"/>
          <p:cNvSpPr>
            <a:spLocks noGrp="1"/>
          </p:cNvSpPr>
          <p:nvPr>
            <p:ph type="title"/>
          </p:nvPr>
        </p:nvSpPr>
        <p:spPr>
          <a:xfrm>
            <a:off x="457200" y="274680"/>
            <a:ext cx="8229240" cy="1142640"/>
          </a:xfrm>
          <a:prstGeom prst="rect">
            <a:avLst/>
          </a:prstGeom>
        </p:spPr>
        <p:txBody>
          <a:bodyPr anchor="ctr">
            <a:noAutofit/>
          </a:bodyPr>
          <a:lstStyle/>
          <a:p>
            <a:pPr algn="ctr">
              <a:lnSpc>
                <a:spcPct val="100000"/>
              </a:lnSpc>
            </a:pPr>
            <a:r>
              <a:rPr lang="it-IT" sz="4000" b="0" strike="noStrike" spc="-1">
                <a:solidFill>
                  <a:srgbClr val="996600"/>
                </a:solidFill>
                <a:latin typeface="Arial"/>
              </a:rPr>
              <a:t>Fare clic per modificare lo stile del titolo</a:t>
            </a:r>
            <a:endParaRPr lang="it-IT" sz="4000" b="0" strike="noStrike" spc="-1">
              <a:solidFill>
                <a:srgbClr val="000000"/>
              </a:solidFill>
              <a:latin typeface="Arial"/>
            </a:endParaRPr>
          </a:p>
        </p:txBody>
      </p:sp>
      <p:sp>
        <p:nvSpPr>
          <p:cNvPr id="301" name="PlaceHolder 2"/>
          <p:cNvSpPr>
            <a:spLocks noGrp="1"/>
          </p:cNvSpPr>
          <p:nvPr>
            <p:ph type="body"/>
          </p:nvPr>
        </p:nvSpPr>
        <p:spPr>
          <a:xfrm>
            <a:off x="457200" y="1535040"/>
            <a:ext cx="4039920" cy="639360"/>
          </a:xfrm>
          <a:prstGeom prst="rect">
            <a:avLst/>
          </a:prstGeom>
        </p:spPr>
        <p:txBody>
          <a:bodyPr anchor="b">
            <a:noAutofit/>
          </a:bodyPr>
          <a:lstStyle/>
          <a:p>
            <a:pPr>
              <a:lnSpc>
                <a:spcPct val="100000"/>
              </a:lnSpc>
              <a:spcBef>
                <a:spcPts val="479"/>
              </a:spcBef>
            </a:pPr>
            <a:r>
              <a:rPr lang="it-IT" sz="2400" b="1" strike="noStrike" spc="-1">
                <a:solidFill>
                  <a:srgbClr val="000000"/>
                </a:solidFill>
                <a:latin typeface="Arial"/>
              </a:rPr>
              <a:t>Fare clic per modificare stili del testo dello schema</a:t>
            </a:r>
            <a:endParaRPr lang="it-IT" sz="2400" b="0" strike="noStrike" spc="-1">
              <a:solidFill>
                <a:srgbClr val="000000"/>
              </a:solidFill>
              <a:latin typeface="Arial"/>
            </a:endParaRPr>
          </a:p>
        </p:txBody>
      </p:sp>
      <p:sp>
        <p:nvSpPr>
          <p:cNvPr id="302" name="PlaceHolder 3"/>
          <p:cNvSpPr>
            <a:spLocks noGrp="1"/>
          </p:cNvSpPr>
          <p:nvPr>
            <p:ph type="body"/>
          </p:nvPr>
        </p:nvSpPr>
        <p:spPr>
          <a:xfrm>
            <a:off x="457200" y="2174760"/>
            <a:ext cx="4039920" cy="3951000"/>
          </a:xfrm>
          <a:prstGeom prst="rect">
            <a:avLst/>
          </a:prstGeom>
        </p:spPr>
        <p:txBody>
          <a:bodyPr>
            <a:noAutofit/>
          </a:bodyPr>
          <a:lstStyle/>
          <a:p>
            <a:pPr marL="343080" indent="-342720">
              <a:lnSpc>
                <a:spcPct val="100000"/>
              </a:lnSpc>
              <a:spcBef>
                <a:spcPts val="479"/>
              </a:spcBef>
              <a:buClr>
                <a:srgbClr val="000000"/>
              </a:buClr>
              <a:buFont typeface="Symbol" charset="2"/>
              <a:buChar char=""/>
            </a:pPr>
            <a:r>
              <a:rPr lang="it-IT" sz="2400" b="0" strike="noStrike" spc="-1">
                <a:solidFill>
                  <a:srgbClr val="000000"/>
                </a:solidFill>
                <a:latin typeface="Arial"/>
              </a:rPr>
              <a:t>Fare clic per modificare stili del testo dello schema</a:t>
            </a:r>
          </a:p>
          <a:p>
            <a:pPr marL="743040" lvl="1" indent="-285480">
              <a:lnSpc>
                <a:spcPct val="100000"/>
              </a:lnSpc>
              <a:spcBef>
                <a:spcPts val="400"/>
              </a:spcBef>
              <a:buClr>
                <a:srgbClr val="000000"/>
              </a:buClr>
              <a:buFont typeface="Symbol" charset="2"/>
              <a:buChar char=""/>
            </a:pPr>
            <a:r>
              <a:rPr lang="it-IT" sz="2000" b="0" strike="noStrike" spc="-1">
                <a:solidFill>
                  <a:srgbClr val="000000"/>
                </a:solidFill>
                <a:latin typeface="Arial"/>
              </a:rPr>
              <a:t>Secondo livello</a:t>
            </a:r>
          </a:p>
          <a:p>
            <a:pPr marL="1143000" lvl="2" indent="-228240">
              <a:lnSpc>
                <a:spcPct val="100000"/>
              </a:lnSpc>
              <a:spcBef>
                <a:spcPts val="360"/>
              </a:spcBef>
              <a:buClr>
                <a:srgbClr val="000000"/>
              </a:buClr>
              <a:buFont typeface="Symbol" charset="2"/>
              <a:buChar char=""/>
            </a:pPr>
            <a:r>
              <a:rPr lang="it-IT" sz="1800" b="0" strike="noStrike" spc="-1">
                <a:solidFill>
                  <a:srgbClr val="000000"/>
                </a:solidFill>
                <a:latin typeface="Arial"/>
              </a:rPr>
              <a:t>Terzo livello</a:t>
            </a:r>
          </a:p>
          <a:p>
            <a:pPr marL="1600200" lvl="3" indent="-228240">
              <a:lnSpc>
                <a:spcPct val="100000"/>
              </a:lnSpc>
              <a:spcBef>
                <a:spcPts val="320"/>
              </a:spcBef>
              <a:buClr>
                <a:srgbClr val="000000"/>
              </a:buClr>
              <a:buFont typeface="Symbol" charset="2"/>
              <a:buChar char=""/>
            </a:pPr>
            <a:r>
              <a:rPr lang="it-IT" sz="1600" b="0" strike="noStrike" spc="-1">
                <a:solidFill>
                  <a:srgbClr val="000000"/>
                </a:solidFill>
                <a:latin typeface="Arial"/>
              </a:rPr>
              <a:t>Quarto livello</a:t>
            </a:r>
          </a:p>
          <a:p>
            <a:pPr marL="2057400" lvl="4" indent="-228240">
              <a:lnSpc>
                <a:spcPct val="100000"/>
              </a:lnSpc>
              <a:spcBef>
                <a:spcPts val="320"/>
              </a:spcBef>
              <a:buClr>
                <a:srgbClr val="000000"/>
              </a:buClr>
              <a:buFont typeface="StarSymbol"/>
              <a:buChar char="»"/>
            </a:pPr>
            <a:r>
              <a:rPr lang="it-IT" sz="1600" b="0" strike="noStrike" spc="-1">
                <a:solidFill>
                  <a:srgbClr val="000000"/>
                </a:solidFill>
                <a:latin typeface="Arial"/>
              </a:rPr>
              <a:t>Quinto livello</a:t>
            </a:r>
          </a:p>
        </p:txBody>
      </p:sp>
      <p:sp>
        <p:nvSpPr>
          <p:cNvPr id="303" name="PlaceHolder 4"/>
          <p:cNvSpPr>
            <a:spLocks noGrp="1"/>
          </p:cNvSpPr>
          <p:nvPr>
            <p:ph type="body"/>
          </p:nvPr>
        </p:nvSpPr>
        <p:spPr>
          <a:xfrm>
            <a:off x="4645080" y="1535040"/>
            <a:ext cx="4041360" cy="639360"/>
          </a:xfrm>
          <a:prstGeom prst="rect">
            <a:avLst/>
          </a:prstGeom>
        </p:spPr>
        <p:txBody>
          <a:bodyPr anchor="b">
            <a:noAutofit/>
          </a:bodyPr>
          <a:lstStyle/>
          <a:p>
            <a:pPr>
              <a:lnSpc>
                <a:spcPct val="100000"/>
              </a:lnSpc>
              <a:spcBef>
                <a:spcPts val="479"/>
              </a:spcBef>
            </a:pPr>
            <a:r>
              <a:rPr lang="it-IT" sz="2400" b="1" strike="noStrike" spc="-1">
                <a:solidFill>
                  <a:srgbClr val="000000"/>
                </a:solidFill>
                <a:latin typeface="Arial"/>
              </a:rPr>
              <a:t>Fare clic per modificare stili del testo dello schema</a:t>
            </a:r>
            <a:endParaRPr lang="it-IT" sz="2400" b="0" strike="noStrike" spc="-1">
              <a:solidFill>
                <a:srgbClr val="000000"/>
              </a:solidFill>
              <a:latin typeface="Arial"/>
            </a:endParaRPr>
          </a:p>
        </p:txBody>
      </p:sp>
      <p:sp>
        <p:nvSpPr>
          <p:cNvPr id="304" name="PlaceHolder 5"/>
          <p:cNvSpPr>
            <a:spLocks noGrp="1"/>
          </p:cNvSpPr>
          <p:nvPr>
            <p:ph type="body"/>
          </p:nvPr>
        </p:nvSpPr>
        <p:spPr>
          <a:xfrm>
            <a:off x="4645080" y="2174760"/>
            <a:ext cx="4041360" cy="3951000"/>
          </a:xfrm>
          <a:prstGeom prst="rect">
            <a:avLst/>
          </a:prstGeom>
        </p:spPr>
        <p:txBody>
          <a:bodyPr>
            <a:noAutofit/>
          </a:bodyPr>
          <a:lstStyle/>
          <a:p>
            <a:pPr marL="343080" indent="-342720">
              <a:lnSpc>
                <a:spcPct val="100000"/>
              </a:lnSpc>
              <a:spcBef>
                <a:spcPts val="479"/>
              </a:spcBef>
              <a:buClr>
                <a:srgbClr val="000000"/>
              </a:buClr>
              <a:buFont typeface="Symbol" charset="2"/>
              <a:buChar char=""/>
            </a:pPr>
            <a:r>
              <a:rPr lang="it-IT" sz="2400" b="0" strike="noStrike" spc="-1">
                <a:solidFill>
                  <a:srgbClr val="000000"/>
                </a:solidFill>
                <a:latin typeface="Arial"/>
              </a:rPr>
              <a:t>Fare clic per modificare stili del testo dello schema</a:t>
            </a:r>
          </a:p>
          <a:p>
            <a:pPr marL="743040" lvl="1" indent="-285480">
              <a:lnSpc>
                <a:spcPct val="100000"/>
              </a:lnSpc>
              <a:spcBef>
                <a:spcPts val="400"/>
              </a:spcBef>
              <a:buClr>
                <a:srgbClr val="000000"/>
              </a:buClr>
              <a:buFont typeface="Symbol" charset="2"/>
              <a:buChar char=""/>
            </a:pPr>
            <a:r>
              <a:rPr lang="it-IT" sz="2000" b="0" strike="noStrike" spc="-1">
                <a:solidFill>
                  <a:srgbClr val="000000"/>
                </a:solidFill>
                <a:latin typeface="Arial"/>
              </a:rPr>
              <a:t>Secondo livello</a:t>
            </a:r>
          </a:p>
          <a:p>
            <a:pPr marL="1143000" lvl="2" indent="-228240">
              <a:lnSpc>
                <a:spcPct val="100000"/>
              </a:lnSpc>
              <a:spcBef>
                <a:spcPts val="360"/>
              </a:spcBef>
              <a:buClr>
                <a:srgbClr val="000000"/>
              </a:buClr>
              <a:buFont typeface="Symbol" charset="2"/>
              <a:buChar char=""/>
            </a:pPr>
            <a:r>
              <a:rPr lang="it-IT" sz="1800" b="0" strike="noStrike" spc="-1">
                <a:solidFill>
                  <a:srgbClr val="000000"/>
                </a:solidFill>
                <a:latin typeface="Arial"/>
              </a:rPr>
              <a:t>Terzo livello</a:t>
            </a:r>
          </a:p>
          <a:p>
            <a:pPr marL="1600200" lvl="3" indent="-228240">
              <a:lnSpc>
                <a:spcPct val="100000"/>
              </a:lnSpc>
              <a:spcBef>
                <a:spcPts val="320"/>
              </a:spcBef>
              <a:buClr>
                <a:srgbClr val="000000"/>
              </a:buClr>
              <a:buFont typeface="Symbol" charset="2"/>
              <a:buChar char=""/>
            </a:pPr>
            <a:r>
              <a:rPr lang="it-IT" sz="1600" b="0" strike="noStrike" spc="-1">
                <a:solidFill>
                  <a:srgbClr val="000000"/>
                </a:solidFill>
                <a:latin typeface="Arial"/>
              </a:rPr>
              <a:t>Quarto livello</a:t>
            </a:r>
          </a:p>
          <a:p>
            <a:pPr marL="2057400" lvl="4" indent="-228240">
              <a:lnSpc>
                <a:spcPct val="100000"/>
              </a:lnSpc>
              <a:spcBef>
                <a:spcPts val="320"/>
              </a:spcBef>
              <a:buClr>
                <a:srgbClr val="000000"/>
              </a:buClr>
              <a:buFont typeface="StarSymbol"/>
              <a:buChar char="»"/>
            </a:pPr>
            <a:r>
              <a:rPr lang="it-IT" sz="1600" b="0" strike="noStrike" spc="-1">
                <a:solidFill>
                  <a:srgbClr val="000000"/>
                </a:solidFill>
                <a:latin typeface="Arial"/>
              </a:rPr>
              <a:t>Quinto livello</a:t>
            </a:r>
          </a:p>
        </p:txBody>
      </p:sp>
      <p:sp>
        <p:nvSpPr>
          <p:cNvPr id="305" name="PlaceHolder 6"/>
          <p:cNvSpPr>
            <a:spLocks noGrp="1"/>
          </p:cNvSpPr>
          <p:nvPr>
            <p:ph type="dt"/>
          </p:nvPr>
        </p:nvSpPr>
        <p:spPr>
          <a:xfrm>
            <a:off x="457200" y="6245280"/>
            <a:ext cx="2133360" cy="475920"/>
          </a:xfrm>
          <a:prstGeom prst="rect">
            <a:avLst/>
          </a:prstGeom>
        </p:spPr>
        <p:txBody>
          <a:bodyPr>
            <a:noAutofit/>
          </a:bodyPr>
          <a:lstStyle/>
          <a:p>
            <a:pPr>
              <a:lnSpc>
                <a:spcPct val="100000"/>
              </a:lnSpc>
            </a:pPr>
            <a:fld id="{745153B5-25F0-4F1A-B3D8-BC410ED9D17D}" type="datetime1">
              <a:rPr lang="it-IT" sz="1400" b="0" strike="noStrike" spc="-1">
                <a:solidFill>
                  <a:srgbClr val="000000"/>
                </a:solidFill>
                <a:latin typeface="Arial"/>
              </a:rPr>
              <a:t>23/02/21</a:t>
            </a:fld>
            <a:endParaRPr lang="it-IT" sz="1400" b="0" strike="noStrike" spc="-1">
              <a:latin typeface="Times New Roman"/>
            </a:endParaRPr>
          </a:p>
        </p:txBody>
      </p:sp>
      <p:sp>
        <p:nvSpPr>
          <p:cNvPr id="306" name="PlaceHolder 7"/>
          <p:cNvSpPr>
            <a:spLocks noGrp="1"/>
          </p:cNvSpPr>
          <p:nvPr>
            <p:ph type="ftr"/>
          </p:nvPr>
        </p:nvSpPr>
        <p:spPr>
          <a:xfrm>
            <a:off x="6732720" y="6237360"/>
            <a:ext cx="1510920" cy="468000"/>
          </a:xfrm>
          <a:prstGeom prst="rect">
            <a:avLst/>
          </a:prstGeom>
        </p:spPr>
        <p:txBody>
          <a:bodyPr>
            <a:noAutofit/>
          </a:bodyPr>
          <a:lstStyle/>
          <a:p>
            <a:pPr algn="r">
              <a:lnSpc>
                <a:spcPct val="100000"/>
              </a:lnSpc>
            </a:pPr>
            <a:r>
              <a:rPr lang="it-IT" sz="1400" b="1" strike="noStrike" spc="-1">
                <a:solidFill>
                  <a:srgbClr val="000000"/>
                </a:solidFill>
                <a:latin typeface="Arial"/>
              </a:rPr>
              <a:t>Cardiologia Tolmezzo</a:t>
            </a:r>
            <a:endParaRPr lang="it-IT" sz="1400" b="0" strike="noStrike" spc="-1">
              <a:latin typeface="Times New Roman"/>
            </a:endParaRPr>
          </a:p>
        </p:txBody>
      </p:sp>
      <p:sp>
        <p:nvSpPr>
          <p:cNvPr id="307" name="PlaceHolder 8"/>
          <p:cNvSpPr>
            <a:spLocks noGrp="1"/>
          </p:cNvSpPr>
          <p:nvPr>
            <p:ph type="sldNum"/>
          </p:nvPr>
        </p:nvSpPr>
        <p:spPr>
          <a:xfrm>
            <a:off x="493560" y="6245280"/>
            <a:ext cx="2133360" cy="475920"/>
          </a:xfrm>
          <a:prstGeom prst="rect">
            <a:avLst/>
          </a:prstGeom>
        </p:spPr>
        <p:txBody>
          <a:bodyPr>
            <a:noAutofit/>
          </a:bodyPr>
          <a:lstStyle/>
          <a:p>
            <a:pPr algn="r">
              <a:lnSpc>
                <a:spcPct val="100000"/>
              </a:lnSpc>
            </a:pPr>
            <a:fld id="{2D3284A3-B519-4E98-8438-263849FBA1E7}" type="slidenum">
              <a:rPr lang="it-IT" sz="1400" b="0" strike="noStrike" spc="-1">
                <a:solidFill>
                  <a:srgbClr val="000000"/>
                </a:solidFill>
                <a:latin typeface="Arial"/>
              </a:rPr>
              <a:t>‹N›</a:t>
            </a:fld>
            <a:endParaRPr lang="it-IT" sz="1400" b="0" strike="noStrike" spc="-1">
              <a:latin typeface="Times New Roman"/>
            </a:endParaRPr>
          </a:p>
        </p:txBody>
      </p:sp>
    </p:spTree>
    <p:extLst>
      <p:ext uri="{BB962C8B-B14F-4D97-AF65-F5344CB8AC3E}">
        <p14:creationId xmlns:p14="http://schemas.microsoft.com/office/powerpoint/2010/main" val="324827656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0">
          <a:blip r:embed="rId14"/>
          <a:tile/>
        </a:blipFill>
        <a:effectLst/>
      </p:bgPr>
    </p:bg>
    <p:spTree>
      <p:nvGrpSpPr>
        <p:cNvPr id="1" name=""/>
        <p:cNvGrpSpPr/>
        <p:nvPr/>
      </p:nvGrpSpPr>
      <p:grpSpPr>
        <a:xfrm>
          <a:off x="0" y="0"/>
          <a:ext cx="0" cy="0"/>
          <a:chOff x="0" y="0"/>
          <a:chExt cx="0" cy="0"/>
        </a:xfrm>
      </p:grpSpPr>
      <p:pic>
        <p:nvPicPr>
          <p:cNvPr id="344" name="Picture 7" descr="logo tolmezzo"/>
          <p:cNvPicPr/>
          <p:nvPr/>
        </p:nvPicPr>
        <p:blipFill>
          <a:blip r:embed="rId15"/>
          <a:stretch/>
        </p:blipFill>
        <p:spPr>
          <a:xfrm>
            <a:off x="8313840" y="6159600"/>
            <a:ext cx="650520" cy="630000"/>
          </a:xfrm>
          <a:prstGeom prst="rect">
            <a:avLst/>
          </a:prstGeom>
          <a:ln>
            <a:noFill/>
          </a:ln>
        </p:spPr>
      </p:pic>
      <p:pic>
        <p:nvPicPr>
          <p:cNvPr id="345" name="Picture 8" descr="logo tolmezzo"/>
          <p:cNvPicPr/>
          <p:nvPr/>
        </p:nvPicPr>
        <p:blipFill>
          <a:blip r:embed="rId15"/>
          <a:stretch/>
        </p:blipFill>
        <p:spPr>
          <a:xfrm>
            <a:off x="8313840" y="6159600"/>
            <a:ext cx="650520" cy="630000"/>
          </a:xfrm>
          <a:prstGeom prst="rect">
            <a:avLst/>
          </a:prstGeom>
          <a:ln>
            <a:noFill/>
          </a:ln>
        </p:spPr>
      </p:pic>
      <p:sp>
        <p:nvSpPr>
          <p:cNvPr id="346" name="PlaceHolder 1"/>
          <p:cNvSpPr>
            <a:spLocks noGrp="1"/>
          </p:cNvSpPr>
          <p:nvPr>
            <p:ph type="title"/>
          </p:nvPr>
        </p:nvSpPr>
        <p:spPr>
          <a:xfrm>
            <a:off x="722160" y="4406760"/>
            <a:ext cx="7772040" cy="1361880"/>
          </a:xfrm>
          <a:prstGeom prst="rect">
            <a:avLst/>
          </a:prstGeom>
        </p:spPr>
        <p:txBody>
          <a:bodyPr>
            <a:noAutofit/>
          </a:bodyPr>
          <a:lstStyle/>
          <a:p>
            <a:pPr>
              <a:lnSpc>
                <a:spcPct val="100000"/>
              </a:lnSpc>
            </a:pPr>
            <a:r>
              <a:rPr lang="it-IT" sz="4000" b="1" strike="noStrike" cap="all" spc="-1">
                <a:solidFill>
                  <a:srgbClr val="996600"/>
                </a:solidFill>
                <a:latin typeface="Arial"/>
              </a:rPr>
              <a:t>Fare clic per modificare lo stile del titolo</a:t>
            </a:r>
            <a:endParaRPr lang="it-IT" sz="4000" b="0" strike="noStrike" spc="-1">
              <a:solidFill>
                <a:srgbClr val="000000"/>
              </a:solidFill>
              <a:latin typeface="Arial"/>
            </a:endParaRPr>
          </a:p>
        </p:txBody>
      </p:sp>
      <p:sp>
        <p:nvSpPr>
          <p:cNvPr id="347" name="PlaceHolder 2"/>
          <p:cNvSpPr>
            <a:spLocks noGrp="1"/>
          </p:cNvSpPr>
          <p:nvPr>
            <p:ph type="body"/>
          </p:nvPr>
        </p:nvSpPr>
        <p:spPr>
          <a:xfrm>
            <a:off x="722160" y="2906640"/>
            <a:ext cx="7772040" cy="1499760"/>
          </a:xfrm>
          <a:prstGeom prst="rect">
            <a:avLst/>
          </a:prstGeom>
        </p:spPr>
        <p:txBody>
          <a:bodyPr anchor="b">
            <a:noAutofit/>
          </a:bodyPr>
          <a:lstStyle/>
          <a:p>
            <a:pPr>
              <a:lnSpc>
                <a:spcPct val="100000"/>
              </a:lnSpc>
              <a:spcBef>
                <a:spcPts val="400"/>
              </a:spcBef>
            </a:pPr>
            <a:r>
              <a:rPr lang="it-IT" sz="2000" b="0" strike="noStrike" spc="-1">
                <a:solidFill>
                  <a:srgbClr val="000000"/>
                </a:solidFill>
                <a:latin typeface="Arial"/>
              </a:rPr>
              <a:t>Fare clic per modificare stili del testo dello schema</a:t>
            </a:r>
          </a:p>
        </p:txBody>
      </p:sp>
      <p:sp>
        <p:nvSpPr>
          <p:cNvPr id="348" name="PlaceHolder 3"/>
          <p:cNvSpPr>
            <a:spLocks noGrp="1"/>
          </p:cNvSpPr>
          <p:nvPr>
            <p:ph type="dt"/>
          </p:nvPr>
        </p:nvSpPr>
        <p:spPr>
          <a:xfrm>
            <a:off x="457200" y="6245280"/>
            <a:ext cx="2133360" cy="475920"/>
          </a:xfrm>
          <a:prstGeom prst="rect">
            <a:avLst/>
          </a:prstGeom>
        </p:spPr>
        <p:txBody>
          <a:bodyPr>
            <a:noAutofit/>
          </a:bodyPr>
          <a:lstStyle/>
          <a:p>
            <a:pPr>
              <a:lnSpc>
                <a:spcPct val="100000"/>
              </a:lnSpc>
            </a:pPr>
            <a:fld id="{9A75AE51-2416-41F8-904D-2CAA2099B64E}" type="datetime1">
              <a:rPr lang="it-IT" sz="1400" b="0" strike="noStrike" spc="-1">
                <a:solidFill>
                  <a:srgbClr val="000000"/>
                </a:solidFill>
                <a:latin typeface="Arial"/>
              </a:rPr>
              <a:t>23/02/21</a:t>
            </a:fld>
            <a:endParaRPr lang="it-IT" sz="1400" b="0" strike="noStrike" spc="-1">
              <a:latin typeface="Times New Roman"/>
            </a:endParaRPr>
          </a:p>
        </p:txBody>
      </p:sp>
      <p:sp>
        <p:nvSpPr>
          <p:cNvPr id="349" name="PlaceHolder 4"/>
          <p:cNvSpPr>
            <a:spLocks noGrp="1"/>
          </p:cNvSpPr>
          <p:nvPr>
            <p:ph type="ftr"/>
          </p:nvPr>
        </p:nvSpPr>
        <p:spPr>
          <a:xfrm>
            <a:off x="6732720" y="6237360"/>
            <a:ext cx="1510920" cy="468000"/>
          </a:xfrm>
          <a:prstGeom prst="rect">
            <a:avLst/>
          </a:prstGeom>
        </p:spPr>
        <p:txBody>
          <a:bodyPr>
            <a:noAutofit/>
          </a:bodyPr>
          <a:lstStyle/>
          <a:p>
            <a:pPr algn="r">
              <a:lnSpc>
                <a:spcPct val="100000"/>
              </a:lnSpc>
            </a:pPr>
            <a:r>
              <a:rPr lang="it-IT" sz="1400" b="1" strike="noStrike" spc="-1">
                <a:solidFill>
                  <a:srgbClr val="000000"/>
                </a:solidFill>
                <a:latin typeface="Arial"/>
              </a:rPr>
              <a:t>Cardiologia Tolmezzo</a:t>
            </a:r>
            <a:endParaRPr lang="it-IT" sz="1400" b="0" strike="noStrike" spc="-1">
              <a:latin typeface="Times New Roman"/>
            </a:endParaRPr>
          </a:p>
        </p:txBody>
      </p:sp>
      <p:sp>
        <p:nvSpPr>
          <p:cNvPr id="350" name="PlaceHolder 5"/>
          <p:cNvSpPr>
            <a:spLocks noGrp="1"/>
          </p:cNvSpPr>
          <p:nvPr>
            <p:ph type="sldNum"/>
          </p:nvPr>
        </p:nvSpPr>
        <p:spPr>
          <a:xfrm>
            <a:off x="493560" y="6245280"/>
            <a:ext cx="2133360" cy="475920"/>
          </a:xfrm>
          <a:prstGeom prst="rect">
            <a:avLst/>
          </a:prstGeom>
        </p:spPr>
        <p:txBody>
          <a:bodyPr>
            <a:noAutofit/>
          </a:bodyPr>
          <a:lstStyle/>
          <a:p>
            <a:pPr algn="r">
              <a:lnSpc>
                <a:spcPct val="100000"/>
              </a:lnSpc>
            </a:pPr>
            <a:fld id="{1E32F7A9-CFAB-4926-B9BA-9238B953290D}" type="slidenum">
              <a:rPr lang="it-IT" sz="1400" b="0" strike="noStrike" spc="-1">
                <a:solidFill>
                  <a:srgbClr val="000000"/>
                </a:solidFill>
                <a:latin typeface="Arial"/>
              </a:rPr>
              <a:t>‹N›</a:t>
            </a:fld>
            <a:endParaRPr lang="it-IT" sz="1400" b="0" strike="noStrike" spc="-1">
              <a:latin typeface="Times New Roman"/>
            </a:endParaRPr>
          </a:p>
        </p:txBody>
      </p:sp>
    </p:spTree>
    <p:extLst>
      <p:ext uri="{BB962C8B-B14F-4D97-AF65-F5344CB8AC3E}">
        <p14:creationId xmlns:p14="http://schemas.microsoft.com/office/powerpoint/2010/main" val="5284438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rotWithShape="0">
          <a:blip r:embed="rId14"/>
          <a:tile/>
        </a:blipFill>
        <a:effectLst/>
      </p:bgPr>
    </p:bg>
    <p:spTree>
      <p:nvGrpSpPr>
        <p:cNvPr id="1" name=""/>
        <p:cNvGrpSpPr/>
        <p:nvPr/>
      </p:nvGrpSpPr>
      <p:grpSpPr>
        <a:xfrm>
          <a:off x="0" y="0"/>
          <a:ext cx="0" cy="0"/>
          <a:chOff x="0" y="0"/>
          <a:chExt cx="0" cy="0"/>
        </a:xfrm>
      </p:grpSpPr>
      <p:pic>
        <p:nvPicPr>
          <p:cNvPr id="211" name="Picture 7" descr="logo tolmezzo"/>
          <p:cNvPicPr/>
          <p:nvPr/>
        </p:nvPicPr>
        <p:blipFill>
          <a:blip r:embed="rId15"/>
          <a:stretch/>
        </p:blipFill>
        <p:spPr>
          <a:xfrm>
            <a:off x="8313840" y="6159600"/>
            <a:ext cx="650520" cy="630000"/>
          </a:xfrm>
          <a:prstGeom prst="rect">
            <a:avLst/>
          </a:prstGeom>
          <a:ln>
            <a:noFill/>
          </a:ln>
        </p:spPr>
      </p:pic>
      <p:pic>
        <p:nvPicPr>
          <p:cNvPr id="212" name="Picture 8" descr="logo tolmezzo"/>
          <p:cNvPicPr/>
          <p:nvPr/>
        </p:nvPicPr>
        <p:blipFill>
          <a:blip r:embed="rId15"/>
          <a:stretch/>
        </p:blipFill>
        <p:spPr>
          <a:xfrm>
            <a:off x="8313840" y="6159600"/>
            <a:ext cx="650520" cy="630000"/>
          </a:xfrm>
          <a:prstGeom prst="rect">
            <a:avLst/>
          </a:prstGeom>
          <a:ln>
            <a:noFill/>
          </a:ln>
        </p:spPr>
      </p:pic>
      <p:sp>
        <p:nvSpPr>
          <p:cNvPr id="213" name="PlaceHolder 1"/>
          <p:cNvSpPr>
            <a:spLocks noGrp="1"/>
          </p:cNvSpPr>
          <p:nvPr>
            <p:ph type="title"/>
          </p:nvPr>
        </p:nvSpPr>
        <p:spPr>
          <a:xfrm>
            <a:off x="468360" y="260280"/>
            <a:ext cx="8229240" cy="1142640"/>
          </a:xfrm>
          <a:prstGeom prst="rect">
            <a:avLst/>
          </a:prstGeom>
        </p:spPr>
        <p:txBody>
          <a:bodyPr anchor="ctr">
            <a:noAutofit/>
          </a:bodyPr>
          <a:lstStyle/>
          <a:p>
            <a:pPr algn="ctr">
              <a:lnSpc>
                <a:spcPct val="100000"/>
              </a:lnSpc>
            </a:pPr>
            <a:r>
              <a:rPr lang="it-IT" sz="4000" b="0" strike="noStrike" spc="-1">
                <a:solidFill>
                  <a:srgbClr val="996600"/>
                </a:solidFill>
                <a:latin typeface="Arial"/>
              </a:rPr>
              <a:t>Fare clic per modificare lo stile del titolo</a:t>
            </a:r>
            <a:endParaRPr lang="it-IT" sz="4000" b="0" strike="noStrike" spc="-1">
              <a:solidFill>
                <a:srgbClr val="000000"/>
              </a:solidFill>
              <a:latin typeface="Arial"/>
            </a:endParaRPr>
          </a:p>
        </p:txBody>
      </p:sp>
      <p:sp>
        <p:nvSpPr>
          <p:cNvPr id="214" name="PlaceHolder 2"/>
          <p:cNvSpPr>
            <a:spLocks noGrp="1"/>
          </p:cNvSpPr>
          <p:nvPr>
            <p:ph type="dt"/>
          </p:nvPr>
        </p:nvSpPr>
        <p:spPr>
          <a:xfrm>
            <a:off x="457200" y="6245280"/>
            <a:ext cx="2133360" cy="475920"/>
          </a:xfrm>
          <a:prstGeom prst="rect">
            <a:avLst/>
          </a:prstGeom>
        </p:spPr>
        <p:txBody>
          <a:bodyPr>
            <a:noAutofit/>
          </a:bodyPr>
          <a:lstStyle/>
          <a:p>
            <a:pPr>
              <a:lnSpc>
                <a:spcPct val="100000"/>
              </a:lnSpc>
            </a:pPr>
            <a:fld id="{46907EEA-4337-4F80-920B-1B1699A8B232}" type="datetime1">
              <a:rPr lang="it-IT" sz="1400" b="0" strike="noStrike" spc="-1">
                <a:solidFill>
                  <a:srgbClr val="000000"/>
                </a:solidFill>
                <a:latin typeface="Arial"/>
              </a:rPr>
              <a:t>23/02/21</a:t>
            </a:fld>
            <a:endParaRPr lang="it-IT" sz="1400" b="0" strike="noStrike" spc="-1">
              <a:latin typeface="Times New Roman"/>
            </a:endParaRPr>
          </a:p>
        </p:txBody>
      </p:sp>
      <p:sp>
        <p:nvSpPr>
          <p:cNvPr id="215" name="PlaceHolder 3"/>
          <p:cNvSpPr>
            <a:spLocks noGrp="1"/>
          </p:cNvSpPr>
          <p:nvPr>
            <p:ph type="ftr"/>
          </p:nvPr>
        </p:nvSpPr>
        <p:spPr>
          <a:xfrm>
            <a:off x="6732720" y="6237360"/>
            <a:ext cx="1510920" cy="468000"/>
          </a:xfrm>
          <a:prstGeom prst="rect">
            <a:avLst/>
          </a:prstGeom>
        </p:spPr>
        <p:txBody>
          <a:bodyPr>
            <a:noAutofit/>
          </a:bodyPr>
          <a:lstStyle/>
          <a:p>
            <a:pPr algn="r">
              <a:lnSpc>
                <a:spcPct val="100000"/>
              </a:lnSpc>
            </a:pPr>
            <a:r>
              <a:rPr lang="it-IT" sz="1400" b="1" strike="noStrike" spc="-1">
                <a:solidFill>
                  <a:srgbClr val="000000"/>
                </a:solidFill>
                <a:latin typeface="Arial"/>
              </a:rPr>
              <a:t>Cardiologia Tolmezzo</a:t>
            </a:r>
            <a:endParaRPr lang="it-IT" sz="1400" b="0" strike="noStrike" spc="-1">
              <a:latin typeface="Times New Roman"/>
            </a:endParaRPr>
          </a:p>
        </p:txBody>
      </p:sp>
      <p:sp>
        <p:nvSpPr>
          <p:cNvPr id="216" name="PlaceHolder 4"/>
          <p:cNvSpPr>
            <a:spLocks noGrp="1"/>
          </p:cNvSpPr>
          <p:nvPr>
            <p:ph type="sldNum"/>
          </p:nvPr>
        </p:nvSpPr>
        <p:spPr>
          <a:xfrm>
            <a:off x="493560" y="6245280"/>
            <a:ext cx="2133360" cy="475920"/>
          </a:xfrm>
          <a:prstGeom prst="rect">
            <a:avLst/>
          </a:prstGeom>
        </p:spPr>
        <p:txBody>
          <a:bodyPr>
            <a:noAutofit/>
          </a:bodyPr>
          <a:lstStyle/>
          <a:p>
            <a:pPr algn="r">
              <a:lnSpc>
                <a:spcPct val="100000"/>
              </a:lnSpc>
            </a:pPr>
            <a:fld id="{29B24BB7-3AE5-4273-9FB2-E1992D03EFF6}" type="slidenum">
              <a:rPr lang="it-IT" sz="1400" b="0" strike="noStrike" spc="-1">
                <a:solidFill>
                  <a:srgbClr val="000000"/>
                </a:solidFill>
                <a:latin typeface="Arial"/>
              </a:rPr>
              <a:t>‹N›</a:t>
            </a:fld>
            <a:endParaRPr lang="it-IT" sz="1400" b="0" strike="noStrike" spc="-1">
              <a:latin typeface="Times New Roman"/>
            </a:endParaRPr>
          </a:p>
        </p:txBody>
      </p:sp>
      <p:sp>
        <p:nvSpPr>
          <p:cNvPr id="217" name="PlaceHolder 5"/>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it-IT" sz="3200" b="0" strike="noStrike" spc="-1">
                <a:solidFill>
                  <a:srgbClr val="000000"/>
                </a:solidFill>
                <a:latin typeface="Arial"/>
              </a:rPr>
              <a:t>Fai clic per modificare il formato del testo della struttura</a:t>
            </a:r>
          </a:p>
          <a:p>
            <a:pPr marL="864000" lvl="1" indent="-324000">
              <a:spcBef>
                <a:spcPts val="1134"/>
              </a:spcBef>
              <a:buClr>
                <a:srgbClr val="000000"/>
              </a:buClr>
              <a:buSzPct val="75000"/>
              <a:buFont typeface="Symbol" charset="2"/>
              <a:buChar char=""/>
            </a:pPr>
            <a:r>
              <a:rPr lang="it-IT" sz="2400" b="0" strike="noStrike" spc="-1">
                <a:solidFill>
                  <a:srgbClr val="000000"/>
                </a:solidFill>
                <a:latin typeface="Arial"/>
              </a:rPr>
              <a:t>Secondo livello struttura</a:t>
            </a:r>
          </a:p>
          <a:p>
            <a:pPr marL="1296000" lvl="2" indent="-288000">
              <a:spcBef>
                <a:spcPts val="850"/>
              </a:spcBef>
              <a:buClr>
                <a:srgbClr val="000000"/>
              </a:buClr>
              <a:buSzPct val="45000"/>
              <a:buFont typeface="Wingdings" charset="2"/>
              <a:buChar char=""/>
            </a:pPr>
            <a:r>
              <a:rPr lang="it-IT" sz="2000" b="0" strike="noStrike" spc="-1">
                <a:solidFill>
                  <a:srgbClr val="000000"/>
                </a:solidFill>
                <a:latin typeface="Arial"/>
              </a:rPr>
              <a:t>Terzo livello struttura</a:t>
            </a:r>
          </a:p>
          <a:p>
            <a:pPr marL="1728000" lvl="3" indent="-216000">
              <a:spcBef>
                <a:spcPts val="567"/>
              </a:spcBef>
              <a:buClr>
                <a:srgbClr val="000000"/>
              </a:buClr>
              <a:buSzPct val="75000"/>
              <a:buFont typeface="Symbol" charset="2"/>
              <a:buChar char=""/>
            </a:pPr>
            <a:r>
              <a:rPr lang="it-IT" sz="2000" b="0" strike="noStrike" spc="-1">
                <a:solidFill>
                  <a:srgbClr val="000000"/>
                </a:solidFill>
                <a:latin typeface="Arial"/>
              </a:rPr>
              <a:t>Quarto livello struttura</a:t>
            </a:r>
          </a:p>
          <a:p>
            <a:pPr marL="2160000" lvl="4" indent="-216000">
              <a:spcBef>
                <a:spcPts val="283"/>
              </a:spcBef>
              <a:buClr>
                <a:srgbClr val="000000"/>
              </a:buClr>
              <a:buSzPct val="45000"/>
              <a:buFont typeface="Wingdings" charset="2"/>
              <a:buChar char=""/>
            </a:pPr>
            <a:r>
              <a:rPr lang="it-IT" sz="2000" b="0" strike="noStrike" spc="-1">
                <a:solidFill>
                  <a:srgbClr val="000000"/>
                </a:solidFill>
                <a:latin typeface="Arial"/>
              </a:rPr>
              <a:t>Quinto livello struttura</a:t>
            </a:r>
          </a:p>
          <a:p>
            <a:pPr marL="2592000" lvl="5" indent="-216000">
              <a:spcBef>
                <a:spcPts val="283"/>
              </a:spcBef>
              <a:buClr>
                <a:srgbClr val="000000"/>
              </a:buClr>
              <a:buSzPct val="45000"/>
              <a:buFont typeface="Wingdings" charset="2"/>
              <a:buChar char=""/>
            </a:pPr>
            <a:r>
              <a:rPr lang="it-IT" sz="2000" b="0" strike="noStrike" spc="-1">
                <a:solidFill>
                  <a:srgbClr val="000000"/>
                </a:solidFill>
                <a:latin typeface="Arial"/>
              </a:rPr>
              <a:t>Sesto livello struttura</a:t>
            </a:r>
          </a:p>
          <a:p>
            <a:pPr marL="3024000" lvl="6" indent="-216000">
              <a:spcBef>
                <a:spcPts val="283"/>
              </a:spcBef>
              <a:buClr>
                <a:srgbClr val="000000"/>
              </a:buClr>
              <a:buSzPct val="45000"/>
              <a:buFont typeface="Wingdings" charset="2"/>
              <a:buChar char=""/>
            </a:pPr>
            <a:r>
              <a:rPr lang="it-IT" sz="2000" b="0" strike="noStrike" spc="-1">
                <a:solidFill>
                  <a:srgbClr val="000000"/>
                </a:solidFill>
                <a:latin typeface="Arial"/>
              </a:rPr>
              <a:t>Settimo livello struttura</a:t>
            </a:r>
          </a:p>
        </p:txBody>
      </p:sp>
    </p:spTree>
    <p:extLst>
      <p:ext uri="{BB962C8B-B14F-4D97-AF65-F5344CB8AC3E}">
        <p14:creationId xmlns:p14="http://schemas.microsoft.com/office/powerpoint/2010/main" val="266539792"/>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rotWithShape="0">
          <a:blip r:embed="rId14"/>
          <a:tile/>
        </a:blipFill>
        <a:effectLst/>
      </p:bgPr>
    </p:bg>
    <p:spTree>
      <p:nvGrpSpPr>
        <p:cNvPr id="1" name=""/>
        <p:cNvGrpSpPr/>
        <p:nvPr/>
      </p:nvGrpSpPr>
      <p:grpSpPr>
        <a:xfrm>
          <a:off x="0" y="0"/>
          <a:ext cx="0" cy="0"/>
          <a:chOff x="0" y="0"/>
          <a:chExt cx="0" cy="0"/>
        </a:xfrm>
      </p:grpSpPr>
      <p:pic>
        <p:nvPicPr>
          <p:cNvPr id="387" name="Picture 7" descr="logo tolmezzo"/>
          <p:cNvPicPr/>
          <p:nvPr/>
        </p:nvPicPr>
        <p:blipFill>
          <a:blip r:embed="rId15"/>
          <a:stretch/>
        </p:blipFill>
        <p:spPr>
          <a:xfrm>
            <a:off x="8313840" y="6159600"/>
            <a:ext cx="650520" cy="630000"/>
          </a:xfrm>
          <a:prstGeom prst="rect">
            <a:avLst/>
          </a:prstGeom>
          <a:ln>
            <a:noFill/>
          </a:ln>
        </p:spPr>
      </p:pic>
      <p:pic>
        <p:nvPicPr>
          <p:cNvPr id="388" name="Picture 8" descr="logo tolmezzo"/>
          <p:cNvPicPr/>
          <p:nvPr/>
        </p:nvPicPr>
        <p:blipFill>
          <a:blip r:embed="rId15"/>
          <a:stretch/>
        </p:blipFill>
        <p:spPr>
          <a:xfrm>
            <a:off x="8313840" y="6159600"/>
            <a:ext cx="650520" cy="630000"/>
          </a:xfrm>
          <a:prstGeom prst="rect">
            <a:avLst/>
          </a:prstGeom>
          <a:ln>
            <a:noFill/>
          </a:ln>
        </p:spPr>
      </p:pic>
      <p:sp>
        <p:nvSpPr>
          <p:cNvPr id="389" name="PlaceHolder 1"/>
          <p:cNvSpPr>
            <a:spLocks noGrp="1"/>
          </p:cNvSpPr>
          <p:nvPr>
            <p:ph type="title"/>
          </p:nvPr>
        </p:nvSpPr>
        <p:spPr>
          <a:xfrm>
            <a:off x="1376640" y="128880"/>
            <a:ext cx="6390720" cy="1145160"/>
          </a:xfrm>
          <a:prstGeom prst="rect">
            <a:avLst/>
          </a:prstGeom>
        </p:spPr>
        <p:txBody>
          <a:bodyPr lIns="0" tIns="0" rIns="0" bIns="0" anchor="ctr">
            <a:noAutofit/>
          </a:bodyPr>
          <a:lstStyle/>
          <a:p>
            <a:pPr algn="ctr"/>
            <a:r>
              <a:rPr lang="it-IT" sz="3100" b="0" strike="noStrike" spc="-1">
                <a:solidFill>
                  <a:srgbClr val="000000"/>
                </a:solidFill>
                <a:latin typeface="Arial"/>
              </a:rPr>
              <a:t>Fai clic per modificare il formato del testo del titolo</a:t>
            </a:r>
          </a:p>
        </p:txBody>
      </p:sp>
      <p:sp>
        <p:nvSpPr>
          <p:cNvPr id="390" name="PlaceHolder 2"/>
          <p:cNvSpPr>
            <a:spLocks noGrp="1"/>
          </p:cNvSpPr>
          <p:nvPr>
            <p:ph type="ftr"/>
          </p:nvPr>
        </p:nvSpPr>
        <p:spPr>
          <a:xfrm>
            <a:off x="6732720" y="6237360"/>
            <a:ext cx="1510920" cy="468000"/>
          </a:xfrm>
          <a:prstGeom prst="rect">
            <a:avLst/>
          </a:prstGeom>
        </p:spPr>
        <p:txBody>
          <a:bodyPr lIns="0" tIns="0" rIns="0" bIns="0">
            <a:noAutofit/>
          </a:bodyPr>
          <a:lstStyle/>
          <a:p>
            <a:endParaRPr lang="it-IT" sz="2400" b="0" strike="noStrike" spc="-1">
              <a:latin typeface="Times New Roman"/>
            </a:endParaRPr>
          </a:p>
        </p:txBody>
      </p:sp>
      <p:sp>
        <p:nvSpPr>
          <p:cNvPr id="391" name="PlaceHolder 3"/>
          <p:cNvSpPr>
            <a:spLocks noGrp="1"/>
          </p:cNvSpPr>
          <p:nvPr>
            <p:ph type="dt"/>
          </p:nvPr>
        </p:nvSpPr>
        <p:spPr>
          <a:xfrm>
            <a:off x="457200" y="6245280"/>
            <a:ext cx="2133360" cy="475920"/>
          </a:xfrm>
          <a:prstGeom prst="rect">
            <a:avLst/>
          </a:prstGeom>
        </p:spPr>
        <p:txBody>
          <a:bodyPr lIns="0" tIns="0" rIns="0" bIns="0">
            <a:noAutofit/>
          </a:bodyPr>
          <a:lstStyle/>
          <a:p>
            <a:pPr>
              <a:lnSpc>
                <a:spcPct val="100000"/>
              </a:lnSpc>
            </a:pPr>
            <a:fld id="{18864087-1569-483F-B8DC-2F1CC3F35233}" type="datetime">
              <a:rPr lang="en-US" sz="1400" b="0" strike="noStrike" spc="-1">
                <a:solidFill>
                  <a:srgbClr val="8B8B8B"/>
                </a:solidFill>
                <a:latin typeface="Arial"/>
              </a:rPr>
              <a:t>2/23/21</a:t>
            </a:fld>
            <a:endParaRPr lang="it-IT" sz="1400" b="0" strike="noStrike" spc="-1">
              <a:latin typeface="Times New Roman"/>
            </a:endParaRPr>
          </a:p>
        </p:txBody>
      </p:sp>
      <p:sp>
        <p:nvSpPr>
          <p:cNvPr id="392" name="PlaceHolder 4"/>
          <p:cNvSpPr>
            <a:spLocks noGrp="1"/>
          </p:cNvSpPr>
          <p:nvPr>
            <p:ph type="sldNum"/>
          </p:nvPr>
        </p:nvSpPr>
        <p:spPr>
          <a:xfrm>
            <a:off x="493560" y="6245280"/>
            <a:ext cx="2133360" cy="475920"/>
          </a:xfrm>
          <a:prstGeom prst="rect">
            <a:avLst/>
          </a:prstGeom>
        </p:spPr>
        <p:txBody>
          <a:bodyPr lIns="0" tIns="0" rIns="0" bIns="0">
            <a:noAutofit/>
          </a:bodyPr>
          <a:lstStyle/>
          <a:p>
            <a:pPr algn="r">
              <a:lnSpc>
                <a:spcPct val="100000"/>
              </a:lnSpc>
            </a:pPr>
            <a:fld id="{165E94EA-DEE1-46B1-B605-E89BC63BA1E8}" type="slidenum">
              <a:rPr lang="it-IT" sz="1400" b="0" strike="noStrike" spc="-1">
                <a:solidFill>
                  <a:srgbClr val="8B8B8B"/>
                </a:solidFill>
                <a:latin typeface="Arial"/>
              </a:rPr>
              <a:t>‹N›</a:t>
            </a:fld>
            <a:endParaRPr lang="it-IT" sz="1400" b="0" strike="noStrike" spc="-1">
              <a:latin typeface="Times New Roman"/>
            </a:endParaRPr>
          </a:p>
        </p:txBody>
      </p:sp>
      <p:sp>
        <p:nvSpPr>
          <p:cNvPr id="393" name="PlaceHolder 5"/>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it-IT" sz="3200" b="0" strike="noStrike" spc="-1">
                <a:solidFill>
                  <a:srgbClr val="000000"/>
                </a:solidFill>
                <a:latin typeface="Arial"/>
              </a:rPr>
              <a:t>Fai clic per modificare il formato del testo della struttura</a:t>
            </a:r>
          </a:p>
          <a:p>
            <a:pPr marL="864000" lvl="1" indent="-324000">
              <a:spcBef>
                <a:spcPts val="1134"/>
              </a:spcBef>
              <a:buClr>
                <a:srgbClr val="000000"/>
              </a:buClr>
              <a:buSzPct val="75000"/>
              <a:buFont typeface="Symbol" charset="2"/>
              <a:buChar char=""/>
            </a:pPr>
            <a:r>
              <a:rPr lang="it-IT" sz="2400" b="0" strike="noStrike" spc="-1">
                <a:solidFill>
                  <a:srgbClr val="000000"/>
                </a:solidFill>
                <a:latin typeface="Arial"/>
              </a:rPr>
              <a:t>Secondo livello struttura</a:t>
            </a:r>
          </a:p>
          <a:p>
            <a:pPr marL="1296000" lvl="2" indent="-288000">
              <a:spcBef>
                <a:spcPts val="850"/>
              </a:spcBef>
              <a:buClr>
                <a:srgbClr val="000000"/>
              </a:buClr>
              <a:buSzPct val="45000"/>
              <a:buFont typeface="Wingdings" charset="2"/>
              <a:buChar char=""/>
            </a:pPr>
            <a:r>
              <a:rPr lang="it-IT" sz="2000" b="0" strike="noStrike" spc="-1">
                <a:solidFill>
                  <a:srgbClr val="000000"/>
                </a:solidFill>
                <a:latin typeface="Arial"/>
              </a:rPr>
              <a:t>Terzo livello struttura</a:t>
            </a:r>
          </a:p>
          <a:p>
            <a:pPr marL="1728000" lvl="3" indent="-216000">
              <a:spcBef>
                <a:spcPts val="567"/>
              </a:spcBef>
              <a:buClr>
                <a:srgbClr val="000000"/>
              </a:buClr>
              <a:buSzPct val="75000"/>
              <a:buFont typeface="Symbol" charset="2"/>
              <a:buChar char=""/>
            </a:pPr>
            <a:r>
              <a:rPr lang="it-IT" sz="2000" b="0" strike="noStrike" spc="-1">
                <a:solidFill>
                  <a:srgbClr val="000000"/>
                </a:solidFill>
                <a:latin typeface="Arial"/>
              </a:rPr>
              <a:t>Quarto livello struttura</a:t>
            </a:r>
          </a:p>
          <a:p>
            <a:pPr marL="2160000" lvl="4" indent="-216000">
              <a:spcBef>
                <a:spcPts val="283"/>
              </a:spcBef>
              <a:buClr>
                <a:srgbClr val="000000"/>
              </a:buClr>
              <a:buSzPct val="45000"/>
              <a:buFont typeface="Wingdings" charset="2"/>
              <a:buChar char=""/>
            </a:pPr>
            <a:r>
              <a:rPr lang="it-IT" sz="2000" b="0" strike="noStrike" spc="-1">
                <a:solidFill>
                  <a:srgbClr val="000000"/>
                </a:solidFill>
                <a:latin typeface="Arial"/>
              </a:rPr>
              <a:t>Quinto livello struttura</a:t>
            </a:r>
          </a:p>
          <a:p>
            <a:pPr marL="2592000" lvl="5" indent="-216000">
              <a:spcBef>
                <a:spcPts val="283"/>
              </a:spcBef>
              <a:buClr>
                <a:srgbClr val="000000"/>
              </a:buClr>
              <a:buSzPct val="45000"/>
              <a:buFont typeface="Wingdings" charset="2"/>
              <a:buChar char=""/>
            </a:pPr>
            <a:r>
              <a:rPr lang="it-IT" sz="2000" b="0" strike="noStrike" spc="-1">
                <a:solidFill>
                  <a:srgbClr val="000000"/>
                </a:solidFill>
                <a:latin typeface="Arial"/>
              </a:rPr>
              <a:t>Sesto livello struttura</a:t>
            </a:r>
          </a:p>
          <a:p>
            <a:pPr marL="3024000" lvl="6" indent="-216000">
              <a:spcBef>
                <a:spcPts val="283"/>
              </a:spcBef>
              <a:buClr>
                <a:srgbClr val="000000"/>
              </a:buClr>
              <a:buSzPct val="45000"/>
              <a:buFont typeface="Wingdings" charset="2"/>
              <a:buChar char=""/>
            </a:pPr>
            <a:r>
              <a:rPr lang="it-IT" sz="2000" b="0" strike="noStrike" spc="-1">
                <a:solidFill>
                  <a:srgbClr val="000000"/>
                </a:solidFill>
                <a:latin typeface="Arial"/>
              </a:rPr>
              <a:t>Settimo livello struttura</a:t>
            </a:r>
          </a:p>
        </p:txBody>
      </p:sp>
    </p:spTree>
    <p:extLst>
      <p:ext uri="{BB962C8B-B14F-4D97-AF65-F5344CB8AC3E}">
        <p14:creationId xmlns:p14="http://schemas.microsoft.com/office/powerpoint/2010/main" val="248802623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3.xml"/><Relationship Id="rId5" Type="http://schemas.openxmlformats.org/officeDocument/2006/relationships/image" Target="../media/image23.jpeg"/><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5.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5.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42.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gif"/><Relationship Id="rId1" Type="http://schemas.openxmlformats.org/officeDocument/2006/relationships/slideLayout" Target="../slideLayouts/slideLayout13.xml"/><Relationship Id="rId5" Type="http://schemas.openxmlformats.org/officeDocument/2006/relationships/image" Target="../media/image48.jpeg"/><Relationship Id="rId4" Type="http://schemas.openxmlformats.org/officeDocument/2006/relationships/image" Target="../media/image47.jpeg"/></Relationships>
</file>

<file path=ppt/slides/_rels/slide56.xml.rels><?xml version="1.0" encoding="UTF-8" standalone="yes"?>
<Relationships xmlns="http://schemas.openxmlformats.org/package/2006/relationships"><Relationship Id="rId3" Type="http://schemas.openxmlformats.org/officeDocument/2006/relationships/image" Target="../media/image50.tif"/><Relationship Id="rId2" Type="http://schemas.openxmlformats.org/officeDocument/2006/relationships/image" Target="../media/image49.jpeg"/><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xml"/><Relationship Id="rId5" Type="http://schemas.openxmlformats.org/officeDocument/2006/relationships/image" Target="../media/image55.tif"/><Relationship Id="rId4" Type="http://schemas.openxmlformats.org/officeDocument/2006/relationships/image" Target="../media/image54.tif"/></Relationships>
</file>

<file path=ppt/slides/_rels/slide61.xml.rels><?xml version="1.0" encoding="UTF-8" standalone="yes"?>
<Relationships xmlns="http://schemas.openxmlformats.org/package/2006/relationships"><Relationship Id="rId3" Type="http://schemas.openxmlformats.org/officeDocument/2006/relationships/image" Target="../media/image57.tif"/><Relationship Id="rId2" Type="http://schemas.openxmlformats.org/officeDocument/2006/relationships/image" Target="../media/image56.jpeg"/><Relationship Id="rId1" Type="http://schemas.openxmlformats.org/officeDocument/2006/relationships/slideLayout" Target="../slideLayouts/slideLayout1.xml"/><Relationship Id="rId5" Type="http://schemas.openxmlformats.org/officeDocument/2006/relationships/image" Target="../media/image59.tif"/><Relationship Id="rId4" Type="http://schemas.openxmlformats.org/officeDocument/2006/relationships/image" Target="../media/image58.ti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xml"/><Relationship Id="rId5" Type="http://schemas.openxmlformats.org/officeDocument/2006/relationships/image" Target="../media/image63.jpeg"/><Relationship Id="rId4" Type="http://schemas.openxmlformats.org/officeDocument/2006/relationships/image" Target="../media/image62.jpeg"/></Relationships>
</file>

<file path=ppt/slides/_rels/slide64.xml.rels><?xml version="1.0" encoding="UTF-8" standalone="yes"?>
<Relationships xmlns="http://schemas.openxmlformats.org/package/2006/relationships"><Relationship Id="rId2" Type="http://schemas.openxmlformats.org/officeDocument/2006/relationships/image" Target="../media/image64.tif"/><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6.tif"/><Relationship Id="rId2" Type="http://schemas.openxmlformats.org/officeDocument/2006/relationships/image" Target="../media/image65.tif"/><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67.tif"/><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68.tif"/><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69.tif"/><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xml"/><Relationship Id="rId4" Type="http://schemas.openxmlformats.org/officeDocument/2006/relationships/image" Target="../media/image72.t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73.tif"/><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5.tif"/><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77.tif"/><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78.tif"/><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79.tif"/><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82.tif"/><Relationship Id="rId5" Type="http://schemas.openxmlformats.org/officeDocument/2006/relationships/image" Target="../media/image81.tif"/><Relationship Id="rId4" Type="http://schemas.openxmlformats.org/officeDocument/2006/relationships/image" Target="../media/image80.ti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6.xml"/></Relationships>
</file>

<file path=ppt/slides/_rels/slide80.xml.rels><?xml version="1.0" encoding="UTF-8" standalone="yes"?>
<Relationships xmlns="http://schemas.openxmlformats.org/package/2006/relationships"><Relationship Id="rId2" Type="http://schemas.openxmlformats.org/officeDocument/2006/relationships/image" Target="../media/image83.tif"/><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xml"/><Relationship Id="rId4" Type="http://schemas.openxmlformats.org/officeDocument/2006/relationships/image" Target="../media/image86.tif"/></Relationships>
</file>

<file path=ppt/slides/_rels/slide8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88.tif"/><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hyperlink" Target="file:///F:/visita%20finta%20per%20i%20farmaci.rtf" TargetMode="Externa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6" name="Picture 2" descr="DECRETO DEL DIRETTORE GENERALE DEL 01/06/2020"/>
          <p:cNvPicPr/>
          <p:nvPr/>
        </p:nvPicPr>
        <p:blipFill>
          <a:blip r:embed="rId2"/>
          <a:stretch/>
        </p:blipFill>
        <p:spPr>
          <a:xfrm>
            <a:off x="7020360" y="5733360"/>
            <a:ext cx="1450800" cy="621720"/>
          </a:xfrm>
          <a:prstGeom prst="rect">
            <a:avLst/>
          </a:prstGeom>
          <a:ln>
            <a:noFill/>
          </a:ln>
        </p:spPr>
      </p:pic>
      <p:sp>
        <p:nvSpPr>
          <p:cNvPr id="437" name="CustomShape 1"/>
          <p:cNvSpPr/>
          <p:nvPr/>
        </p:nvSpPr>
        <p:spPr>
          <a:xfrm>
            <a:off x="488520" y="1994760"/>
            <a:ext cx="8208720" cy="1079280"/>
          </a:xfrm>
          <a:prstGeom prst="rect">
            <a:avLst/>
          </a:prstGeom>
          <a:noFill/>
          <a:ln>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it-IT" sz="6000" b="1" strike="noStrike" spc="-1" dirty="0">
                <a:solidFill>
                  <a:srgbClr val="C00000"/>
                </a:solidFill>
                <a:latin typeface="Arial"/>
              </a:rPr>
              <a:t>RIABILITAZIONE CARDIOLOGICA</a:t>
            </a:r>
            <a:endParaRPr lang="it-IT" sz="6000" b="0" strike="noStrike" spc="-1" dirty="0">
              <a:latin typeface="Arial"/>
            </a:endParaRPr>
          </a:p>
        </p:txBody>
      </p:sp>
      <p:sp>
        <p:nvSpPr>
          <p:cNvPr id="438" name="CustomShape 2"/>
          <p:cNvSpPr/>
          <p:nvPr/>
        </p:nvSpPr>
        <p:spPr>
          <a:xfrm>
            <a:off x="459360" y="533520"/>
            <a:ext cx="8208720" cy="827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Bef>
                <a:spcPts val="1001"/>
              </a:spcBef>
            </a:pPr>
            <a:r>
              <a:rPr lang="it-IT" sz="2000" b="1" strike="noStrike" spc="-1">
                <a:solidFill>
                  <a:srgbClr val="000000"/>
                </a:solidFill>
                <a:latin typeface="Arial"/>
              </a:rPr>
              <a:t>Cardiologia e Riabilitazione Cardiologica</a:t>
            </a:r>
            <a:endParaRPr lang="it-IT" sz="2000" b="0" strike="noStrike" spc="-1">
              <a:latin typeface="Arial"/>
            </a:endParaRPr>
          </a:p>
          <a:p>
            <a:pPr algn="ctr">
              <a:lnSpc>
                <a:spcPct val="100000"/>
              </a:lnSpc>
              <a:spcBef>
                <a:spcPts val="1001"/>
              </a:spcBef>
            </a:pPr>
            <a:r>
              <a:rPr lang="it-IT" sz="2000" b="1" strike="noStrike" spc="-1">
                <a:solidFill>
                  <a:srgbClr val="000000"/>
                </a:solidFill>
                <a:latin typeface="Arial"/>
              </a:rPr>
              <a:t>Presidio Ospedaliero Tolmezzo – San Daniele</a:t>
            </a:r>
            <a:endParaRPr lang="it-IT" sz="2000" b="0" strike="noStrike" spc="-1">
              <a:latin typeface="Arial"/>
            </a:endParaRPr>
          </a:p>
        </p:txBody>
      </p:sp>
      <p:pic>
        <p:nvPicPr>
          <p:cNvPr id="439" name="Elemento grafico 10" descr="Cuore con pulsazioni"/>
          <p:cNvPicPr/>
          <p:nvPr/>
        </p:nvPicPr>
        <p:blipFill>
          <a:blip r:embed="rId3"/>
          <a:stretch/>
        </p:blipFill>
        <p:spPr>
          <a:xfrm>
            <a:off x="3479400" y="3246120"/>
            <a:ext cx="2185200" cy="2185200"/>
          </a:xfrm>
          <a:prstGeom prst="rect">
            <a:avLst/>
          </a:prstGeom>
          <a:ln>
            <a:noFill/>
          </a:ln>
        </p:spPr>
      </p:pic>
      <p:sp>
        <p:nvSpPr>
          <p:cNvPr id="440" name="CustomShape 3"/>
          <p:cNvSpPr/>
          <p:nvPr/>
        </p:nvSpPr>
        <p:spPr>
          <a:xfrm>
            <a:off x="250920" y="189000"/>
            <a:ext cx="8642160" cy="6479640"/>
          </a:xfrm>
          <a:prstGeom prst="frame">
            <a:avLst>
              <a:gd name="adj1" fmla="val 3305"/>
            </a:avLst>
          </a:prstGeom>
          <a:solidFill>
            <a:srgbClr val="C00000"/>
          </a:solidFill>
          <a:ln w="9360">
            <a:solidFill>
              <a:srgbClr val="C00000"/>
            </a:solidFill>
            <a:round/>
          </a:ln>
        </p:spPr>
        <p:style>
          <a:lnRef idx="0">
            <a:scrgbClr r="0" g="0" b="0"/>
          </a:lnRef>
          <a:fillRef idx="0">
            <a:scrgbClr r="0" g="0" b="0"/>
          </a:fillRef>
          <a:effectRef idx="0">
            <a:scrgbClr r="0" g="0" b="0"/>
          </a:effectRef>
          <a:fontRef idx="minor"/>
        </p:style>
      </p:sp>
      <p:sp>
        <p:nvSpPr>
          <p:cNvPr id="2" name="Rettangolo 1">
            <a:extLst>
              <a:ext uri="{FF2B5EF4-FFF2-40B4-BE49-F238E27FC236}">
                <a16:creationId xmlns:a16="http://schemas.microsoft.com/office/drawing/2014/main" id="{8B88552F-BF22-6543-A41B-905CB240D15B}"/>
              </a:ext>
            </a:extLst>
          </p:cNvPr>
          <p:cNvSpPr/>
          <p:nvPr/>
        </p:nvSpPr>
        <p:spPr>
          <a:xfrm>
            <a:off x="672840" y="5089626"/>
            <a:ext cx="6800574" cy="1287468"/>
          </a:xfrm>
          <a:prstGeom prst="rect">
            <a:avLst/>
          </a:prstGeom>
        </p:spPr>
        <p:txBody>
          <a:bodyPr wrap="square">
            <a:spAutoFit/>
          </a:bodyPr>
          <a:lstStyle/>
          <a:p>
            <a:pPr marL="457560" indent="-457200">
              <a:lnSpc>
                <a:spcPct val="150000"/>
              </a:lnSpc>
              <a:buClr>
                <a:srgbClr val="C00000"/>
              </a:buClr>
              <a:buFont typeface="Wingdings" pitchFamily="2" charset="2"/>
              <a:buChar char="ü"/>
            </a:pPr>
            <a:r>
              <a:rPr lang="it-IT" b="1" spc="-1" dirty="0">
                <a:solidFill>
                  <a:srgbClr val="000000"/>
                </a:solidFill>
              </a:rPr>
              <a:t>FATTORI DI RISCHIO CARDIOVASCOLARI</a:t>
            </a:r>
            <a:endParaRPr lang="it-IT" b="1" spc="-1" dirty="0"/>
          </a:p>
          <a:p>
            <a:pPr marL="457560" indent="-457200">
              <a:lnSpc>
                <a:spcPct val="150000"/>
              </a:lnSpc>
              <a:buClr>
                <a:srgbClr val="C00000"/>
              </a:buClr>
              <a:buFont typeface="Wingdings" pitchFamily="2" charset="2"/>
              <a:buChar char="ü"/>
            </a:pPr>
            <a:r>
              <a:rPr lang="it-IT" b="1" spc="-1" dirty="0">
                <a:solidFill>
                  <a:srgbClr val="000000"/>
                </a:solidFill>
              </a:rPr>
              <a:t>PREVENZIONE CARDIOVASCOLARE SECONDARIA</a:t>
            </a:r>
            <a:endParaRPr lang="it-IT" b="1" spc="-1" dirty="0"/>
          </a:p>
          <a:p>
            <a:pPr marL="457560" indent="-457200">
              <a:lnSpc>
                <a:spcPct val="150000"/>
              </a:lnSpc>
              <a:buClr>
                <a:srgbClr val="C00000"/>
              </a:buClr>
              <a:buFont typeface="Wingdings" pitchFamily="2" charset="2"/>
              <a:buChar char="ü"/>
            </a:pPr>
            <a:r>
              <a:rPr lang="it-IT" b="1" spc="-1" dirty="0">
                <a:solidFill>
                  <a:srgbClr val="000000"/>
                </a:solidFill>
              </a:rPr>
              <a:t>LA TERAPIA FARMACOLOGICA</a:t>
            </a:r>
          </a:p>
        </p:txBody>
      </p:sp>
    </p:spTree>
    <p:extLst>
      <p:ext uri="{BB962C8B-B14F-4D97-AF65-F5344CB8AC3E}">
        <p14:creationId xmlns:p14="http://schemas.microsoft.com/office/powerpoint/2010/main" val="22036963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2" name="CustomShape 1"/>
          <p:cNvSpPr/>
          <p:nvPr/>
        </p:nvSpPr>
        <p:spPr>
          <a:xfrm>
            <a:off x="250920" y="189000"/>
            <a:ext cx="8642160" cy="11170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 normalizeH="0" baseline="0" noProof="0">
                <a:ln>
                  <a:noFill/>
                </a:ln>
                <a:solidFill>
                  <a:srgbClr val="C00000"/>
                </a:solidFill>
                <a:effectLst/>
                <a:uLnTx/>
                <a:uFillTx/>
                <a:latin typeface="Arial"/>
                <a:ea typeface="굴림"/>
              </a:rPr>
              <a:t>QUESTO “STILE DI VITA” È</a:t>
            </a:r>
            <a:endParaRPr kumimoji="0" lang="it-IT" sz="3600" b="0" i="0" u="none" strike="noStrike" kern="1200" cap="none" spc="-1" normalizeH="0" baseline="0" noProof="0">
              <a:ln>
                <a:noFill/>
              </a:ln>
              <a:solidFill>
                <a:prstClr val="black"/>
              </a:solidFill>
              <a:effectLst/>
              <a:uLnTx/>
              <a:uFillTx/>
              <a:latin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 normalizeH="0" baseline="0" noProof="0">
                <a:ln>
                  <a:noFill/>
                </a:ln>
                <a:solidFill>
                  <a:srgbClr val="C00000"/>
                </a:solidFill>
                <a:effectLst/>
                <a:uLnTx/>
                <a:uFillTx/>
                <a:latin typeface="Arial"/>
                <a:ea typeface="굴림"/>
              </a:rPr>
              <a:t>L’ULTIMA TAPPA DELL’EVOLUZIONE?</a:t>
            </a:r>
            <a:endParaRPr kumimoji="0" lang="it-IT" sz="3600" b="0" i="0" u="none" strike="noStrike" kern="1200" cap="none" spc="-1" normalizeH="0" baseline="0" noProof="0">
              <a:ln>
                <a:noFill/>
              </a:ln>
              <a:solidFill>
                <a:prstClr val="black"/>
              </a:solidFill>
              <a:effectLst/>
              <a:uLnTx/>
              <a:uFillTx/>
              <a:latin typeface="Arial"/>
            </a:endParaRPr>
          </a:p>
        </p:txBody>
      </p:sp>
      <p:pic>
        <p:nvPicPr>
          <p:cNvPr id="583" name="Picture 3" descr="evoluzione"/>
          <p:cNvPicPr/>
          <p:nvPr/>
        </p:nvPicPr>
        <p:blipFill>
          <a:blip r:embed="rId2"/>
          <a:stretch/>
        </p:blipFill>
        <p:spPr>
          <a:xfrm>
            <a:off x="355680" y="1941480"/>
            <a:ext cx="8457840" cy="3668400"/>
          </a:xfrm>
          <a:prstGeom prst="rect">
            <a:avLst/>
          </a:prstGeom>
          <a:ln w="9360">
            <a:noFill/>
          </a:ln>
        </p:spPr>
      </p:pic>
      <p:sp>
        <p:nvSpPr>
          <p:cNvPr id="584" name="CustomShape 2"/>
          <p:cNvSpPr/>
          <p:nvPr/>
        </p:nvSpPr>
        <p:spPr>
          <a:xfrm>
            <a:off x="7092360" y="1941480"/>
            <a:ext cx="1721160" cy="3668400"/>
          </a:xfrm>
          <a:prstGeom prst="rect">
            <a:avLst/>
          </a:prstGeom>
          <a:noFill/>
          <a:ln w="57240">
            <a:solidFill>
              <a:srgbClr val="C00000"/>
            </a:solidFill>
            <a:round/>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2558063452"/>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xmlns:p15="http://schemas.microsoft.com/office/powerpoint/2012/main">
      <p:transition spd="slow" advTm="2000"/>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2" name="TextShape 1"/>
          <p:cNvSpPr txBox="1"/>
          <p:nvPr/>
        </p:nvSpPr>
        <p:spPr>
          <a:xfrm>
            <a:off x="722160" y="4406760"/>
            <a:ext cx="7772040" cy="1361880"/>
          </a:xfrm>
          <a:prstGeom prst="rect">
            <a:avLst/>
          </a:prstGeom>
          <a:noFill/>
          <a:ln w="9360">
            <a:noFill/>
          </a:ln>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6600" b="1" i="0" u="none" strike="noStrike" kern="1200" cap="all" spc="-1" normalizeH="0" baseline="0" noProof="0">
                <a:ln>
                  <a:noFill/>
                </a:ln>
                <a:solidFill>
                  <a:srgbClr val="C00000"/>
                </a:solidFill>
                <a:effectLst/>
                <a:uLnTx/>
                <a:uFillTx/>
                <a:latin typeface="Arial"/>
              </a:rPr>
              <a:t>FUMO</a:t>
            </a:r>
            <a:endParaRPr kumimoji="0" lang="it-IT" sz="6600" b="0" i="0" u="none" strike="noStrike" kern="1200" cap="none" spc="-1" normalizeH="0" baseline="0" noProof="0">
              <a:ln>
                <a:noFill/>
              </a:ln>
              <a:solidFill>
                <a:srgbClr val="000000"/>
              </a:solidFill>
              <a:effectLst/>
              <a:uLnTx/>
              <a:uFillTx/>
              <a:latin typeface="Arial"/>
            </a:endParaRPr>
          </a:p>
        </p:txBody>
      </p:sp>
      <p:sp>
        <p:nvSpPr>
          <p:cNvPr id="593" name="TextShape 2"/>
          <p:cNvSpPr txBox="1"/>
          <p:nvPr/>
        </p:nvSpPr>
        <p:spPr>
          <a:xfrm>
            <a:off x="722160" y="2906640"/>
            <a:ext cx="7772040" cy="1499760"/>
          </a:xfrm>
          <a:prstGeom prst="rect">
            <a:avLst/>
          </a:prstGeom>
          <a:noFill/>
          <a:ln>
            <a:noFill/>
          </a:ln>
        </p:spPr>
        <p:txBody>
          <a:bodyPr anchor="b">
            <a:noAutofit/>
          </a:bodyPr>
          <a:lstStyle/>
          <a:p>
            <a:pPr marL="0" marR="0" lvl="0" indent="0" algn="l" defTabSz="914400" rtl="0" eaLnBrk="1" fontAlgn="auto" latinLnBrk="0" hangingPunct="1">
              <a:lnSpc>
                <a:spcPct val="100000"/>
              </a:lnSpc>
              <a:spcBef>
                <a:spcPts val="561"/>
              </a:spcBef>
              <a:spcAft>
                <a:spcPts val="0"/>
              </a:spcAft>
              <a:buClrTx/>
              <a:buSzTx/>
              <a:buFontTx/>
              <a:buNone/>
              <a:tabLst/>
              <a:defRPr/>
            </a:pPr>
            <a:r>
              <a:rPr kumimoji="0" lang="it-IT" sz="2800" b="1" i="0" u="none" strike="noStrike" kern="1200" cap="none" spc="-1" normalizeH="0" baseline="0" noProof="0">
                <a:ln>
                  <a:noFill/>
                </a:ln>
                <a:solidFill>
                  <a:srgbClr val="000000"/>
                </a:solidFill>
                <a:effectLst/>
                <a:uLnTx/>
                <a:uFillTx/>
                <a:latin typeface="Arial"/>
              </a:rPr>
              <a:t>I FATTORI DI RISCHIO CARDIOVASCOLARI</a:t>
            </a:r>
            <a:endParaRPr kumimoji="0" lang="it-IT" sz="2800" b="0" i="0" u="none" strike="noStrike" kern="1200" cap="none" spc="-1" normalizeH="0" baseline="0" noProof="0">
              <a:ln>
                <a:noFill/>
              </a:ln>
              <a:solidFill>
                <a:srgbClr val="000000"/>
              </a:solidFill>
              <a:effectLst/>
              <a:uLnTx/>
              <a:uFillTx/>
              <a:latin typeface="Arial"/>
            </a:endParaRPr>
          </a:p>
        </p:txBody>
      </p:sp>
    </p:spTree>
    <p:extLst>
      <p:ext uri="{BB962C8B-B14F-4D97-AF65-F5344CB8AC3E}">
        <p14:creationId xmlns:p14="http://schemas.microsoft.com/office/powerpoint/2010/main" val="18184299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4" name="TextShape 1"/>
          <p:cNvSpPr txBox="1"/>
          <p:nvPr/>
        </p:nvSpPr>
        <p:spPr>
          <a:xfrm>
            <a:off x="250920" y="189000"/>
            <a:ext cx="8642160" cy="1079280"/>
          </a:xfrm>
          <a:prstGeom prst="rect">
            <a:avLst/>
          </a:prstGeom>
          <a:noFill/>
          <a:ln w="9360">
            <a:noFill/>
          </a:ln>
        </p:spPr>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rPr>
              <a:t>DANNO DA FUMO</a:t>
            </a:r>
            <a:endParaRPr kumimoji="0" lang="it-IT" sz="3600" b="0" i="0" u="none" strike="noStrike" kern="1200" cap="none" spc="-1" normalizeH="0" baseline="0" noProof="0">
              <a:ln>
                <a:noFill/>
              </a:ln>
              <a:solidFill>
                <a:srgbClr val="000000"/>
              </a:solidFill>
              <a:effectLst/>
              <a:uLnTx/>
              <a:uFillTx/>
              <a:latin typeface="Arial"/>
            </a:endParaRPr>
          </a:p>
        </p:txBody>
      </p:sp>
      <p:sp>
        <p:nvSpPr>
          <p:cNvPr id="595" name="TextShape 2"/>
          <p:cNvSpPr txBox="1"/>
          <p:nvPr/>
        </p:nvSpPr>
        <p:spPr>
          <a:xfrm>
            <a:off x="457200" y="1600200"/>
            <a:ext cx="8229240" cy="4525560"/>
          </a:xfrm>
          <a:prstGeom prst="rect">
            <a:avLst/>
          </a:prstGeom>
          <a:noFill/>
          <a:ln>
            <a:noFill/>
          </a:ln>
        </p:spPr>
        <p:txBody>
          <a:bodyPr>
            <a:noAutofit/>
          </a:bodyPr>
          <a:lstStyle/>
          <a:p>
            <a:pPr marL="343080" marR="0" lvl="0" indent="-342720" algn="just" defTabSz="914400" rtl="0" eaLnBrk="1" fontAlgn="auto" latinLnBrk="0" hangingPunct="1">
              <a:lnSpc>
                <a:spcPct val="100000"/>
              </a:lnSpc>
              <a:spcBef>
                <a:spcPts val="479"/>
              </a:spcBef>
              <a:spcAft>
                <a:spcPts val="0"/>
              </a:spcAft>
              <a:buClr>
                <a:srgbClr val="000000"/>
              </a:buClr>
              <a:buSzTx/>
              <a:buFont typeface="Symbol" charset="2"/>
              <a:buChar char=""/>
              <a:tabLst/>
              <a:defRPr/>
            </a:pPr>
            <a:r>
              <a:rPr kumimoji="0" lang="it-IT" sz="2400" b="0" i="0" u="none" strike="noStrike" kern="1200" cap="none" spc="-1" normalizeH="0" baseline="0" noProof="0">
                <a:ln>
                  <a:noFill/>
                </a:ln>
                <a:solidFill>
                  <a:srgbClr val="000000"/>
                </a:solidFill>
                <a:effectLst/>
                <a:uLnTx/>
                <a:uFillTx/>
                <a:latin typeface="Arial"/>
              </a:rPr>
              <a:t>Nonostante la chiara e ferma relazione esistente fra il fumo e le malattie cardiovascolari, rimane oscuro il meccanismo che è alla base di questo rischio</a:t>
            </a:r>
          </a:p>
          <a:p>
            <a:pPr marL="343080" marR="0" lvl="0" indent="-342720" algn="just" defTabSz="914400" rtl="0" eaLnBrk="1" fontAlgn="auto" latinLnBrk="0" hangingPunct="1">
              <a:lnSpc>
                <a:spcPct val="100000"/>
              </a:lnSpc>
              <a:spcBef>
                <a:spcPts val="479"/>
              </a:spcBef>
              <a:spcAft>
                <a:spcPts val="0"/>
              </a:spcAft>
              <a:buClr>
                <a:srgbClr val="000000"/>
              </a:buClr>
              <a:buSzTx/>
              <a:buFont typeface="Symbol" charset="2"/>
              <a:buChar char=""/>
              <a:tabLst/>
              <a:defRPr/>
            </a:pPr>
            <a:r>
              <a:rPr kumimoji="0" lang="it-IT" sz="2400" b="0" i="0" u="none" strike="noStrike" kern="1200" cap="none" spc="-1" normalizeH="0" baseline="0" noProof="0">
                <a:ln>
                  <a:noFill/>
                </a:ln>
                <a:solidFill>
                  <a:srgbClr val="000000"/>
                </a:solidFill>
                <a:effectLst/>
                <a:uLnTx/>
                <a:uFillTx/>
                <a:latin typeface="Arial"/>
              </a:rPr>
              <a:t>I primi studi clinici risalgono al 1950</a:t>
            </a:r>
          </a:p>
          <a:p>
            <a:pPr marL="743040" marR="0" lvl="1" indent="-285480" algn="just" defTabSz="914400" rtl="0" eaLnBrk="1" fontAlgn="auto" latinLnBrk="0" hangingPunct="1">
              <a:lnSpc>
                <a:spcPct val="100000"/>
              </a:lnSpc>
              <a:spcBef>
                <a:spcPts val="479"/>
              </a:spcBef>
              <a:spcAft>
                <a:spcPts val="0"/>
              </a:spcAft>
              <a:buClr>
                <a:srgbClr val="000000"/>
              </a:buClr>
              <a:buSzTx/>
              <a:buFont typeface="Symbol" charset="2"/>
              <a:buChar char=""/>
              <a:tabLst/>
              <a:defRPr/>
            </a:pPr>
            <a:r>
              <a:rPr kumimoji="0" lang="it-IT" sz="2400" b="0" i="0" u="none" strike="noStrike" kern="1200" cap="none" spc="-1" normalizeH="0" baseline="0" noProof="0">
                <a:ln>
                  <a:noFill/>
                </a:ln>
                <a:solidFill>
                  <a:srgbClr val="000000"/>
                </a:solidFill>
                <a:effectLst/>
                <a:uLnTx/>
                <a:uFillTx/>
                <a:latin typeface="Arial"/>
              </a:rPr>
              <a:t>Questi studi hanno dimostrato che un consumo di 20 sig/die aumenta il rischio CV di 2-3 volte</a:t>
            </a:r>
          </a:p>
          <a:p>
            <a:pPr marL="743040" marR="0" lvl="1" indent="-285480" algn="just" defTabSz="914400" rtl="0" eaLnBrk="1" fontAlgn="auto" latinLnBrk="0" hangingPunct="1">
              <a:lnSpc>
                <a:spcPct val="100000"/>
              </a:lnSpc>
              <a:spcBef>
                <a:spcPts val="479"/>
              </a:spcBef>
              <a:spcAft>
                <a:spcPts val="0"/>
              </a:spcAft>
              <a:buClr>
                <a:srgbClr val="000000"/>
              </a:buClr>
              <a:buSzTx/>
              <a:buFont typeface="Symbol" charset="2"/>
              <a:buChar char=""/>
              <a:tabLst/>
              <a:defRPr/>
            </a:pPr>
            <a:r>
              <a:rPr kumimoji="0" lang="it-IT" sz="2400" b="0" i="0" u="none" strike="noStrike" kern="1200" cap="none" spc="-1" normalizeH="0" baseline="0" noProof="0">
                <a:ln>
                  <a:noFill/>
                </a:ln>
                <a:solidFill>
                  <a:srgbClr val="000000"/>
                </a:solidFill>
                <a:effectLst/>
                <a:uLnTx/>
                <a:uFillTx/>
                <a:latin typeface="Arial"/>
              </a:rPr>
              <a:t>L’effetto è dose dipendente a partire da 1-4 sigarette/die</a:t>
            </a:r>
          </a:p>
          <a:p>
            <a:pPr marL="743040" marR="0" lvl="1" indent="-285480" algn="just" defTabSz="914400" rtl="0" eaLnBrk="1" fontAlgn="auto" latinLnBrk="0" hangingPunct="1">
              <a:lnSpc>
                <a:spcPct val="100000"/>
              </a:lnSpc>
              <a:spcBef>
                <a:spcPts val="479"/>
              </a:spcBef>
              <a:spcAft>
                <a:spcPts val="0"/>
              </a:spcAft>
              <a:buClr>
                <a:srgbClr val="000000"/>
              </a:buClr>
              <a:buSzTx/>
              <a:buFont typeface="Symbol" charset="2"/>
              <a:buChar char=""/>
              <a:tabLst/>
              <a:defRPr/>
            </a:pPr>
            <a:r>
              <a:rPr kumimoji="0" lang="it-IT" sz="2400" b="0" i="0" u="none" strike="noStrike" kern="1200" cap="none" spc="-1" normalizeH="0" baseline="0" noProof="0">
                <a:ln>
                  <a:noFill/>
                </a:ln>
                <a:solidFill>
                  <a:srgbClr val="000000"/>
                </a:solidFill>
                <a:effectLst/>
                <a:uLnTx/>
                <a:uFillTx/>
                <a:latin typeface="Arial"/>
              </a:rPr>
              <a:t>Il danno da fumo e’ presente anche nei fumatori modesti</a:t>
            </a:r>
          </a:p>
          <a:p>
            <a:pPr marL="743040" marR="0" lvl="1" indent="-285480" algn="just" defTabSz="914400" rtl="0" eaLnBrk="1" fontAlgn="auto" latinLnBrk="0" hangingPunct="1">
              <a:lnSpc>
                <a:spcPct val="100000"/>
              </a:lnSpc>
              <a:spcBef>
                <a:spcPts val="479"/>
              </a:spcBef>
              <a:spcAft>
                <a:spcPts val="0"/>
              </a:spcAft>
              <a:buClr>
                <a:srgbClr val="000000"/>
              </a:buClr>
              <a:buSzTx/>
              <a:buFont typeface="Symbol" charset="2"/>
              <a:buChar char=""/>
              <a:tabLst/>
              <a:defRPr/>
            </a:pPr>
            <a:r>
              <a:rPr kumimoji="0" lang="it-IT" sz="2400" b="0" i="0" u="none" strike="noStrike" kern="1200" cap="none" spc="-1" normalizeH="0" baseline="0" noProof="0">
                <a:ln>
                  <a:noFill/>
                </a:ln>
                <a:solidFill>
                  <a:srgbClr val="000000"/>
                </a:solidFill>
                <a:effectLst/>
                <a:uLnTx/>
                <a:uFillTx/>
                <a:latin typeface="Arial"/>
              </a:rPr>
              <a:t>L’effetto è nocivo anche in chi non inala</a:t>
            </a:r>
          </a:p>
        </p:txBody>
      </p:sp>
      <p:sp>
        <p:nvSpPr>
          <p:cNvPr id="596" name="CustomShape 3"/>
          <p:cNvSpPr/>
          <p:nvPr/>
        </p:nvSpPr>
        <p:spPr>
          <a:xfrm>
            <a:off x="7175880" y="5370840"/>
            <a:ext cx="1511640" cy="1298160"/>
          </a:xfrm>
          <a:prstGeom prst="rect">
            <a:avLst/>
          </a:prstGeom>
          <a:blipFill rotWithShape="0">
            <a:blip r:embed="rId2"/>
            <a:stretch>
              <a:fillRect/>
            </a:stretch>
          </a:blip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39970891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7" name="TextShape 1"/>
          <p:cNvSpPr txBox="1"/>
          <p:nvPr/>
        </p:nvSpPr>
        <p:spPr>
          <a:xfrm>
            <a:off x="250920" y="189000"/>
            <a:ext cx="8642160" cy="1079280"/>
          </a:xfrm>
          <a:prstGeom prst="rect">
            <a:avLst/>
          </a:prstGeom>
          <a:noFill/>
          <a:ln w="9360">
            <a:noFill/>
          </a:ln>
        </p:spPr>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rPr>
              <a:t>DANNO DA FUMO - PATOLOGIE</a:t>
            </a:r>
            <a:endParaRPr kumimoji="0" lang="it-IT" sz="3600" b="0" i="0" u="none" strike="noStrike" kern="1200" cap="none" spc="-1" normalizeH="0" baseline="0" noProof="0">
              <a:ln>
                <a:noFill/>
              </a:ln>
              <a:solidFill>
                <a:srgbClr val="000000"/>
              </a:solidFill>
              <a:effectLst/>
              <a:uLnTx/>
              <a:uFillTx/>
              <a:latin typeface="Arial"/>
            </a:endParaRPr>
          </a:p>
        </p:txBody>
      </p:sp>
      <p:sp>
        <p:nvSpPr>
          <p:cNvPr id="598" name="TextShape 2"/>
          <p:cNvSpPr txBox="1"/>
          <p:nvPr/>
        </p:nvSpPr>
        <p:spPr>
          <a:xfrm>
            <a:off x="250920" y="1268280"/>
            <a:ext cx="8642160" cy="6048720"/>
          </a:xfrm>
          <a:prstGeom prst="rect">
            <a:avLst/>
          </a:prstGeom>
          <a:noFill/>
          <a:ln>
            <a:noFill/>
          </a:ln>
        </p:spPr>
        <p:txBody>
          <a:bodyPr>
            <a:no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it-IT" sz="2000" b="0" i="0" u="none" strike="noStrike" kern="1200" cap="none" spc="-1" normalizeH="0" baseline="0" noProof="0">
                <a:ln>
                  <a:noFill/>
                </a:ln>
                <a:solidFill>
                  <a:srgbClr val="000000"/>
                </a:solidFill>
                <a:effectLst/>
                <a:uLnTx/>
                <a:uFillTx/>
                <a:latin typeface="Arial"/>
              </a:rPr>
              <a:t>Il fumo è associato inoltre a:</a:t>
            </a:r>
          </a:p>
          <a:p>
            <a:pPr marL="743040" marR="0" lvl="1" indent="-285480" algn="l" defTabSz="914400" rtl="0" eaLnBrk="1" fontAlgn="auto" latinLnBrk="0" hangingPunct="1">
              <a:lnSpc>
                <a:spcPct val="100000"/>
              </a:lnSpc>
              <a:spcBef>
                <a:spcPts val="400"/>
              </a:spcBef>
              <a:spcAft>
                <a:spcPts val="0"/>
              </a:spcAft>
              <a:buClr>
                <a:srgbClr val="000000"/>
              </a:buClr>
              <a:buSzTx/>
              <a:buFont typeface="Wingdings" charset="2"/>
              <a:buChar char=""/>
              <a:tabLst/>
              <a:defRPr/>
            </a:pPr>
            <a:r>
              <a:rPr kumimoji="0" lang="it-IT" sz="2000" b="0" i="0" u="none" strike="noStrike" kern="1200" cap="none" spc="-1" normalizeH="0" baseline="0" noProof="0">
                <a:ln>
                  <a:noFill/>
                </a:ln>
                <a:solidFill>
                  <a:srgbClr val="000000"/>
                </a:solidFill>
                <a:effectLst/>
                <a:uLnTx/>
                <a:uFillTx/>
                <a:latin typeface="Arial"/>
              </a:rPr>
              <a:t>Aumento della prevalenza di ateromi specialmente nell'aorta addominale e nelle arterie degli arti inferiori</a:t>
            </a:r>
          </a:p>
          <a:p>
            <a:pPr marL="743040" marR="0" lvl="1" indent="-285480" algn="l" defTabSz="914400" rtl="0" eaLnBrk="1" fontAlgn="auto" latinLnBrk="0" hangingPunct="1">
              <a:lnSpc>
                <a:spcPct val="100000"/>
              </a:lnSpc>
              <a:spcBef>
                <a:spcPts val="400"/>
              </a:spcBef>
              <a:spcAft>
                <a:spcPts val="0"/>
              </a:spcAft>
              <a:buClr>
                <a:srgbClr val="000000"/>
              </a:buClr>
              <a:buSzTx/>
              <a:buFont typeface="Wingdings" charset="2"/>
              <a:buChar char=""/>
              <a:tabLst/>
              <a:defRPr/>
            </a:pPr>
            <a:r>
              <a:rPr kumimoji="0" lang="it-IT" sz="2000" b="0" i="0" u="none" strike="noStrike" kern="1200" cap="none" spc="-1" normalizeH="0" baseline="0" noProof="0">
                <a:ln>
                  <a:noFill/>
                </a:ln>
                <a:solidFill>
                  <a:srgbClr val="000000"/>
                </a:solidFill>
                <a:effectLst/>
                <a:uLnTx/>
                <a:uFillTx/>
                <a:latin typeface="Arial"/>
              </a:rPr>
              <a:t>Morte improvvisa</a:t>
            </a:r>
          </a:p>
          <a:p>
            <a:pPr marL="743040" marR="0" lvl="1" indent="-285480" algn="l" defTabSz="914400" rtl="0" eaLnBrk="1" fontAlgn="auto" latinLnBrk="0" hangingPunct="1">
              <a:lnSpc>
                <a:spcPct val="100000"/>
              </a:lnSpc>
              <a:spcBef>
                <a:spcPts val="400"/>
              </a:spcBef>
              <a:spcAft>
                <a:spcPts val="0"/>
              </a:spcAft>
              <a:buClr>
                <a:srgbClr val="000000"/>
              </a:buClr>
              <a:buSzTx/>
              <a:buFont typeface="Wingdings" charset="2"/>
              <a:buChar char=""/>
              <a:tabLst/>
              <a:defRPr/>
            </a:pPr>
            <a:r>
              <a:rPr kumimoji="0" lang="it-IT" sz="2000" b="0" i="0" u="none" strike="noStrike" kern="1200" cap="none" spc="-1" normalizeH="0" baseline="0" noProof="0">
                <a:ln>
                  <a:noFill/>
                </a:ln>
                <a:solidFill>
                  <a:srgbClr val="000000"/>
                </a:solidFill>
                <a:effectLst/>
                <a:uLnTx/>
                <a:uFillTx/>
                <a:latin typeface="Arial"/>
              </a:rPr>
              <a:t>Aneurisma dell’aorta addominale</a:t>
            </a:r>
          </a:p>
          <a:p>
            <a:pPr marL="743040" marR="0" lvl="1" indent="-285480" algn="l" defTabSz="914400" rtl="0" eaLnBrk="1" fontAlgn="auto" latinLnBrk="0" hangingPunct="1">
              <a:lnSpc>
                <a:spcPct val="100000"/>
              </a:lnSpc>
              <a:spcBef>
                <a:spcPts val="400"/>
              </a:spcBef>
              <a:spcAft>
                <a:spcPts val="0"/>
              </a:spcAft>
              <a:buClr>
                <a:srgbClr val="000000"/>
              </a:buClr>
              <a:buSzTx/>
              <a:buFont typeface="Wingdings" charset="2"/>
              <a:buChar char=""/>
              <a:tabLst/>
              <a:defRPr/>
            </a:pPr>
            <a:r>
              <a:rPr kumimoji="0" lang="it-IT" sz="2000" b="0" i="0" u="none" strike="noStrike" kern="1200" cap="none" spc="-1" normalizeH="0" baseline="0" noProof="0">
                <a:ln>
                  <a:noFill/>
                </a:ln>
                <a:solidFill>
                  <a:srgbClr val="000000"/>
                </a:solidFill>
                <a:effectLst/>
                <a:uLnTx/>
                <a:uFillTx/>
                <a:latin typeface="Arial"/>
              </a:rPr>
              <a:t>Stroke ischemico ed emorragico</a:t>
            </a:r>
          </a:p>
          <a:p>
            <a:pPr marL="743040" marR="0" lvl="1" indent="-285480" algn="l" defTabSz="914400" rtl="0" eaLnBrk="1" fontAlgn="auto" latinLnBrk="0" hangingPunct="1">
              <a:lnSpc>
                <a:spcPct val="100000"/>
              </a:lnSpc>
              <a:spcBef>
                <a:spcPts val="400"/>
              </a:spcBef>
              <a:spcAft>
                <a:spcPts val="0"/>
              </a:spcAft>
              <a:buClr>
                <a:srgbClr val="000000"/>
              </a:buClr>
              <a:buSzTx/>
              <a:buFont typeface="Wingdings" charset="2"/>
              <a:buChar char=""/>
              <a:tabLst/>
              <a:defRPr/>
            </a:pPr>
            <a:r>
              <a:rPr kumimoji="0" lang="it-IT" sz="2000" b="0" i="0" u="none" strike="noStrike" kern="1200" cap="none" spc="-1" normalizeH="0" baseline="0" noProof="0">
                <a:ln>
                  <a:noFill/>
                </a:ln>
                <a:solidFill>
                  <a:srgbClr val="000000"/>
                </a:solidFill>
                <a:effectLst/>
                <a:uLnTx/>
                <a:uFillTx/>
                <a:latin typeface="Arial"/>
              </a:rPr>
              <a:t>Effetto cancerogeno</a:t>
            </a:r>
          </a:p>
          <a:p>
            <a:pPr marL="758880" marR="0" lvl="0" indent="-336240" algn="l" defTabSz="914400" rtl="0" eaLnBrk="1" fontAlgn="auto" latinLnBrk="0" hangingPunct="1">
              <a:lnSpc>
                <a:spcPct val="100000"/>
              </a:lnSpc>
              <a:spcBef>
                <a:spcPts val="621"/>
              </a:spcBef>
              <a:spcAft>
                <a:spcPts val="0"/>
              </a:spcAft>
              <a:buClr>
                <a:srgbClr val="000000"/>
              </a:buClr>
              <a:buSzTx/>
              <a:buFont typeface="Wingdings" charset="2"/>
              <a:buChar char=""/>
              <a:tabLst/>
              <a:defRPr/>
            </a:pPr>
            <a:r>
              <a:rPr kumimoji="0" lang="it-IT" sz="2000" b="0" i="0" u="none" strike="noStrike" kern="1200" cap="none" spc="-12" normalizeH="0" baseline="0" noProof="0">
                <a:ln>
                  <a:noFill/>
                </a:ln>
                <a:solidFill>
                  <a:srgbClr val="000000"/>
                </a:solidFill>
                <a:effectLst/>
                <a:uLnTx/>
                <a:uFillTx/>
                <a:latin typeface="Arial"/>
              </a:rPr>
              <a:t>Accelera </a:t>
            </a:r>
            <a:r>
              <a:rPr kumimoji="0" lang="it-IT" sz="2000" b="0" i="0" u="none" strike="noStrike" kern="1200" cap="none" spc="-15" normalizeH="0" baseline="0" noProof="0">
                <a:ln>
                  <a:noFill/>
                </a:ln>
                <a:solidFill>
                  <a:srgbClr val="000000"/>
                </a:solidFill>
                <a:effectLst/>
                <a:uLnTx/>
                <a:uFillTx/>
                <a:latin typeface="Arial"/>
              </a:rPr>
              <a:t>l’invecchiamento </a:t>
            </a:r>
            <a:r>
              <a:rPr kumimoji="0" lang="it-IT" sz="2000" b="0" i="0" u="none" strike="noStrike" kern="1200" cap="none" spc="-7" normalizeH="0" baseline="0" noProof="0">
                <a:ln>
                  <a:noFill/>
                </a:ln>
                <a:solidFill>
                  <a:srgbClr val="000000"/>
                </a:solidFill>
                <a:effectLst/>
                <a:uLnTx/>
                <a:uFillTx/>
                <a:latin typeface="Arial"/>
              </a:rPr>
              <a:t>delle pareti </a:t>
            </a:r>
            <a:r>
              <a:rPr kumimoji="0" lang="it-IT" sz="2000" b="0" i="0" u="none" strike="noStrike" kern="1200" cap="none" spc="-12" normalizeH="0" baseline="0" noProof="0">
                <a:ln>
                  <a:noFill/>
                </a:ln>
                <a:solidFill>
                  <a:srgbClr val="000000"/>
                </a:solidFill>
                <a:effectLst/>
                <a:uLnTx/>
                <a:uFillTx/>
                <a:latin typeface="Arial"/>
              </a:rPr>
              <a:t>interne </a:t>
            </a:r>
            <a:r>
              <a:rPr kumimoji="0" lang="it-IT" sz="2000" b="0" i="0" u="none" strike="noStrike" kern="1200" cap="none" spc="-7" normalizeH="0" baseline="0" noProof="0">
                <a:ln>
                  <a:noFill/>
                </a:ln>
                <a:solidFill>
                  <a:srgbClr val="000000"/>
                </a:solidFill>
                <a:effectLst/>
                <a:uLnTx/>
                <a:uFillTx/>
                <a:latin typeface="Arial"/>
              </a:rPr>
              <a:t>delle</a:t>
            </a:r>
            <a:r>
              <a:rPr kumimoji="0" lang="it-IT" sz="2000" b="0" i="0" u="none" strike="noStrike" kern="1200" cap="none" spc="97" normalizeH="0" baseline="0" noProof="0">
                <a:ln>
                  <a:noFill/>
                </a:ln>
                <a:solidFill>
                  <a:srgbClr val="000000"/>
                </a:solidFill>
                <a:effectLst/>
                <a:uLnTx/>
                <a:uFillTx/>
                <a:latin typeface="Arial"/>
              </a:rPr>
              <a:t> </a:t>
            </a:r>
            <a:r>
              <a:rPr kumimoji="0" lang="it-IT" sz="2000" b="0" i="0" u="none" strike="noStrike" kern="1200" cap="none" spc="-1" normalizeH="0" baseline="0" noProof="0">
                <a:ln>
                  <a:noFill/>
                </a:ln>
                <a:solidFill>
                  <a:srgbClr val="000000"/>
                </a:solidFill>
                <a:effectLst/>
                <a:uLnTx/>
                <a:uFillTx/>
                <a:latin typeface="Arial"/>
              </a:rPr>
              <a:t>arterie</a:t>
            </a:r>
          </a:p>
          <a:p>
            <a:pPr marL="758880" marR="0" lvl="0" indent="-336240" algn="l" defTabSz="914400" rtl="0" eaLnBrk="1" fontAlgn="auto" latinLnBrk="0" hangingPunct="1">
              <a:lnSpc>
                <a:spcPct val="100000"/>
              </a:lnSpc>
              <a:spcBef>
                <a:spcPts val="601"/>
              </a:spcBef>
              <a:spcAft>
                <a:spcPts val="0"/>
              </a:spcAft>
              <a:buClr>
                <a:srgbClr val="000000"/>
              </a:buClr>
              <a:buSzTx/>
              <a:buFont typeface="Wingdings" charset="2"/>
              <a:buChar char=""/>
              <a:tabLst/>
              <a:defRPr/>
            </a:pPr>
            <a:r>
              <a:rPr kumimoji="0" lang="it-IT" sz="2000" b="0" i="0" u="none" strike="noStrike" kern="1200" cap="none" spc="-12" normalizeH="0" baseline="0" noProof="0">
                <a:ln>
                  <a:noFill/>
                </a:ln>
                <a:solidFill>
                  <a:srgbClr val="000000"/>
                </a:solidFill>
                <a:effectLst/>
                <a:uLnTx/>
                <a:uFillTx/>
                <a:latin typeface="Arial"/>
              </a:rPr>
              <a:t>Facilita </a:t>
            </a:r>
            <a:r>
              <a:rPr kumimoji="0" lang="it-IT" sz="2000" b="0" i="0" u="none" strike="noStrike" kern="1200" cap="none" spc="-7" normalizeH="0" baseline="0" noProof="0">
                <a:ln>
                  <a:noFill/>
                </a:ln>
                <a:solidFill>
                  <a:srgbClr val="000000"/>
                </a:solidFill>
                <a:effectLst/>
                <a:uLnTx/>
                <a:uFillTx/>
                <a:latin typeface="Arial"/>
              </a:rPr>
              <a:t>l’ostruzione </a:t>
            </a:r>
            <a:r>
              <a:rPr kumimoji="0" lang="it-IT" sz="2000" b="0" i="0" u="none" strike="noStrike" kern="1200" cap="none" spc="-15" normalizeH="0" baseline="0" noProof="0">
                <a:ln>
                  <a:noFill/>
                </a:ln>
                <a:solidFill>
                  <a:srgbClr val="000000"/>
                </a:solidFill>
                <a:effectLst/>
                <a:uLnTx/>
                <a:uFillTx/>
                <a:latin typeface="Arial"/>
              </a:rPr>
              <a:t>favorendo </a:t>
            </a:r>
            <a:r>
              <a:rPr kumimoji="0" lang="it-IT" sz="2000" b="0" i="0" u="none" strike="noStrike" kern="1200" cap="none" spc="-7" normalizeH="0" baseline="0" noProof="0">
                <a:ln>
                  <a:noFill/>
                </a:ln>
                <a:solidFill>
                  <a:srgbClr val="000000"/>
                </a:solidFill>
                <a:effectLst/>
                <a:uLnTx/>
                <a:uFillTx/>
                <a:latin typeface="Arial"/>
              </a:rPr>
              <a:t>il </a:t>
            </a:r>
            <a:r>
              <a:rPr kumimoji="0" lang="it-IT" sz="2000" b="0" i="0" u="none" strike="noStrike" kern="1200" cap="none" spc="-12" normalizeH="0" baseline="0" noProof="0">
                <a:ln>
                  <a:noFill/>
                </a:ln>
                <a:solidFill>
                  <a:srgbClr val="000000"/>
                </a:solidFill>
                <a:effectLst/>
                <a:uLnTx/>
                <a:uFillTx/>
                <a:latin typeface="Arial"/>
              </a:rPr>
              <a:t>deposito </a:t>
            </a:r>
            <a:r>
              <a:rPr kumimoji="0" lang="it-IT" sz="2000" b="0" i="0" u="none" strike="noStrike" kern="1200" cap="none" spc="-7" normalizeH="0" baseline="0" noProof="0">
                <a:ln>
                  <a:noFill/>
                </a:ln>
                <a:solidFill>
                  <a:srgbClr val="000000"/>
                </a:solidFill>
                <a:effectLst/>
                <a:uLnTx/>
                <a:uFillTx/>
                <a:latin typeface="Arial"/>
              </a:rPr>
              <a:t>di</a:t>
            </a:r>
            <a:r>
              <a:rPr kumimoji="0" lang="it-IT" sz="2000" b="0" i="0" u="none" strike="noStrike" kern="1200" cap="none" spc="49" normalizeH="0" baseline="0" noProof="0">
                <a:ln>
                  <a:noFill/>
                </a:ln>
                <a:solidFill>
                  <a:srgbClr val="000000"/>
                </a:solidFill>
                <a:effectLst/>
                <a:uLnTx/>
                <a:uFillTx/>
                <a:latin typeface="Arial"/>
              </a:rPr>
              <a:t> </a:t>
            </a:r>
            <a:r>
              <a:rPr kumimoji="0" lang="it-IT" sz="2000" b="0" i="0" u="none" strike="noStrike" kern="1200" cap="none" spc="-15" normalizeH="0" baseline="0" noProof="0">
                <a:ln>
                  <a:noFill/>
                </a:ln>
                <a:solidFill>
                  <a:srgbClr val="000000"/>
                </a:solidFill>
                <a:effectLst/>
                <a:uLnTx/>
                <a:uFillTx/>
                <a:latin typeface="Arial"/>
              </a:rPr>
              <a:t>colesterolo</a:t>
            </a:r>
            <a:endParaRPr kumimoji="0" lang="it-IT" sz="2000" b="0" i="0" u="none" strike="noStrike" kern="1200" cap="none" spc="-1" normalizeH="0" baseline="0" noProof="0">
              <a:ln>
                <a:noFill/>
              </a:ln>
              <a:solidFill>
                <a:srgbClr val="000000"/>
              </a:solidFill>
              <a:effectLst/>
              <a:uLnTx/>
              <a:uFillTx/>
              <a:latin typeface="Arial"/>
            </a:endParaRPr>
          </a:p>
          <a:p>
            <a:pPr marL="758880" marR="0" lvl="0" indent="-336240" algn="l" defTabSz="914400" rtl="0" eaLnBrk="1" fontAlgn="auto" latinLnBrk="0" hangingPunct="1">
              <a:lnSpc>
                <a:spcPct val="100000"/>
              </a:lnSpc>
              <a:spcBef>
                <a:spcPts val="624"/>
              </a:spcBef>
              <a:spcAft>
                <a:spcPts val="0"/>
              </a:spcAft>
              <a:buClr>
                <a:srgbClr val="000000"/>
              </a:buClr>
              <a:buSzTx/>
              <a:buFont typeface="Wingdings" charset="2"/>
              <a:buChar char=""/>
              <a:tabLst/>
              <a:defRPr/>
            </a:pPr>
            <a:r>
              <a:rPr kumimoji="0" lang="it-IT" sz="2000" b="0" i="0" u="none" strike="noStrike" kern="1200" cap="none" spc="-21" normalizeH="0" baseline="0" noProof="0">
                <a:ln>
                  <a:noFill/>
                </a:ln>
                <a:solidFill>
                  <a:srgbClr val="000000"/>
                </a:solidFill>
                <a:effectLst/>
                <a:uLnTx/>
                <a:uFillTx/>
                <a:latin typeface="Arial"/>
              </a:rPr>
              <a:t>Favorisce </a:t>
            </a:r>
            <a:r>
              <a:rPr kumimoji="0" lang="it-IT" sz="2000" b="0" i="0" u="none" strike="noStrike" kern="1200" cap="none" spc="-7" normalizeH="0" baseline="0" noProof="0">
                <a:ln>
                  <a:noFill/>
                </a:ln>
                <a:solidFill>
                  <a:srgbClr val="000000"/>
                </a:solidFill>
                <a:effectLst/>
                <a:uLnTx/>
                <a:uFillTx/>
                <a:latin typeface="Arial"/>
              </a:rPr>
              <a:t>l’ </a:t>
            </a:r>
            <a:r>
              <a:rPr kumimoji="0" lang="it-IT" sz="2000" b="0" i="0" u="none" strike="noStrike" kern="1200" cap="none" spc="-1" normalizeH="0" baseline="0" noProof="0">
                <a:ln>
                  <a:noFill/>
                </a:ln>
                <a:solidFill>
                  <a:srgbClr val="000000"/>
                </a:solidFill>
                <a:effectLst/>
                <a:uLnTx/>
                <a:uFillTx/>
                <a:latin typeface="Arial"/>
              </a:rPr>
              <a:t>ipertensione</a:t>
            </a:r>
            <a:r>
              <a:rPr kumimoji="0" lang="it-IT" sz="2000" b="0" i="0" u="none" strike="noStrike" kern="1200" cap="none" spc="18" normalizeH="0" baseline="0" noProof="0">
                <a:ln>
                  <a:noFill/>
                </a:ln>
                <a:solidFill>
                  <a:srgbClr val="000000"/>
                </a:solidFill>
                <a:effectLst/>
                <a:uLnTx/>
                <a:uFillTx/>
                <a:latin typeface="Arial"/>
              </a:rPr>
              <a:t> </a:t>
            </a:r>
            <a:r>
              <a:rPr kumimoji="0" lang="it-IT" sz="2000" b="0" i="0" u="none" strike="noStrike" kern="1200" cap="none" spc="-1" normalizeH="0" baseline="0" noProof="0">
                <a:ln>
                  <a:noFill/>
                </a:ln>
                <a:solidFill>
                  <a:srgbClr val="000000"/>
                </a:solidFill>
                <a:effectLst/>
                <a:uLnTx/>
                <a:uFillTx/>
                <a:latin typeface="Arial"/>
              </a:rPr>
              <a:t>arteriosa</a:t>
            </a:r>
          </a:p>
        </p:txBody>
      </p:sp>
      <p:sp>
        <p:nvSpPr>
          <p:cNvPr id="599" name="CustomShape 3"/>
          <p:cNvSpPr/>
          <p:nvPr/>
        </p:nvSpPr>
        <p:spPr>
          <a:xfrm>
            <a:off x="4605840" y="5079600"/>
            <a:ext cx="1831320" cy="1559880"/>
          </a:xfrm>
          <a:prstGeom prst="rect">
            <a:avLst/>
          </a:prstGeom>
          <a:blipFill rotWithShape="0">
            <a:blip r:embed="rId2"/>
            <a:stretch>
              <a:fillRect/>
            </a:stretch>
          </a:blipFill>
          <a:ln>
            <a:noFill/>
          </a:ln>
        </p:spPr>
        <p:style>
          <a:lnRef idx="0">
            <a:scrgbClr r="0" g="0" b="0"/>
          </a:lnRef>
          <a:fillRef idx="0">
            <a:scrgbClr r="0" g="0" b="0"/>
          </a:fillRef>
          <a:effectRef idx="0">
            <a:scrgbClr r="0" g="0" b="0"/>
          </a:effectRef>
          <a:fontRef idx="minor"/>
        </p:style>
      </p:sp>
      <p:sp>
        <p:nvSpPr>
          <p:cNvPr id="600" name="CustomShape 4"/>
          <p:cNvSpPr/>
          <p:nvPr/>
        </p:nvSpPr>
        <p:spPr>
          <a:xfrm>
            <a:off x="645120" y="5427360"/>
            <a:ext cx="3960000" cy="1187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1" normalizeH="0" baseline="0" noProof="0">
                <a:ln>
                  <a:noFill/>
                </a:ln>
                <a:solidFill>
                  <a:srgbClr val="C00000"/>
                </a:solidFill>
                <a:effectLst/>
                <a:uLnTx/>
                <a:uFillTx/>
                <a:latin typeface="Arial"/>
              </a:rPr>
              <a:t>GIA’ AD UN ANNO DALLA SOSPENSIONE DEL FUMO VI E’ UN BENEFICIO IN TERMINI DI RIDUZIONE DEL RISCHIO.</a:t>
            </a:r>
            <a:endParaRPr kumimoji="0" lang="it-IT" sz="18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0017624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1" name="CustomShape 1"/>
          <p:cNvSpPr/>
          <p:nvPr/>
        </p:nvSpPr>
        <p:spPr>
          <a:xfrm>
            <a:off x="3276720" y="1447920"/>
            <a:ext cx="2361960" cy="583560"/>
          </a:xfrm>
          <a:prstGeom prst="rect">
            <a:avLst/>
          </a:prstGeom>
          <a:solidFill>
            <a:schemeClr val="tx1"/>
          </a:solidFill>
          <a:ln w="38160">
            <a:solidFill>
              <a:schemeClr val="tx1"/>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ctr" defTabSz="914400" rtl="0" eaLnBrk="1" fontAlgn="auto" latinLnBrk="0" hangingPunct="1">
              <a:lnSpc>
                <a:spcPct val="90000"/>
              </a:lnSpc>
              <a:spcBef>
                <a:spcPts val="901"/>
              </a:spcBef>
              <a:spcAft>
                <a:spcPts val="0"/>
              </a:spcAft>
              <a:buClrTx/>
              <a:buSzTx/>
              <a:buFontTx/>
              <a:buNone/>
              <a:tabLst/>
              <a:defRPr/>
            </a:pPr>
            <a:r>
              <a:rPr kumimoji="0" lang="it-IT" sz="1800" b="1" i="0" u="none" strike="noStrike" kern="1200" cap="none" spc="-1" normalizeH="0" baseline="0" noProof="0">
                <a:ln>
                  <a:noFill/>
                </a:ln>
                <a:solidFill>
                  <a:srgbClr val="FFFFFF"/>
                </a:solidFill>
                <a:effectLst/>
                <a:uLnTx/>
                <a:uFillTx/>
                <a:latin typeface="Arial"/>
              </a:rPr>
              <a:t>Il paziente attualmente fuma?</a:t>
            </a:r>
            <a:endParaRPr kumimoji="0" lang="it-IT" sz="1800" b="0" i="0" u="none" strike="noStrike" kern="1200" cap="none" spc="-1" normalizeH="0" baseline="0" noProof="0">
              <a:ln>
                <a:noFill/>
              </a:ln>
              <a:solidFill>
                <a:prstClr val="black"/>
              </a:solidFill>
              <a:effectLst/>
              <a:uLnTx/>
              <a:uFillTx/>
              <a:latin typeface="Arial"/>
            </a:endParaRPr>
          </a:p>
        </p:txBody>
      </p:sp>
      <p:sp>
        <p:nvSpPr>
          <p:cNvPr id="602" name="CustomShape 2"/>
          <p:cNvSpPr/>
          <p:nvPr/>
        </p:nvSpPr>
        <p:spPr>
          <a:xfrm>
            <a:off x="1295280" y="2743200"/>
            <a:ext cx="2514240" cy="583560"/>
          </a:xfrm>
          <a:prstGeom prst="rect">
            <a:avLst/>
          </a:prstGeom>
          <a:solidFill>
            <a:srgbClr val="C00000"/>
          </a:solidFill>
          <a:ln w="38160">
            <a:solidFill>
              <a:srgbClr val="C00000"/>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ctr" defTabSz="914400" rtl="0" eaLnBrk="1" fontAlgn="auto" latinLnBrk="0" hangingPunct="1">
              <a:lnSpc>
                <a:spcPct val="90000"/>
              </a:lnSpc>
              <a:spcBef>
                <a:spcPts val="901"/>
              </a:spcBef>
              <a:spcAft>
                <a:spcPts val="0"/>
              </a:spcAft>
              <a:buClrTx/>
              <a:buSzTx/>
              <a:buFontTx/>
              <a:buNone/>
              <a:tabLst/>
              <a:defRPr/>
            </a:pPr>
            <a:r>
              <a:rPr kumimoji="0" lang="it-IT" sz="1800" b="1" i="0" u="none" strike="noStrike" kern="1200" cap="none" spc="-1" normalizeH="0" baseline="0" noProof="0">
                <a:ln>
                  <a:noFill/>
                </a:ln>
                <a:solidFill>
                  <a:srgbClr val="FFFFFF"/>
                </a:solidFill>
                <a:effectLst/>
                <a:uLnTx/>
                <a:uFillTx/>
                <a:latin typeface="Arial"/>
              </a:rPr>
              <a:t>Il paziente desidera smettere di fumare?</a:t>
            </a:r>
            <a:endParaRPr kumimoji="0" lang="it-IT" sz="1800" b="0" i="0" u="none" strike="noStrike" kern="1200" cap="none" spc="-1" normalizeH="0" baseline="0" noProof="0">
              <a:ln>
                <a:noFill/>
              </a:ln>
              <a:solidFill>
                <a:prstClr val="black"/>
              </a:solidFill>
              <a:effectLst/>
              <a:uLnTx/>
              <a:uFillTx/>
              <a:latin typeface="Arial"/>
            </a:endParaRPr>
          </a:p>
        </p:txBody>
      </p:sp>
      <p:sp>
        <p:nvSpPr>
          <p:cNvPr id="603" name="CustomShape 3"/>
          <p:cNvSpPr/>
          <p:nvPr/>
        </p:nvSpPr>
        <p:spPr>
          <a:xfrm>
            <a:off x="5410080" y="2743200"/>
            <a:ext cx="2514240" cy="583560"/>
          </a:xfrm>
          <a:prstGeom prst="rect">
            <a:avLst/>
          </a:prstGeom>
          <a:solidFill>
            <a:srgbClr val="002060"/>
          </a:solidFill>
          <a:ln w="38160">
            <a:solidFill>
              <a:srgbClr val="002060"/>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ctr" defTabSz="914400" rtl="0" eaLnBrk="1" fontAlgn="auto" latinLnBrk="0" hangingPunct="1">
              <a:lnSpc>
                <a:spcPct val="90000"/>
              </a:lnSpc>
              <a:spcBef>
                <a:spcPts val="901"/>
              </a:spcBef>
              <a:spcAft>
                <a:spcPts val="0"/>
              </a:spcAft>
              <a:buClrTx/>
              <a:buSzTx/>
              <a:buFontTx/>
              <a:buNone/>
              <a:tabLst/>
              <a:defRPr/>
            </a:pPr>
            <a:r>
              <a:rPr kumimoji="0" lang="it-IT" sz="1800" b="1" i="0" u="none" strike="noStrike" kern="1200" cap="none" spc="-1" normalizeH="0" baseline="0" noProof="0">
                <a:ln>
                  <a:noFill/>
                </a:ln>
                <a:solidFill>
                  <a:srgbClr val="FFFFFF"/>
                </a:solidFill>
                <a:effectLst/>
                <a:uLnTx/>
                <a:uFillTx/>
                <a:latin typeface="Arial"/>
              </a:rPr>
              <a:t>Il paziente ha fumato in passato?</a:t>
            </a:r>
            <a:endParaRPr kumimoji="0" lang="it-IT" sz="1800" b="0" i="0" u="none" strike="noStrike" kern="1200" cap="none" spc="-1" normalizeH="0" baseline="0" noProof="0">
              <a:ln>
                <a:noFill/>
              </a:ln>
              <a:solidFill>
                <a:prstClr val="black"/>
              </a:solidFill>
              <a:effectLst/>
              <a:uLnTx/>
              <a:uFillTx/>
              <a:latin typeface="Arial"/>
            </a:endParaRPr>
          </a:p>
        </p:txBody>
      </p:sp>
      <p:sp>
        <p:nvSpPr>
          <p:cNvPr id="604" name="CustomShape 4"/>
          <p:cNvSpPr/>
          <p:nvPr/>
        </p:nvSpPr>
        <p:spPr>
          <a:xfrm>
            <a:off x="380880" y="4038480"/>
            <a:ext cx="1980720" cy="1076760"/>
          </a:xfrm>
          <a:prstGeom prst="rect">
            <a:avLst/>
          </a:prstGeom>
          <a:solidFill>
            <a:srgbClr val="C00000"/>
          </a:solidFill>
          <a:ln w="38160">
            <a:solidFill>
              <a:srgbClr val="C00000"/>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ctr" defTabSz="914400" rtl="0" eaLnBrk="1" fontAlgn="auto" latinLnBrk="0" hangingPunct="1">
              <a:lnSpc>
                <a:spcPct val="120000"/>
              </a:lnSpc>
              <a:spcBef>
                <a:spcPts val="901"/>
              </a:spcBef>
              <a:spcAft>
                <a:spcPts val="0"/>
              </a:spcAft>
              <a:buClrTx/>
              <a:buSzTx/>
              <a:buFontTx/>
              <a:buNone/>
              <a:tabLst/>
              <a:defRPr/>
            </a:pPr>
            <a:r>
              <a:rPr kumimoji="0" lang="it-IT" sz="1800" b="1" i="0" u="none" strike="noStrike" kern="1200" cap="none" spc="-1" normalizeH="0" baseline="0" noProof="0">
                <a:ln>
                  <a:noFill/>
                </a:ln>
                <a:solidFill>
                  <a:srgbClr val="FFFFFF"/>
                </a:solidFill>
                <a:effectLst/>
                <a:uLnTx/>
                <a:uFillTx/>
                <a:latin typeface="Arial"/>
              </a:rPr>
              <a:t>Offrire adeguati trattamenti per la cessazione</a:t>
            </a:r>
            <a:endParaRPr kumimoji="0" lang="it-IT" sz="1800" b="0" i="0" u="none" strike="noStrike" kern="1200" cap="none" spc="-1" normalizeH="0" baseline="0" noProof="0">
              <a:ln>
                <a:noFill/>
              </a:ln>
              <a:solidFill>
                <a:prstClr val="black"/>
              </a:solidFill>
              <a:effectLst/>
              <a:uLnTx/>
              <a:uFillTx/>
              <a:latin typeface="Arial"/>
            </a:endParaRPr>
          </a:p>
        </p:txBody>
      </p:sp>
      <p:sp>
        <p:nvSpPr>
          <p:cNvPr id="605" name="CustomShape 5"/>
          <p:cNvSpPr/>
          <p:nvPr/>
        </p:nvSpPr>
        <p:spPr>
          <a:xfrm>
            <a:off x="2670120" y="4016160"/>
            <a:ext cx="1828440" cy="1076760"/>
          </a:xfrm>
          <a:prstGeom prst="rect">
            <a:avLst/>
          </a:prstGeom>
          <a:solidFill>
            <a:srgbClr val="C00000"/>
          </a:solidFill>
          <a:ln w="38160">
            <a:solidFill>
              <a:srgbClr val="C00000"/>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ctr" defTabSz="914400" rtl="0" eaLnBrk="1" fontAlgn="auto" latinLnBrk="0" hangingPunct="1">
              <a:lnSpc>
                <a:spcPct val="90000"/>
              </a:lnSpc>
              <a:spcBef>
                <a:spcPts val="901"/>
              </a:spcBef>
              <a:spcAft>
                <a:spcPts val="0"/>
              </a:spcAft>
              <a:buClrTx/>
              <a:buSzTx/>
              <a:buFontTx/>
              <a:buNone/>
              <a:tabLst/>
              <a:defRPr/>
            </a:pPr>
            <a:r>
              <a:rPr kumimoji="0" lang="it-IT" sz="1800" b="1" i="0" u="none" strike="noStrike" kern="1200" cap="none" spc="-1" normalizeH="0" baseline="0" noProof="0">
                <a:ln>
                  <a:noFill/>
                </a:ln>
                <a:solidFill>
                  <a:srgbClr val="FFFFFF"/>
                </a:solidFill>
                <a:effectLst/>
                <a:uLnTx/>
                <a:uFillTx/>
                <a:latin typeface="Arial"/>
              </a:rPr>
              <a:t>Promuovere nel paziente la motivazione a smettere</a:t>
            </a:r>
            <a:endParaRPr kumimoji="0" lang="it-IT" sz="1800" b="0" i="0" u="none" strike="noStrike" kern="1200" cap="none" spc="-1" normalizeH="0" baseline="0" noProof="0">
              <a:ln>
                <a:noFill/>
              </a:ln>
              <a:solidFill>
                <a:prstClr val="black"/>
              </a:solidFill>
              <a:effectLst/>
              <a:uLnTx/>
              <a:uFillTx/>
              <a:latin typeface="Arial"/>
            </a:endParaRPr>
          </a:p>
        </p:txBody>
      </p:sp>
      <p:sp>
        <p:nvSpPr>
          <p:cNvPr id="606" name="CustomShape 6"/>
          <p:cNvSpPr/>
          <p:nvPr/>
        </p:nvSpPr>
        <p:spPr>
          <a:xfrm>
            <a:off x="4952880" y="4038480"/>
            <a:ext cx="1828440" cy="1076760"/>
          </a:xfrm>
          <a:prstGeom prst="rect">
            <a:avLst/>
          </a:prstGeom>
          <a:solidFill>
            <a:srgbClr val="002060"/>
          </a:solidFill>
          <a:ln w="38160">
            <a:solidFill>
              <a:srgbClr val="002060"/>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ctr" defTabSz="914400" rtl="0" eaLnBrk="1" fontAlgn="auto" latinLnBrk="0" hangingPunct="1">
              <a:lnSpc>
                <a:spcPct val="90000"/>
              </a:lnSpc>
              <a:spcBef>
                <a:spcPts val="901"/>
              </a:spcBef>
              <a:spcAft>
                <a:spcPts val="0"/>
              </a:spcAft>
              <a:buClrTx/>
              <a:buSzTx/>
              <a:buFontTx/>
              <a:buNone/>
              <a:tabLst/>
              <a:defRPr/>
            </a:pPr>
            <a:r>
              <a:rPr kumimoji="0" lang="it-IT" sz="1800" b="1" i="0" u="none" strike="noStrike" kern="1200" cap="none" spc="-1" normalizeH="0" baseline="0" noProof="0">
                <a:ln>
                  <a:noFill/>
                </a:ln>
                <a:solidFill>
                  <a:srgbClr val="FFFFFF"/>
                </a:solidFill>
                <a:effectLst/>
                <a:uLnTx/>
                <a:uFillTx/>
                <a:latin typeface="Arial"/>
              </a:rPr>
              <a:t>Fornire un counseling per la prevenzione delle ricadute</a:t>
            </a:r>
            <a:endParaRPr kumimoji="0" lang="it-IT" sz="1800" b="0" i="0" u="none" strike="noStrike" kern="1200" cap="none" spc="-1" normalizeH="0" baseline="0" noProof="0">
              <a:ln>
                <a:noFill/>
              </a:ln>
              <a:solidFill>
                <a:prstClr val="black"/>
              </a:solidFill>
              <a:effectLst/>
              <a:uLnTx/>
              <a:uFillTx/>
              <a:latin typeface="Arial"/>
            </a:endParaRPr>
          </a:p>
        </p:txBody>
      </p:sp>
      <p:sp>
        <p:nvSpPr>
          <p:cNvPr id="607" name="CustomShape 7"/>
          <p:cNvSpPr/>
          <p:nvPr/>
        </p:nvSpPr>
        <p:spPr>
          <a:xfrm>
            <a:off x="7086600" y="4038480"/>
            <a:ext cx="1752120" cy="1076760"/>
          </a:xfrm>
          <a:prstGeom prst="rect">
            <a:avLst/>
          </a:prstGeom>
          <a:solidFill>
            <a:srgbClr val="002060"/>
          </a:solidFill>
          <a:ln w="38160">
            <a:solidFill>
              <a:srgbClr val="002060"/>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ctr" defTabSz="914400" rtl="0" eaLnBrk="1" fontAlgn="auto" latinLnBrk="0" hangingPunct="1">
              <a:lnSpc>
                <a:spcPct val="90000"/>
              </a:lnSpc>
              <a:spcBef>
                <a:spcPts val="901"/>
              </a:spcBef>
              <a:spcAft>
                <a:spcPts val="0"/>
              </a:spcAft>
              <a:buClrTx/>
              <a:buSzTx/>
              <a:buFontTx/>
              <a:buNone/>
              <a:tabLst/>
              <a:defRPr/>
            </a:pPr>
            <a:r>
              <a:rPr kumimoji="0" lang="it-IT" sz="1800" b="1" i="0" u="none" strike="noStrike" kern="1200" cap="none" spc="-1" normalizeH="0" baseline="0" noProof="0">
                <a:ln>
                  <a:noFill/>
                </a:ln>
                <a:solidFill>
                  <a:srgbClr val="FFFFFF"/>
                </a:solidFill>
                <a:effectLst/>
                <a:uLnTx/>
                <a:uFillTx/>
                <a:latin typeface="Arial"/>
              </a:rPr>
              <a:t>Approvare e incoraggiare la sua scelta di non fumare</a:t>
            </a:r>
            <a:endParaRPr kumimoji="0" lang="it-IT" sz="1800" b="0" i="0" u="none" strike="noStrike" kern="1200" cap="none" spc="-1" normalizeH="0" baseline="0" noProof="0">
              <a:ln>
                <a:noFill/>
              </a:ln>
              <a:solidFill>
                <a:prstClr val="black"/>
              </a:solidFill>
              <a:effectLst/>
              <a:uLnTx/>
              <a:uFillTx/>
              <a:latin typeface="Arial"/>
            </a:endParaRPr>
          </a:p>
        </p:txBody>
      </p:sp>
      <p:sp>
        <p:nvSpPr>
          <p:cNvPr id="608" name="Line 8"/>
          <p:cNvSpPr/>
          <p:nvPr/>
        </p:nvSpPr>
        <p:spPr>
          <a:xfrm flipH="1">
            <a:off x="2743200" y="2133360"/>
            <a:ext cx="457200" cy="533520"/>
          </a:xfrm>
          <a:prstGeom prst="line">
            <a:avLst/>
          </a:prstGeom>
          <a:ln w="57240">
            <a:solidFill>
              <a:schemeClr val="tx1"/>
            </a:solidFill>
            <a:round/>
            <a:tailEnd type="triangle" w="med" len="med"/>
          </a:ln>
        </p:spPr>
        <p:style>
          <a:lnRef idx="0">
            <a:scrgbClr r="0" g="0" b="0"/>
          </a:lnRef>
          <a:fillRef idx="0">
            <a:scrgbClr r="0" g="0" b="0"/>
          </a:fillRef>
          <a:effectRef idx="0">
            <a:scrgbClr r="0" g="0" b="0"/>
          </a:effectRef>
          <a:fontRef idx="minor"/>
        </p:style>
      </p:sp>
      <p:sp>
        <p:nvSpPr>
          <p:cNvPr id="609" name="Line 9"/>
          <p:cNvSpPr/>
          <p:nvPr/>
        </p:nvSpPr>
        <p:spPr>
          <a:xfrm flipH="1">
            <a:off x="1523880" y="3504960"/>
            <a:ext cx="457200" cy="457200"/>
          </a:xfrm>
          <a:prstGeom prst="line">
            <a:avLst/>
          </a:prstGeom>
          <a:ln w="57240">
            <a:solidFill>
              <a:schemeClr val="tx1"/>
            </a:solidFill>
            <a:round/>
            <a:tailEnd type="triangle" w="med" len="med"/>
          </a:ln>
        </p:spPr>
        <p:style>
          <a:lnRef idx="0">
            <a:scrgbClr r="0" g="0" b="0"/>
          </a:lnRef>
          <a:fillRef idx="0">
            <a:scrgbClr r="0" g="0" b="0"/>
          </a:fillRef>
          <a:effectRef idx="0">
            <a:scrgbClr r="0" g="0" b="0"/>
          </a:effectRef>
          <a:fontRef idx="minor"/>
        </p:style>
      </p:sp>
      <p:sp>
        <p:nvSpPr>
          <p:cNvPr id="610" name="Line 10"/>
          <p:cNvSpPr/>
          <p:nvPr/>
        </p:nvSpPr>
        <p:spPr>
          <a:xfrm flipH="1">
            <a:off x="5790960" y="3504960"/>
            <a:ext cx="457200" cy="457200"/>
          </a:xfrm>
          <a:prstGeom prst="line">
            <a:avLst/>
          </a:prstGeom>
          <a:ln w="57240">
            <a:solidFill>
              <a:schemeClr val="tx1"/>
            </a:solidFill>
            <a:round/>
            <a:tailEnd type="triangle" w="med" len="med"/>
          </a:ln>
        </p:spPr>
        <p:style>
          <a:lnRef idx="0">
            <a:scrgbClr r="0" g="0" b="0"/>
          </a:lnRef>
          <a:fillRef idx="0">
            <a:scrgbClr r="0" g="0" b="0"/>
          </a:fillRef>
          <a:effectRef idx="0">
            <a:scrgbClr r="0" g="0" b="0"/>
          </a:effectRef>
          <a:fontRef idx="minor"/>
        </p:style>
      </p:sp>
      <p:sp>
        <p:nvSpPr>
          <p:cNvPr id="611" name="Line 11"/>
          <p:cNvSpPr/>
          <p:nvPr/>
        </p:nvSpPr>
        <p:spPr>
          <a:xfrm>
            <a:off x="3047760" y="3504960"/>
            <a:ext cx="457200" cy="457200"/>
          </a:xfrm>
          <a:prstGeom prst="line">
            <a:avLst/>
          </a:prstGeom>
          <a:ln w="57240">
            <a:solidFill>
              <a:schemeClr val="tx1"/>
            </a:solidFill>
            <a:round/>
            <a:tailEnd type="triangle" w="med" len="med"/>
          </a:ln>
        </p:spPr>
        <p:style>
          <a:lnRef idx="0">
            <a:scrgbClr r="0" g="0" b="0"/>
          </a:lnRef>
          <a:fillRef idx="0">
            <a:scrgbClr r="0" g="0" b="0"/>
          </a:fillRef>
          <a:effectRef idx="0">
            <a:scrgbClr r="0" g="0" b="0"/>
          </a:effectRef>
          <a:fontRef idx="minor"/>
        </p:style>
      </p:sp>
      <p:sp>
        <p:nvSpPr>
          <p:cNvPr id="612" name="Line 12"/>
          <p:cNvSpPr/>
          <p:nvPr/>
        </p:nvSpPr>
        <p:spPr>
          <a:xfrm>
            <a:off x="7162560" y="3504960"/>
            <a:ext cx="457200" cy="457200"/>
          </a:xfrm>
          <a:prstGeom prst="line">
            <a:avLst/>
          </a:prstGeom>
          <a:ln w="57240">
            <a:solidFill>
              <a:schemeClr val="tx1"/>
            </a:solidFill>
            <a:round/>
            <a:tailEnd type="triangle" w="med" len="med"/>
          </a:ln>
        </p:spPr>
        <p:style>
          <a:lnRef idx="0">
            <a:scrgbClr r="0" g="0" b="0"/>
          </a:lnRef>
          <a:fillRef idx="0">
            <a:scrgbClr r="0" g="0" b="0"/>
          </a:fillRef>
          <a:effectRef idx="0">
            <a:scrgbClr r="0" g="0" b="0"/>
          </a:effectRef>
          <a:fontRef idx="minor"/>
        </p:style>
      </p:sp>
      <p:sp>
        <p:nvSpPr>
          <p:cNvPr id="613" name="Line 13"/>
          <p:cNvSpPr/>
          <p:nvPr/>
        </p:nvSpPr>
        <p:spPr>
          <a:xfrm>
            <a:off x="5638680" y="2133360"/>
            <a:ext cx="457200" cy="533520"/>
          </a:xfrm>
          <a:prstGeom prst="line">
            <a:avLst/>
          </a:prstGeom>
          <a:ln w="57240">
            <a:solidFill>
              <a:schemeClr val="tx1"/>
            </a:solidFill>
            <a:round/>
            <a:tailEnd type="triangle" w="med" len="med"/>
          </a:ln>
        </p:spPr>
        <p:style>
          <a:lnRef idx="0">
            <a:scrgbClr r="0" g="0" b="0"/>
          </a:lnRef>
          <a:fillRef idx="0">
            <a:scrgbClr r="0" g="0" b="0"/>
          </a:fillRef>
          <a:effectRef idx="0">
            <a:scrgbClr r="0" g="0" b="0"/>
          </a:effectRef>
          <a:fontRef idx="minor"/>
        </p:style>
      </p:sp>
      <p:sp>
        <p:nvSpPr>
          <p:cNvPr id="614" name="CustomShape 14"/>
          <p:cNvSpPr/>
          <p:nvPr/>
        </p:nvSpPr>
        <p:spPr>
          <a:xfrm>
            <a:off x="2011320" y="2009160"/>
            <a:ext cx="761760" cy="516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ctr" defTabSz="914400" rtl="0" eaLnBrk="1" fontAlgn="auto" latinLnBrk="0" hangingPunct="1">
              <a:lnSpc>
                <a:spcPct val="100000"/>
              </a:lnSpc>
              <a:spcBef>
                <a:spcPts val="1400"/>
              </a:spcBef>
              <a:spcAft>
                <a:spcPts val="0"/>
              </a:spcAft>
              <a:buClrTx/>
              <a:buSzTx/>
              <a:buFontTx/>
              <a:buNone/>
              <a:tabLst/>
              <a:defRPr/>
            </a:pPr>
            <a:r>
              <a:rPr kumimoji="0" lang="it-IT" sz="2800" b="1" i="0" u="none" strike="noStrike" kern="1200" cap="none" spc="-1" normalizeH="0" baseline="0" noProof="0">
                <a:ln>
                  <a:noFill/>
                </a:ln>
                <a:solidFill>
                  <a:srgbClr val="000000"/>
                </a:solidFill>
                <a:effectLst/>
                <a:uLnTx/>
                <a:uFillTx/>
                <a:latin typeface="Arial"/>
              </a:rPr>
              <a:t>SI</a:t>
            </a:r>
            <a:endParaRPr kumimoji="0" lang="it-IT" sz="2800" b="0" i="0" u="none" strike="noStrike" kern="1200" cap="none" spc="-1" normalizeH="0" baseline="0" noProof="0">
              <a:ln>
                <a:noFill/>
              </a:ln>
              <a:solidFill>
                <a:prstClr val="black"/>
              </a:solidFill>
              <a:effectLst/>
              <a:uLnTx/>
              <a:uFillTx/>
              <a:latin typeface="Arial"/>
            </a:endParaRPr>
          </a:p>
        </p:txBody>
      </p:sp>
      <p:sp>
        <p:nvSpPr>
          <p:cNvPr id="615" name="CustomShape 15"/>
          <p:cNvSpPr/>
          <p:nvPr/>
        </p:nvSpPr>
        <p:spPr>
          <a:xfrm>
            <a:off x="685800" y="3581280"/>
            <a:ext cx="761760" cy="516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ctr" defTabSz="914400" rtl="0" eaLnBrk="1" fontAlgn="auto" latinLnBrk="0" hangingPunct="1">
              <a:lnSpc>
                <a:spcPct val="100000"/>
              </a:lnSpc>
              <a:spcBef>
                <a:spcPts val="1400"/>
              </a:spcBef>
              <a:spcAft>
                <a:spcPts val="0"/>
              </a:spcAft>
              <a:buClrTx/>
              <a:buSzTx/>
              <a:buFontTx/>
              <a:buNone/>
              <a:tabLst/>
              <a:defRPr/>
            </a:pPr>
            <a:r>
              <a:rPr kumimoji="0" lang="it-IT" sz="2800" b="1" i="0" u="none" strike="noStrike" kern="1200" cap="none" spc="-1" normalizeH="0" baseline="0" noProof="0">
                <a:ln>
                  <a:noFill/>
                </a:ln>
                <a:solidFill>
                  <a:srgbClr val="000000"/>
                </a:solidFill>
                <a:effectLst/>
                <a:uLnTx/>
                <a:uFillTx/>
                <a:latin typeface="Arial"/>
              </a:rPr>
              <a:t>SI</a:t>
            </a:r>
            <a:endParaRPr kumimoji="0" lang="it-IT" sz="2800" b="0" i="0" u="none" strike="noStrike" kern="1200" cap="none" spc="-1" normalizeH="0" baseline="0" noProof="0">
              <a:ln>
                <a:noFill/>
              </a:ln>
              <a:solidFill>
                <a:prstClr val="black"/>
              </a:solidFill>
              <a:effectLst/>
              <a:uLnTx/>
              <a:uFillTx/>
              <a:latin typeface="Arial"/>
            </a:endParaRPr>
          </a:p>
        </p:txBody>
      </p:sp>
      <p:sp>
        <p:nvSpPr>
          <p:cNvPr id="616" name="CustomShape 16"/>
          <p:cNvSpPr/>
          <p:nvPr/>
        </p:nvSpPr>
        <p:spPr>
          <a:xfrm>
            <a:off x="4952880" y="3581280"/>
            <a:ext cx="761760" cy="516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ctr" defTabSz="914400" rtl="0" eaLnBrk="1" fontAlgn="auto" latinLnBrk="0" hangingPunct="1">
              <a:lnSpc>
                <a:spcPct val="100000"/>
              </a:lnSpc>
              <a:spcBef>
                <a:spcPts val="1400"/>
              </a:spcBef>
              <a:spcAft>
                <a:spcPts val="0"/>
              </a:spcAft>
              <a:buClrTx/>
              <a:buSzTx/>
              <a:buFontTx/>
              <a:buNone/>
              <a:tabLst/>
              <a:defRPr/>
            </a:pPr>
            <a:r>
              <a:rPr kumimoji="0" lang="it-IT" sz="2800" b="1" i="0" u="none" strike="noStrike" kern="1200" cap="none" spc="-1" normalizeH="0" baseline="0" noProof="0">
                <a:ln>
                  <a:noFill/>
                </a:ln>
                <a:solidFill>
                  <a:srgbClr val="000000"/>
                </a:solidFill>
                <a:effectLst/>
                <a:uLnTx/>
                <a:uFillTx/>
                <a:latin typeface="Arial"/>
              </a:rPr>
              <a:t>SI</a:t>
            </a:r>
            <a:endParaRPr kumimoji="0" lang="it-IT" sz="2800" b="0" i="0" u="none" strike="noStrike" kern="1200" cap="none" spc="-1" normalizeH="0" baseline="0" noProof="0">
              <a:ln>
                <a:noFill/>
              </a:ln>
              <a:solidFill>
                <a:prstClr val="black"/>
              </a:solidFill>
              <a:effectLst/>
              <a:uLnTx/>
              <a:uFillTx/>
              <a:latin typeface="Arial"/>
            </a:endParaRPr>
          </a:p>
        </p:txBody>
      </p:sp>
      <p:sp>
        <p:nvSpPr>
          <p:cNvPr id="617" name="CustomShape 17"/>
          <p:cNvSpPr/>
          <p:nvPr/>
        </p:nvSpPr>
        <p:spPr>
          <a:xfrm>
            <a:off x="6142320" y="2033640"/>
            <a:ext cx="761760" cy="516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ctr" defTabSz="914400" rtl="0" eaLnBrk="1" fontAlgn="auto" latinLnBrk="0" hangingPunct="1">
              <a:lnSpc>
                <a:spcPct val="100000"/>
              </a:lnSpc>
              <a:spcBef>
                <a:spcPts val="1400"/>
              </a:spcBef>
              <a:spcAft>
                <a:spcPts val="0"/>
              </a:spcAft>
              <a:buClrTx/>
              <a:buSzTx/>
              <a:buFontTx/>
              <a:buNone/>
              <a:tabLst/>
              <a:defRPr/>
            </a:pPr>
            <a:r>
              <a:rPr kumimoji="0" lang="it-IT" sz="2800" b="1" i="0" u="none" strike="noStrike" kern="1200" cap="none" spc="-1" normalizeH="0" baseline="0" noProof="0">
                <a:ln>
                  <a:noFill/>
                </a:ln>
                <a:solidFill>
                  <a:srgbClr val="000000"/>
                </a:solidFill>
                <a:effectLst/>
                <a:uLnTx/>
                <a:uFillTx/>
                <a:latin typeface="Arial"/>
              </a:rPr>
              <a:t>NO</a:t>
            </a:r>
            <a:endParaRPr kumimoji="0" lang="it-IT" sz="2800" b="0" i="0" u="none" strike="noStrike" kern="1200" cap="none" spc="-1" normalizeH="0" baseline="0" noProof="0">
              <a:ln>
                <a:noFill/>
              </a:ln>
              <a:solidFill>
                <a:prstClr val="black"/>
              </a:solidFill>
              <a:effectLst/>
              <a:uLnTx/>
              <a:uFillTx/>
              <a:latin typeface="Arial"/>
            </a:endParaRPr>
          </a:p>
        </p:txBody>
      </p:sp>
      <p:sp>
        <p:nvSpPr>
          <p:cNvPr id="618" name="CustomShape 18"/>
          <p:cNvSpPr/>
          <p:nvPr/>
        </p:nvSpPr>
        <p:spPr>
          <a:xfrm>
            <a:off x="3505320" y="3581280"/>
            <a:ext cx="761760" cy="516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ctr" defTabSz="914400" rtl="0" eaLnBrk="1" fontAlgn="auto" latinLnBrk="0" hangingPunct="1">
              <a:lnSpc>
                <a:spcPct val="100000"/>
              </a:lnSpc>
              <a:spcBef>
                <a:spcPts val="1400"/>
              </a:spcBef>
              <a:spcAft>
                <a:spcPts val="0"/>
              </a:spcAft>
              <a:buClrTx/>
              <a:buSzTx/>
              <a:buFontTx/>
              <a:buNone/>
              <a:tabLst/>
              <a:defRPr/>
            </a:pPr>
            <a:r>
              <a:rPr kumimoji="0" lang="it-IT" sz="2800" b="1" i="0" u="none" strike="noStrike" kern="1200" cap="none" spc="-1" normalizeH="0" baseline="0" noProof="0">
                <a:ln>
                  <a:noFill/>
                </a:ln>
                <a:solidFill>
                  <a:srgbClr val="000000"/>
                </a:solidFill>
                <a:effectLst/>
                <a:uLnTx/>
                <a:uFillTx/>
                <a:latin typeface="Arial"/>
              </a:rPr>
              <a:t>NO</a:t>
            </a:r>
            <a:endParaRPr kumimoji="0" lang="it-IT" sz="2800" b="0" i="0" u="none" strike="noStrike" kern="1200" cap="none" spc="-1" normalizeH="0" baseline="0" noProof="0">
              <a:ln>
                <a:noFill/>
              </a:ln>
              <a:solidFill>
                <a:prstClr val="black"/>
              </a:solidFill>
              <a:effectLst/>
              <a:uLnTx/>
              <a:uFillTx/>
              <a:latin typeface="Arial"/>
            </a:endParaRPr>
          </a:p>
        </p:txBody>
      </p:sp>
      <p:sp>
        <p:nvSpPr>
          <p:cNvPr id="619" name="CustomShape 19"/>
          <p:cNvSpPr/>
          <p:nvPr/>
        </p:nvSpPr>
        <p:spPr>
          <a:xfrm>
            <a:off x="7848720" y="3581280"/>
            <a:ext cx="761760" cy="516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ctr" defTabSz="914400" rtl="0" eaLnBrk="1" fontAlgn="auto" latinLnBrk="0" hangingPunct="1">
              <a:lnSpc>
                <a:spcPct val="100000"/>
              </a:lnSpc>
              <a:spcBef>
                <a:spcPts val="1400"/>
              </a:spcBef>
              <a:spcAft>
                <a:spcPts val="0"/>
              </a:spcAft>
              <a:buClrTx/>
              <a:buSzTx/>
              <a:buFontTx/>
              <a:buNone/>
              <a:tabLst/>
              <a:defRPr/>
            </a:pPr>
            <a:r>
              <a:rPr kumimoji="0" lang="it-IT" sz="2800" b="1" i="0" u="none" strike="noStrike" kern="1200" cap="none" spc="-1" normalizeH="0" baseline="0" noProof="0">
                <a:ln>
                  <a:noFill/>
                </a:ln>
                <a:solidFill>
                  <a:srgbClr val="000000"/>
                </a:solidFill>
                <a:effectLst/>
                <a:uLnTx/>
                <a:uFillTx/>
                <a:latin typeface="Arial"/>
              </a:rPr>
              <a:t>NO</a:t>
            </a:r>
            <a:endParaRPr kumimoji="0" lang="it-IT" sz="2800" b="0" i="0" u="none" strike="noStrike" kern="1200" cap="none" spc="-1" normalizeH="0" baseline="0" noProof="0">
              <a:ln>
                <a:noFill/>
              </a:ln>
              <a:solidFill>
                <a:prstClr val="black"/>
              </a:solidFill>
              <a:effectLst/>
              <a:uLnTx/>
              <a:uFillTx/>
              <a:latin typeface="Arial"/>
            </a:endParaRPr>
          </a:p>
        </p:txBody>
      </p:sp>
      <p:sp>
        <p:nvSpPr>
          <p:cNvPr id="620" name="CustomShape 20"/>
          <p:cNvSpPr/>
          <p:nvPr/>
        </p:nvSpPr>
        <p:spPr>
          <a:xfrm>
            <a:off x="89640" y="5661360"/>
            <a:ext cx="8964000" cy="1005120"/>
          </a:xfrm>
          <a:prstGeom prst="rect">
            <a:avLst/>
          </a:prstGeom>
          <a:solidFill>
            <a:srgbClr val="00B050"/>
          </a:solidFill>
          <a:ln w="76320">
            <a:solidFill>
              <a:srgbClr val="00B050"/>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ctr" defTabSz="914400" rtl="0" eaLnBrk="1" fontAlgn="auto" latinLnBrk="0" hangingPunct="1">
              <a:lnSpc>
                <a:spcPct val="100000"/>
              </a:lnSpc>
              <a:spcBef>
                <a:spcPts val="1001"/>
              </a:spcBef>
              <a:spcAft>
                <a:spcPts val="0"/>
              </a:spcAft>
              <a:buClrTx/>
              <a:buSzTx/>
              <a:buFontTx/>
              <a:buNone/>
              <a:tabLst/>
              <a:defRPr/>
            </a:pPr>
            <a:r>
              <a:rPr kumimoji="0" lang="it-IT" sz="2000" b="1" i="1" u="none" strike="noStrike" kern="1200" cap="none" spc="-1" normalizeH="0" baseline="0" noProof="0">
                <a:ln>
                  <a:noFill/>
                </a:ln>
                <a:solidFill>
                  <a:srgbClr val="FFFFFF"/>
                </a:solidFill>
                <a:effectLst/>
                <a:uLnTx/>
                <a:uFillTx/>
                <a:latin typeface="Arial"/>
              </a:rPr>
              <a:t>Ad ogni paziente che accede ad un ambulatorio medico va SEMPRE chiesto se fuma, se la risposta è si gli va SEMPRE suggerito di smettere, se accetta gli vanno SEMPRE proposte percorsi di trattamento</a:t>
            </a:r>
            <a:r>
              <a:rPr kumimoji="0" lang="it-IT" sz="2000" b="1" i="0" u="none" strike="noStrike" kern="1200" cap="none" spc="-1" normalizeH="0" baseline="0" noProof="0">
                <a:ln>
                  <a:noFill/>
                </a:ln>
                <a:solidFill>
                  <a:srgbClr val="FFFFFF"/>
                </a:solidFill>
                <a:effectLst/>
                <a:uLnTx/>
                <a:uFillTx/>
                <a:latin typeface="Arial"/>
              </a:rPr>
              <a:t> </a:t>
            </a:r>
            <a:endParaRPr kumimoji="0" lang="it-IT" sz="2000" b="0" i="0" u="none" strike="noStrike" kern="1200" cap="none" spc="-1" normalizeH="0" baseline="0" noProof="0">
              <a:ln>
                <a:noFill/>
              </a:ln>
              <a:solidFill>
                <a:prstClr val="black"/>
              </a:solidFill>
              <a:effectLst/>
              <a:uLnTx/>
              <a:uFillTx/>
              <a:latin typeface="Arial"/>
            </a:endParaRPr>
          </a:p>
        </p:txBody>
      </p:sp>
      <p:sp>
        <p:nvSpPr>
          <p:cNvPr id="621" name="CustomShape 21"/>
          <p:cNvSpPr/>
          <p:nvPr/>
        </p:nvSpPr>
        <p:spPr>
          <a:xfrm>
            <a:off x="250920" y="372240"/>
            <a:ext cx="8642160" cy="765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ctr" defTabSz="914400" rtl="0" eaLnBrk="1" fontAlgn="auto" latinLnBrk="0" hangingPunct="1">
              <a:lnSpc>
                <a:spcPct val="80000"/>
              </a:lnSpc>
              <a:spcBef>
                <a:spcPts val="1400"/>
              </a:spcBef>
              <a:spcAft>
                <a:spcPts val="0"/>
              </a:spcAft>
              <a:buClrTx/>
              <a:buSzTx/>
              <a:buFontTx/>
              <a:buNone/>
              <a:tabLst/>
              <a:defRPr/>
            </a:pPr>
            <a:r>
              <a:rPr kumimoji="0" lang="it-IT" sz="2800" b="1" i="0" u="none" strike="noStrike" kern="1200" cap="none" spc="-1" normalizeH="0" baseline="0" noProof="0">
                <a:ln>
                  <a:noFill/>
                </a:ln>
                <a:solidFill>
                  <a:srgbClr val="AD0206"/>
                </a:solidFill>
                <a:effectLst/>
                <a:uLnTx/>
                <a:uFillTx/>
                <a:latin typeface="Arial"/>
              </a:rPr>
              <a:t>APPROCCIO MEDICO AL PAZIENTE TABAGISTA</a:t>
            </a:r>
            <a:endParaRPr kumimoji="0" lang="it-IT" sz="2800" b="0" i="0" u="none" strike="noStrike" kern="1200" cap="none" spc="-1" normalizeH="0" baseline="0" noProof="0">
              <a:ln>
                <a:noFill/>
              </a:ln>
              <a:solidFill>
                <a:prstClr val="black"/>
              </a:solidFill>
              <a:effectLst/>
              <a:uLnTx/>
              <a:uFillTx/>
              <a:latin typeface="Arial"/>
            </a:endParaRPr>
          </a:p>
          <a:p>
            <a:pPr marL="0" marR="0" lvl="0" indent="0" algn="ctr" defTabSz="914400" rtl="0" eaLnBrk="1" fontAlgn="auto" latinLnBrk="0" hangingPunct="1">
              <a:lnSpc>
                <a:spcPct val="80000"/>
              </a:lnSpc>
              <a:spcBef>
                <a:spcPts val="901"/>
              </a:spcBef>
              <a:spcAft>
                <a:spcPts val="0"/>
              </a:spcAft>
              <a:buClrTx/>
              <a:buSzTx/>
              <a:buFontTx/>
              <a:buNone/>
              <a:tabLst/>
              <a:defRPr/>
            </a:pPr>
            <a:r>
              <a:rPr kumimoji="0" lang="it-IT" sz="1800" b="1" i="0" u="none" strike="noStrike" kern="1200" cap="none" spc="-1" normalizeH="0" baseline="0" noProof="0">
                <a:ln>
                  <a:noFill/>
                </a:ln>
                <a:solidFill>
                  <a:srgbClr val="AD0206"/>
                </a:solidFill>
                <a:effectLst/>
                <a:uLnTx/>
                <a:uFillTx/>
                <a:latin typeface="Arial"/>
              </a:rPr>
              <a:t>Linee guida U.S.A. 2000</a:t>
            </a:r>
            <a:endParaRPr kumimoji="0" lang="it-IT" sz="18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005577553"/>
      </p:ext>
    </p:extLst>
  </p:cSld>
  <p:clrMapOvr>
    <a:masterClrMapping/>
  </p:clrMapOvr>
  <p:timing>
    <p:tnLst>
      <p:par>
        <p:cTn id="1" dur="indefinite" restart="never" nodeType="tmRoot">
          <p:childTnLst>
            <p:seq>
              <p:cTn id="2" dur="indefinite" nodeType="mainSeq">
                <p:childTnLst>
                  <p:par>
                    <p:cTn id="3" fill="hold" nodeType="clickEffect">
                      <p:stCondLst>
                        <p:cond delay="indefinite"/>
                      </p:stCondLst>
                      <p:childTnLst>
                        <p:par>
                          <p:cTn id="4" fill="hold" nodeType="withEffect">
                            <p:stCondLst>
                              <p:cond delay="0"/>
                            </p:stCondLst>
                            <p:childTnLst>
                              <p:par>
                                <p:cTn id="5" presetID="9" presetClass="entr" fill="hold" nodeType="clickEffect">
                                  <p:stCondLst>
                                    <p:cond delay="0"/>
                                  </p:stCondLst>
                                  <p:childTnLst>
                                    <p:set>
                                      <p:cBhvr>
                                        <p:cTn id="6" dur="1" fill="hold">
                                          <p:stCondLst>
                                            <p:cond delay="0"/>
                                          </p:stCondLst>
                                        </p:cTn>
                                        <p:tgtEl>
                                          <p:spTgt spid="601"/>
                                        </p:tgtEl>
                                        <p:attrNameLst>
                                          <p:attrName>style.visibility</p:attrName>
                                        </p:attrNameLst>
                                      </p:cBhvr>
                                      <p:to>
                                        <p:strVal val="visible"/>
                                      </p:to>
                                    </p:set>
                                    <p:animEffect transition="in" filter="dissolve">
                                      <p:cBhvr additive="repl">
                                        <p:cTn id="7" dur="500"/>
                                        <p:tgtEl>
                                          <p:spTgt spid="601"/>
                                        </p:tgtEl>
                                      </p:cBhvr>
                                    </p:animEffect>
                                  </p:childTnLst>
                                </p:cTn>
                              </p:par>
                            </p:childTnLst>
                          </p:cTn>
                        </p:par>
                      </p:childTnLst>
                    </p:cTn>
                  </p:par>
                  <p:par>
                    <p:cTn id="8" fill="hold" nodeType="clickEffect">
                      <p:stCondLst>
                        <p:cond delay="indefinite"/>
                      </p:stCondLst>
                      <p:childTnLst>
                        <p:par>
                          <p:cTn id="9" fill="hold" nodeType="withEffect">
                            <p:stCondLst>
                              <p:cond delay="0"/>
                            </p:stCondLst>
                            <p:childTnLst>
                              <p:par>
                                <p:cTn id="10" presetID="9" presetClass="entr" fill="hold" nodeType="clickEffect">
                                  <p:stCondLst>
                                    <p:cond delay="0"/>
                                  </p:stCondLst>
                                  <p:childTnLst>
                                    <p:set>
                                      <p:cBhvr>
                                        <p:cTn id="11" dur="1" fill="hold">
                                          <p:stCondLst>
                                            <p:cond delay="0"/>
                                          </p:stCondLst>
                                        </p:cTn>
                                        <p:tgtEl>
                                          <p:spTgt spid="614"/>
                                        </p:tgtEl>
                                        <p:attrNameLst>
                                          <p:attrName>style.visibility</p:attrName>
                                        </p:attrNameLst>
                                      </p:cBhvr>
                                      <p:to>
                                        <p:strVal val="visible"/>
                                      </p:to>
                                    </p:set>
                                    <p:animEffect transition="in" filter="dissolve">
                                      <p:cBhvr additive="repl">
                                        <p:cTn id="12" dur="500"/>
                                        <p:tgtEl>
                                          <p:spTgt spid="614"/>
                                        </p:tgtEl>
                                      </p:cBhvr>
                                    </p:animEffect>
                                  </p:childTnLst>
                                </p:cTn>
                              </p:par>
                            </p:childTnLst>
                          </p:cTn>
                        </p:par>
                      </p:childTnLst>
                    </p:cTn>
                  </p:par>
                  <p:par>
                    <p:cTn id="13" fill="hold" nodeType="clickEffect">
                      <p:stCondLst>
                        <p:cond delay="indefinite"/>
                      </p:stCondLst>
                      <p:childTnLst>
                        <p:par>
                          <p:cTn id="14" fill="hold" nodeType="withEffect">
                            <p:stCondLst>
                              <p:cond delay="0"/>
                            </p:stCondLst>
                            <p:childTnLst>
                              <p:par>
                                <p:cTn id="15" presetID="9" presetClass="entr" fill="hold" nodeType="clickEffect">
                                  <p:stCondLst>
                                    <p:cond delay="0"/>
                                  </p:stCondLst>
                                  <p:childTnLst>
                                    <p:set>
                                      <p:cBhvr>
                                        <p:cTn id="16" dur="1" fill="hold">
                                          <p:stCondLst>
                                            <p:cond delay="0"/>
                                          </p:stCondLst>
                                        </p:cTn>
                                        <p:tgtEl>
                                          <p:spTgt spid="602"/>
                                        </p:tgtEl>
                                        <p:attrNameLst>
                                          <p:attrName>style.visibility</p:attrName>
                                        </p:attrNameLst>
                                      </p:cBhvr>
                                      <p:to>
                                        <p:strVal val="visible"/>
                                      </p:to>
                                    </p:set>
                                    <p:animEffect transition="in" filter="dissolve">
                                      <p:cBhvr additive="repl">
                                        <p:cTn id="17" dur="500"/>
                                        <p:tgtEl>
                                          <p:spTgt spid="602"/>
                                        </p:tgtEl>
                                      </p:cBhvr>
                                    </p:animEffect>
                                  </p:childTnLst>
                                </p:cTn>
                              </p:par>
                              <p:par>
                                <p:cTn id="18" presetID="9" presetClass="entr" fill="hold" nodeType="withEffect">
                                  <p:stCondLst>
                                    <p:cond delay="0"/>
                                  </p:stCondLst>
                                  <p:childTnLst>
                                    <p:set>
                                      <p:cBhvr>
                                        <p:cTn id="19" dur="1" fill="hold">
                                          <p:stCondLst>
                                            <p:cond delay="0"/>
                                          </p:stCondLst>
                                        </p:cTn>
                                        <p:tgtEl>
                                          <p:spTgt spid="608"/>
                                        </p:tgtEl>
                                        <p:attrNameLst>
                                          <p:attrName>style.visibility</p:attrName>
                                        </p:attrNameLst>
                                      </p:cBhvr>
                                      <p:to>
                                        <p:strVal val="visible"/>
                                      </p:to>
                                    </p:set>
                                    <p:animEffect transition="in" filter="dissolve">
                                      <p:cBhvr additive="repl">
                                        <p:cTn id="20" dur="500"/>
                                        <p:tgtEl>
                                          <p:spTgt spid="608"/>
                                        </p:tgtEl>
                                      </p:cBhvr>
                                    </p:animEffect>
                                  </p:childTnLst>
                                </p:cTn>
                              </p:par>
                            </p:childTnLst>
                          </p:cTn>
                        </p:par>
                      </p:childTnLst>
                    </p:cTn>
                  </p:par>
                  <p:par>
                    <p:cTn id="21" fill="hold" nodeType="clickEffect">
                      <p:stCondLst>
                        <p:cond delay="indefinite"/>
                      </p:stCondLst>
                      <p:childTnLst>
                        <p:par>
                          <p:cTn id="22" fill="hold" nodeType="withEffect">
                            <p:stCondLst>
                              <p:cond delay="0"/>
                            </p:stCondLst>
                            <p:childTnLst>
                              <p:par>
                                <p:cTn id="23" presetID="9" presetClass="entr" fill="hold" nodeType="clickEffect">
                                  <p:stCondLst>
                                    <p:cond delay="0"/>
                                  </p:stCondLst>
                                  <p:childTnLst>
                                    <p:set>
                                      <p:cBhvr>
                                        <p:cTn id="24" dur="1" fill="hold">
                                          <p:stCondLst>
                                            <p:cond delay="0"/>
                                          </p:stCondLst>
                                        </p:cTn>
                                        <p:tgtEl>
                                          <p:spTgt spid="615"/>
                                        </p:tgtEl>
                                        <p:attrNameLst>
                                          <p:attrName>style.visibility</p:attrName>
                                        </p:attrNameLst>
                                      </p:cBhvr>
                                      <p:to>
                                        <p:strVal val="visible"/>
                                      </p:to>
                                    </p:set>
                                    <p:animEffect transition="in" filter="dissolve">
                                      <p:cBhvr additive="repl">
                                        <p:cTn id="25" dur="500"/>
                                        <p:tgtEl>
                                          <p:spTgt spid="615"/>
                                        </p:tgtEl>
                                      </p:cBhvr>
                                    </p:animEffect>
                                  </p:childTnLst>
                                </p:cTn>
                              </p:par>
                              <p:par>
                                <p:cTn id="26" presetID="9" presetClass="entr" fill="hold" nodeType="withEffect">
                                  <p:stCondLst>
                                    <p:cond delay="0"/>
                                  </p:stCondLst>
                                  <p:childTnLst>
                                    <p:set>
                                      <p:cBhvr>
                                        <p:cTn id="27" dur="1" fill="hold">
                                          <p:stCondLst>
                                            <p:cond delay="0"/>
                                          </p:stCondLst>
                                        </p:cTn>
                                        <p:tgtEl>
                                          <p:spTgt spid="604"/>
                                        </p:tgtEl>
                                        <p:attrNameLst>
                                          <p:attrName>style.visibility</p:attrName>
                                        </p:attrNameLst>
                                      </p:cBhvr>
                                      <p:to>
                                        <p:strVal val="visible"/>
                                      </p:to>
                                    </p:set>
                                    <p:animEffect transition="in" filter="dissolve">
                                      <p:cBhvr additive="repl">
                                        <p:cTn id="28" dur="500"/>
                                        <p:tgtEl>
                                          <p:spTgt spid="604"/>
                                        </p:tgtEl>
                                      </p:cBhvr>
                                    </p:animEffect>
                                  </p:childTnLst>
                                </p:cTn>
                              </p:par>
                              <p:par>
                                <p:cTn id="29" presetID="9" presetClass="entr" fill="hold" nodeType="withEffect">
                                  <p:stCondLst>
                                    <p:cond delay="0"/>
                                  </p:stCondLst>
                                  <p:childTnLst>
                                    <p:set>
                                      <p:cBhvr>
                                        <p:cTn id="30" dur="1" fill="hold">
                                          <p:stCondLst>
                                            <p:cond delay="0"/>
                                          </p:stCondLst>
                                        </p:cTn>
                                        <p:tgtEl>
                                          <p:spTgt spid="609"/>
                                        </p:tgtEl>
                                        <p:attrNameLst>
                                          <p:attrName>style.visibility</p:attrName>
                                        </p:attrNameLst>
                                      </p:cBhvr>
                                      <p:to>
                                        <p:strVal val="visible"/>
                                      </p:to>
                                    </p:set>
                                    <p:animEffect transition="in" filter="dissolve">
                                      <p:cBhvr additive="repl">
                                        <p:cTn id="31" dur="500"/>
                                        <p:tgtEl>
                                          <p:spTgt spid="609"/>
                                        </p:tgtEl>
                                      </p:cBhvr>
                                    </p:animEffect>
                                  </p:childTnLst>
                                </p:cTn>
                              </p:par>
                            </p:childTnLst>
                          </p:cTn>
                        </p:par>
                      </p:childTnLst>
                    </p:cTn>
                  </p:par>
                  <p:par>
                    <p:cTn id="32" fill="hold" nodeType="clickEffect">
                      <p:stCondLst>
                        <p:cond delay="indefinite"/>
                      </p:stCondLst>
                      <p:childTnLst>
                        <p:par>
                          <p:cTn id="33" fill="hold" nodeType="withEffect">
                            <p:stCondLst>
                              <p:cond delay="0"/>
                            </p:stCondLst>
                            <p:childTnLst>
                              <p:par>
                                <p:cTn id="34" presetID="9" presetClass="entr" fill="hold" nodeType="clickEffect">
                                  <p:stCondLst>
                                    <p:cond delay="0"/>
                                  </p:stCondLst>
                                  <p:childTnLst>
                                    <p:set>
                                      <p:cBhvr>
                                        <p:cTn id="35" dur="1" fill="hold">
                                          <p:stCondLst>
                                            <p:cond delay="0"/>
                                          </p:stCondLst>
                                        </p:cTn>
                                        <p:tgtEl>
                                          <p:spTgt spid="618"/>
                                        </p:tgtEl>
                                        <p:attrNameLst>
                                          <p:attrName>style.visibility</p:attrName>
                                        </p:attrNameLst>
                                      </p:cBhvr>
                                      <p:to>
                                        <p:strVal val="visible"/>
                                      </p:to>
                                    </p:set>
                                    <p:animEffect transition="in" filter="dissolve">
                                      <p:cBhvr additive="repl">
                                        <p:cTn id="36" dur="500"/>
                                        <p:tgtEl>
                                          <p:spTgt spid="618"/>
                                        </p:tgtEl>
                                      </p:cBhvr>
                                    </p:animEffect>
                                  </p:childTnLst>
                                </p:cTn>
                              </p:par>
                              <p:par>
                                <p:cTn id="37" presetID="9" presetClass="entr" fill="hold" nodeType="withEffect">
                                  <p:stCondLst>
                                    <p:cond delay="0"/>
                                  </p:stCondLst>
                                  <p:childTnLst>
                                    <p:set>
                                      <p:cBhvr>
                                        <p:cTn id="38" dur="1" fill="hold">
                                          <p:stCondLst>
                                            <p:cond delay="0"/>
                                          </p:stCondLst>
                                        </p:cTn>
                                        <p:tgtEl>
                                          <p:spTgt spid="605"/>
                                        </p:tgtEl>
                                        <p:attrNameLst>
                                          <p:attrName>style.visibility</p:attrName>
                                        </p:attrNameLst>
                                      </p:cBhvr>
                                      <p:to>
                                        <p:strVal val="visible"/>
                                      </p:to>
                                    </p:set>
                                    <p:animEffect transition="in" filter="dissolve">
                                      <p:cBhvr additive="repl">
                                        <p:cTn id="39" dur="500"/>
                                        <p:tgtEl>
                                          <p:spTgt spid="605"/>
                                        </p:tgtEl>
                                      </p:cBhvr>
                                    </p:animEffect>
                                  </p:childTnLst>
                                </p:cTn>
                              </p:par>
                              <p:par>
                                <p:cTn id="40" presetID="9" presetClass="entr" fill="hold" nodeType="withEffect">
                                  <p:stCondLst>
                                    <p:cond delay="0"/>
                                  </p:stCondLst>
                                  <p:childTnLst>
                                    <p:set>
                                      <p:cBhvr>
                                        <p:cTn id="41" dur="1" fill="hold">
                                          <p:stCondLst>
                                            <p:cond delay="0"/>
                                          </p:stCondLst>
                                        </p:cTn>
                                        <p:tgtEl>
                                          <p:spTgt spid="611"/>
                                        </p:tgtEl>
                                        <p:attrNameLst>
                                          <p:attrName>style.visibility</p:attrName>
                                        </p:attrNameLst>
                                      </p:cBhvr>
                                      <p:to>
                                        <p:strVal val="visible"/>
                                      </p:to>
                                    </p:set>
                                    <p:animEffect transition="in" filter="dissolve">
                                      <p:cBhvr additive="repl">
                                        <p:cTn id="42" dur="500"/>
                                        <p:tgtEl>
                                          <p:spTgt spid="611"/>
                                        </p:tgtEl>
                                      </p:cBhvr>
                                    </p:animEffect>
                                  </p:childTnLst>
                                </p:cTn>
                              </p:par>
                            </p:childTnLst>
                          </p:cTn>
                        </p:par>
                      </p:childTnLst>
                    </p:cTn>
                  </p:par>
                  <p:par>
                    <p:cTn id="43" fill="hold" nodeType="clickEffect">
                      <p:stCondLst>
                        <p:cond delay="indefinite"/>
                      </p:stCondLst>
                      <p:childTnLst>
                        <p:par>
                          <p:cTn id="44" fill="hold" nodeType="withEffect">
                            <p:stCondLst>
                              <p:cond delay="0"/>
                            </p:stCondLst>
                            <p:childTnLst>
                              <p:par>
                                <p:cTn id="45" presetID="9" presetClass="entr" fill="hold" nodeType="clickEffect">
                                  <p:stCondLst>
                                    <p:cond delay="0"/>
                                  </p:stCondLst>
                                  <p:childTnLst>
                                    <p:set>
                                      <p:cBhvr>
                                        <p:cTn id="46" dur="1" fill="hold">
                                          <p:stCondLst>
                                            <p:cond delay="0"/>
                                          </p:stCondLst>
                                        </p:cTn>
                                        <p:tgtEl>
                                          <p:spTgt spid="617"/>
                                        </p:tgtEl>
                                        <p:attrNameLst>
                                          <p:attrName>style.visibility</p:attrName>
                                        </p:attrNameLst>
                                      </p:cBhvr>
                                      <p:to>
                                        <p:strVal val="visible"/>
                                      </p:to>
                                    </p:set>
                                    <p:animEffect transition="in" filter="dissolve">
                                      <p:cBhvr additive="repl">
                                        <p:cTn id="47" dur="500"/>
                                        <p:tgtEl>
                                          <p:spTgt spid="617"/>
                                        </p:tgtEl>
                                      </p:cBhvr>
                                    </p:animEffect>
                                  </p:childTnLst>
                                </p:cTn>
                              </p:par>
                            </p:childTnLst>
                          </p:cTn>
                        </p:par>
                      </p:childTnLst>
                    </p:cTn>
                  </p:par>
                  <p:par>
                    <p:cTn id="48" fill="hold" nodeType="clickEffect">
                      <p:stCondLst>
                        <p:cond delay="indefinite"/>
                      </p:stCondLst>
                      <p:childTnLst>
                        <p:par>
                          <p:cTn id="49" fill="hold" nodeType="withEffect">
                            <p:stCondLst>
                              <p:cond delay="0"/>
                            </p:stCondLst>
                            <p:childTnLst>
                              <p:par>
                                <p:cTn id="50" presetID="9" presetClass="entr" fill="hold" nodeType="clickEffect">
                                  <p:stCondLst>
                                    <p:cond delay="0"/>
                                  </p:stCondLst>
                                  <p:childTnLst>
                                    <p:set>
                                      <p:cBhvr>
                                        <p:cTn id="51" dur="1" fill="hold">
                                          <p:stCondLst>
                                            <p:cond delay="0"/>
                                          </p:stCondLst>
                                        </p:cTn>
                                        <p:tgtEl>
                                          <p:spTgt spid="603"/>
                                        </p:tgtEl>
                                        <p:attrNameLst>
                                          <p:attrName>style.visibility</p:attrName>
                                        </p:attrNameLst>
                                      </p:cBhvr>
                                      <p:to>
                                        <p:strVal val="visible"/>
                                      </p:to>
                                    </p:set>
                                    <p:animEffect transition="in" filter="dissolve">
                                      <p:cBhvr additive="repl">
                                        <p:cTn id="52" dur="500"/>
                                        <p:tgtEl>
                                          <p:spTgt spid="603"/>
                                        </p:tgtEl>
                                      </p:cBhvr>
                                    </p:animEffect>
                                  </p:childTnLst>
                                </p:cTn>
                              </p:par>
                              <p:par>
                                <p:cTn id="53" presetID="9" presetClass="entr" fill="hold" nodeType="withEffect">
                                  <p:stCondLst>
                                    <p:cond delay="0"/>
                                  </p:stCondLst>
                                  <p:childTnLst>
                                    <p:set>
                                      <p:cBhvr>
                                        <p:cTn id="54" dur="1" fill="hold">
                                          <p:stCondLst>
                                            <p:cond delay="0"/>
                                          </p:stCondLst>
                                        </p:cTn>
                                        <p:tgtEl>
                                          <p:spTgt spid="613"/>
                                        </p:tgtEl>
                                        <p:attrNameLst>
                                          <p:attrName>style.visibility</p:attrName>
                                        </p:attrNameLst>
                                      </p:cBhvr>
                                      <p:to>
                                        <p:strVal val="visible"/>
                                      </p:to>
                                    </p:set>
                                    <p:animEffect transition="in" filter="dissolve">
                                      <p:cBhvr additive="repl">
                                        <p:cTn id="55" dur="500"/>
                                        <p:tgtEl>
                                          <p:spTgt spid="613"/>
                                        </p:tgtEl>
                                      </p:cBhvr>
                                    </p:animEffect>
                                  </p:childTnLst>
                                </p:cTn>
                              </p:par>
                            </p:childTnLst>
                          </p:cTn>
                        </p:par>
                      </p:childTnLst>
                    </p:cTn>
                  </p:par>
                  <p:par>
                    <p:cTn id="56" fill="hold" nodeType="clickEffect">
                      <p:stCondLst>
                        <p:cond delay="indefinite"/>
                      </p:stCondLst>
                      <p:childTnLst>
                        <p:par>
                          <p:cTn id="57" fill="hold" nodeType="withEffect">
                            <p:stCondLst>
                              <p:cond delay="0"/>
                            </p:stCondLst>
                            <p:childTnLst>
                              <p:par>
                                <p:cTn id="58" presetID="9" presetClass="entr" fill="hold" nodeType="clickEffect">
                                  <p:stCondLst>
                                    <p:cond delay="0"/>
                                  </p:stCondLst>
                                  <p:childTnLst>
                                    <p:set>
                                      <p:cBhvr>
                                        <p:cTn id="59" dur="1" fill="hold">
                                          <p:stCondLst>
                                            <p:cond delay="0"/>
                                          </p:stCondLst>
                                        </p:cTn>
                                        <p:tgtEl>
                                          <p:spTgt spid="616"/>
                                        </p:tgtEl>
                                        <p:attrNameLst>
                                          <p:attrName>style.visibility</p:attrName>
                                        </p:attrNameLst>
                                      </p:cBhvr>
                                      <p:to>
                                        <p:strVal val="visible"/>
                                      </p:to>
                                    </p:set>
                                    <p:animEffect transition="in" filter="dissolve">
                                      <p:cBhvr additive="repl">
                                        <p:cTn id="60" dur="500"/>
                                        <p:tgtEl>
                                          <p:spTgt spid="616"/>
                                        </p:tgtEl>
                                      </p:cBhvr>
                                    </p:animEffect>
                                  </p:childTnLst>
                                </p:cTn>
                              </p:par>
                              <p:par>
                                <p:cTn id="61" presetID="9" presetClass="entr" fill="hold" nodeType="withEffect">
                                  <p:stCondLst>
                                    <p:cond delay="0"/>
                                  </p:stCondLst>
                                  <p:childTnLst>
                                    <p:set>
                                      <p:cBhvr>
                                        <p:cTn id="62" dur="1" fill="hold">
                                          <p:stCondLst>
                                            <p:cond delay="0"/>
                                          </p:stCondLst>
                                        </p:cTn>
                                        <p:tgtEl>
                                          <p:spTgt spid="606"/>
                                        </p:tgtEl>
                                        <p:attrNameLst>
                                          <p:attrName>style.visibility</p:attrName>
                                        </p:attrNameLst>
                                      </p:cBhvr>
                                      <p:to>
                                        <p:strVal val="visible"/>
                                      </p:to>
                                    </p:set>
                                    <p:animEffect transition="in" filter="dissolve">
                                      <p:cBhvr additive="repl">
                                        <p:cTn id="63" dur="500"/>
                                        <p:tgtEl>
                                          <p:spTgt spid="606"/>
                                        </p:tgtEl>
                                      </p:cBhvr>
                                    </p:animEffect>
                                  </p:childTnLst>
                                </p:cTn>
                              </p:par>
                              <p:par>
                                <p:cTn id="64" presetID="9" presetClass="entr" fill="hold" nodeType="withEffect">
                                  <p:stCondLst>
                                    <p:cond delay="0"/>
                                  </p:stCondLst>
                                  <p:childTnLst>
                                    <p:set>
                                      <p:cBhvr>
                                        <p:cTn id="65" dur="1" fill="hold">
                                          <p:stCondLst>
                                            <p:cond delay="0"/>
                                          </p:stCondLst>
                                        </p:cTn>
                                        <p:tgtEl>
                                          <p:spTgt spid="610"/>
                                        </p:tgtEl>
                                        <p:attrNameLst>
                                          <p:attrName>style.visibility</p:attrName>
                                        </p:attrNameLst>
                                      </p:cBhvr>
                                      <p:to>
                                        <p:strVal val="visible"/>
                                      </p:to>
                                    </p:set>
                                    <p:animEffect transition="in" filter="dissolve">
                                      <p:cBhvr additive="repl">
                                        <p:cTn id="66" dur="500"/>
                                        <p:tgtEl>
                                          <p:spTgt spid="610"/>
                                        </p:tgtEl>
                                      </p:cBhvr>
                                    </p:animEffect>
                                  </p:childTnLst>
                                </p:cTn>
                              </p:par>
                            </p:childTnLst>
                          </p:cTn>
                        </p:par>
                      </p:childTnLst>
                    </p:cTn>
                  </p:par>
                  <p:par>
                    <p:cTn id="67" fill="hold" nodeType="clickEffect">
                      <p:stCondLst>
                        <p:cond delay="indefinite"/>
                      </p:stCondLst>
                      <p:childTnLst>
                        <p:par>
                          <p:cTn id="68" fill="hold" nodeType="withEffect">
                            <p:stCondLst>
                              <p:cond delay="0"/>
                            </p:stCondLst>
                            <p:childTnLst>
                              <p:par>
                                <p:cTn id="69" presetID="9" presetClass="entr" fill="hold" nodeType="clickEffect">
                                  <p:stCondLst>
                                    <p:cond delay="0"/>
                                  </p:stCondLst>
                                  <p:childTnLst>
                                    <p:set>
                                      <p:cBhvr>
                                        <p:cTn id="70" dur="1" fill="hold">
                                          <p:stCondLst>
                                            <p:cond delay="0"/>
                                          </p:stCondLst>
                                        </p:cTn>
                                        <p:tgtEl>
                                          <p:spTgt spid="619"/>
                                        </p:tgtEl>
                                        <p:attrNameLst>
                                          <p:attrName>style.visibility</p:attrName>
                                        </p:attrNameLst>
                                      </p:cBhvr>
                                      <p:to>
                                        <p:strVal val="visible"/>
                                      </p:to>
                                    </p:set>
                                    <p:animEffect transition="in" filter="dissolve">
                                      <p:cBhvr additive="repl">
                                        <p:cTn id="71" dur="500"/>
                                        <p:tgtEl>
                                          <p:spTgt spid="619"/>
                                        </p:tgtEl>
                                      </p:cBhvr>
                                    </p:animEffect>
                                  </p:childTnLst>
                                </p:cTn>
                              </p:par>
                              <p:par>
                                <p:cTn id="72" presetID="9" presetClass="entr" fill="hold" nodeType="withEffect">
                                  <p:stCondLst>
                                    <p:cond delay="0"/>
                                  </p:stCondLst>
                                  <p:childTnLst>
                                    <p:set>
                                      <p:cBhvr>
                                        <p:cTn id="73" dur="1" fill="hold">
                                          <p:stCondLst>
                                            <p:cond delay="0"/>
                                          </p:stCondLst>
                                        </p:cTn>
                                        <p:tgtEl>
                                          <p:spTgt spid="607"/>
                                        </p:tgtEl>
                                        <p:attrNameLst>
                                          <p:attrName>style.visibility</p:attrName>
                                        </p:attrNameLst>
                                      </p:cBhvr>
                                      <p:to>
                                        <p:strVal val="visible"/>
                                      </p:to>
                                    </p:set>
                                    <p:animEffect transition="in" filter="dissolve">
                                      <p:cBhvr additive="repl">
                                        <p:cTn id="74" dur="500"/>
                                        <p:tgtEl>
                                          <p:spTgt spid="607"/>
                                        </p:tgtEl>
                                      </p:cBhvr>
                                    </p:animEffect>
                                  </p:childTnLst>
                                </p:cTn>
                              </p:par>
                              <p:par>
                                <p:cTn id="75" presetID="9" presetClass="entr" fill="hold" nodeType="withEffect">
                                  <p:stCondLst>
                                    <p:cond delay="0"/>
                                  </p:stCondLst>
                                  <p:childTnLst>
                                    <p:set>
                                      <p:cBhvr>
                                        <p:cTn id="76" dur="1" fill="hold">
                                          <p:stCondLst>
                                            <p:cond delay="0"/>
                                          </p:stCondLst>
                                        </p:cTn>
                                        <p:tgtEl>
                                          <p:spTgt spid="612"/>
                                        </p:tgtEl>
                                        <p:attrNameLst>
                                          <p:attrName>style.visibility</p:attrName>
                                        </p:attrNameLst>
                                      </p:cBhvr>
                                      <p:to>
                                        <p:strVal val="visible"/>
                                      </p:to>
                                    </p:set>
                                    <p:animEffect transition="in" filter="dissolve">
                                      <p:cBhvr additive="repl">
                                        <p:cTn id="77" dur="500"/>
                                        <p:tgtEl>
                                          <p:spTgt spid="612"/>
                                        </p:tgtEl>
                                      </p:cBhvr>
                                    </p:animEffect>
                                  </p:childTnLst>
                                </p:cTn>
                              </p:par>
                            </p:childTnLst>
                          </p:cTn>
                        </p:par>
                      </p:childTnLst>
                    </p:cTn>
                  </p:par>
                  <p:par>
                    <p:cTn id="78" fill="hold" nodeType="clickEffect">
                      <p:stCondLst>
                        <p:cond delay="indefinite"/>
                      </p:stCondLst>
                      <p:childTnLst>
                        <p:par>
                          <p:cTn id="79" fill="hold" nodeType="withEffect">
                            <p:stCondLst>
                              <p:cond delay="0"/>
                            </p:stCondLst>
                            <p:childTnLst>
                              <p:par>
                                <p:cTn id="80" presetID="9" presetClass="entr" fill="hold" nodeType="clickEffect">
                                  <p:stCondLst>
                                    <p:cond delay="0"/>
                                  </p:stCondLst>
                                  <p:childTnLst>
                                    <p:set>
                                      <p:cBhvr>
                                        <p:cTn id="81" dur="1" fill="hold">
                                          <p:stCondLst>
                                            <p:cond delay="0"/>
                                          </p:stCondLst>
                                        </p:cTn>
                                        <p:tgtEl>
                                          <p:spTgt spid="620"/>
                                        </p:tgtEl>
                                        <p:attrNameLst>
                                          <p:attrName>style.visibility</p:attrName>
                                        </p:attrNameLst>
                                      </p:cBhvr>
                                      <p:to>
                                        <p:strVal val="visible"/>
                                      </p:to>
                                    </p:set>
                                    <p:animEffect transition="in" filter="dissolve">
                                      <p:cBhvr additive="repl">
                                        <p:cTn id="82" dur="500"/>
                                        <p:tgtEl>
                                          <p:spTgt spid="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2" name="CustomShape 1"/>
          <p:cNvSpPr/>
          <p:nvPr/>
        </p:nvSpPr>
        <p:spPr>
          <a:xfrm>
            <a:off x="250920" y="569520"/>
            <a:ext cx="8642160" cy="529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ctr" defTabSz="914400" rtl="0" eaLnBrk="1" fontAlgn="auto" latinLnBrk="0" hangingPunct="1">
              <a:lnSpc>
                <a:spcPct val="80000"/>
              </a:lnSpc>
              <a:spcBef>
                <a:spcPts val="1800"/>
              </a:spcBef>
              <a:spcAft>
                <a:spcPts val="0"/>
              </a:spcAft>
              <a:buClrTx/>
              <a:buSzTx/>
              <a:buFontTx/>
              <a:buNone/>
              <a:tabLst/>
              <a:defRPr/>
            </a:pPr>
            <a:r>
              <a:rPr kumimoji="0" lang="it-IT" sz="3600" b="1" i="0" u="none" strike="noStrike" kern="1200" cap="none" spc="-1" normalizeH="0" baseline="0" noProof="0">
                <a:ln>
                  <a:noFill/>
                </a:ln>
                <a:solidFill>
                  <a:srgbClr val="CC0000"/>
                </a:solidFill>
                <a:effectLst/>
                <a:uLnTx/>
                <a:uFillTx/>
                <a:latin typeface="Arial"/>
              </a:rPr>
              <a:t>L’APPROCCIO MOTIVAZIONALE</a:t>
            </a:r>
            <a:endParaRPr kumimoji="0" lang="it-IT" sz="3600" b="0" i="0" u="none" strike="noStrike" kern="1200" cap="none" spc="-1" normalizeH="0" baseline="0" noProof="0">
              <a:ln>
                <a:noFill/>
              </a:ln>
              <a:solidFill>
                <a:prstClr val="black"/>
              </a:solidFill>
              <a:effectLst/>
              <a:uLnTx/>
              <a:uFillTx/>
              <a:latin typeface="Arial"/>
            </a:endParaRPr>
          </a:p>
        </p:txBody>
      </p:sp>
      <p:sp>
        <p:nvSpPr>
          <p:cNvPr id="623" name="CustomShape 2"/>
          <p:cNvSpPr/>
          <p:nvPr/>
        </p:nvSpPr>
        <p:spPr>
          <a:xfrm>
            <a:off x="767880" y="3807000"/>
            <a:ext cx="7608240" cy="2561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ctr" defTabSz="914400" rtl="0" eaLnBrk="1" fontAlgn="auto" latinLnBrk="0" hangingPunct="1">
              <a:lnSpc>
                <a:spcPct val="90000"/>
              </a:lnSpc>
              <a:spcBef>
                <a:spcPts val="1321"/>
              </a:spcBef>
              <a:spcAft>
                <a:spcPts val="0"/>
              </a:spcAft>
              <a:buClrTx/>
              <a:buSzTx/>
              <a:buFontTx/>
              <a:buNone/>
              <a:tabLst/>
              <a:defRPr/>
            </a:pPr>
            <a:r>
              <a:rPr kumimoji="0" lang="it-IT" sz="2400" b="0" i="0" u="none" strike="noStrike" kern="1200" cap="none" spc="-1" normalizeH="0" baseline="0" noProof="0">
                <a:ln>
                  <a:noFill/>
                </a:ln>
                <a:solidFill>
                  <a:srgbClr val="000000"/>
                </a:solidFill>
                <a:effectLst/>
                <a:uLnTx/>
                <a:uFillTx/>
                <a:latin typeface="Arial"/>
              </a:rPr>
              <a:t>Lo stato di motivazione è una condizione </a:t>
            </a:r>
            <a:r>
              <a:rPr kumimoji="0" lang="it-IT" sz="2400" b="0" i="0" u="none" strike="noStrike" kern="1200" cap="none" spc="-1" normalizeH="0" baseline="0" noProof="0">
                <a:ln>
                  <a:noFill/>
                </a:ln>
                <a:solidFill>
                  <a:srgbClr val="CC0000"/>
                </a:solidFill>
                <a:effectLst/>
                <a:uLnTx/>
                <a:uFillTx/>
                <a:latin typeface="Arial"/>
              </a:rPr>
              <a:t>dinamica</a:t>
            </a:r>
            <a:r>
              <a:rPr kumimoji="0" lang="it-IT" sz="2400" b="0" i="0" u="none" strike="noStrike" kern="1200" cap="none" spc="-1" normalizeH="0" baseline="0" noProof="0">
                <a:ln>
                  <a:noFill/>
                </a:ln>
                <a:solidFill>
                  <a:srgbClr val="000000"/>
                </a:solidFill>
                <a:effectLst/>
                <a:uLnTx/>
                <a:uFillTx/>
                <a:latin typeface="Arial"/>
              </a:rPr>
              <a:t>, che può cambiare da un momento all’altro, è influenzata da fattori diversi e può essere modificata con un approccio appropriato</a:t>
            </a:r>
            <a:endParaRPr kumimoji="0" lang="it-IT" sz="2400" b="0" i="0" u="none" strike="noStrike" kern="1200" cap="none" spc="-1" normalizeH="0" baseline="0" noProof="0">
              <a:ln>
                <a:noFill/>
              </a:ln>
              <a:solidFill>
                <a:prstClr val="black"/>
              </a:solidFill>
              <a:effectLst/>
              <a:uLnTx/>
              <a:uFillTx/>
              <a:latin typeface="Arial"/>
            </a:endParaRPr>
          </a:p>
          <a:p>
            <a:pPr marL="0" marR="0" lvl="0" indent="0" algn="ctr" defTabSz="914400" rtl="0" eaLnBrk="1" fontAlgn="auto" latinLnBrk="0" hangingPunct="1">
              <a:lnSpc>
                <a:spcPct val="90000"/>
              </a:lnSpc>
              <a:spcBef>
                <a:spcPts val="1321"/>
              </a:spcBef>
              <a:spcAft>
                <a:spcPts val="0"/>
              </a:spcAft>
              <a:buClrTx/>
              <a:buSzTx/>
              <a:buFontTx/>
              <a:buNone/>
              <a:tabLst/>
              <a:defRPr/>
            </a:pPr>
            <a:r>
              <a:rPr kumimoji="0" lang="it-IT" sz="2400" b="1" i="0" u="none" strike="noStrike" kern="1200" cap="none" spc="-1" normalizeH="0" baseline="0" noProof="0">
                <a:ln>
                  <a:noFill/>
                </a:ln>
                <a:solidFill>
                  <a:srgbClr val="CC0000"/>
                </a:solidFill>
                <a:effectLst/>
                <a:uLnTx/>
                <a:uFillTx/>
                <a:latin typeface="Arial"/>
              </a:rPr>
              <a:t>MOTIVARE</a:t>
            </a:r>
            <a:r>
              <a:rPr kumimoji="0" lang="it-IT" sz="2400" b="1" i="0" u="none" strike="noStrike" kern="1200" cap="none" spc="-1" normalizeH="0" baseline="0" noProof="0">
                <a:ln>
                  <a:noFill/>
                </a:ln>
                <a:solidFill>
                  <a:srgbClr val="000000"/>
                </a:solidFill>
                <a:effectLst/>
                <a:uLnTx/>
                <a:uFillTx/>
                <a:latin typeface="Arial"/>
              </a:rPr>
              <a:t> = incrementare la probabilità che una persona si attivi concretamente verso un cambiamento desiderato</a:t>
            </a:r>
            <a:endParaRPr kumimoji="0" lang="it-IT" sz="2400" b="0" i="0" u="none" strike="noStrike" kern="1200" cap="none" spc="-1" normalizeH="0" baseline="0" noProof="0">
              <a:ln>
                <a:noFill/>
              </a:ln>
              <a:solidFill>
                <a:prstClr val="black"/>
              </a:solidFill>
              <a:effectLst/>
              <a:uLnTx/>
              <a:uFillTx/>
              <a:latin typeface="Arial"/>
            </a:endParaRPr>
          </a:p>
        </p:txBody>
      </p:sp>
      <p:sp>
        <p:nvSpPr>
          <p:cNvPr id="624" name="CustomShape 3"/>
          <p:cNvSpPr/>
          <p:nvPr/>
        </p:nvSpPr>
        <p:spPr>
          <a:xfrm>
            <a:off x="683640" y="1629000"/>
            <a:ext cx="7272360" cy="1406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ctr" defTabSz="914400" rtl="0" eaLnBrk="1" fontAlgn="auto" latinLnBrk="0" hangingPunct="1">
              <a:lnSpc>
                <a:spcPct val="90000"/>
              </a:lnSpc>
              <a:spcBef>
                <a:spcPts val="1199"/>
              </a:spcBef>
              <a:spcAft>
                <a:spcPts val="0"/>
              </a:spcAft>
              <a:buClrTx/>
              <a:buSzTx/>
              <a:buFontTx/>
              <a:buNone/>
              <a:tabLst/>
              <a:defRPr/>
            </a:pPr>
            <a:r>
              <a:rPr kumimoji="0" lang="it-IT" sz="2400" b="0" i="0" u="none" strike="noStrike" kern="1200" cap="none" spc="-1" normalizeH="0" baseline="0" noProof="0">
                <a:ln>
                  <a:noFill/>
                </a:ln>
                <a:solidFill>
                  <a:srgbClr val="000000"/>
                </a:solidFill>
                <a:effectLst/>
                <a:uLnTx/>
                <a:uFillTx/>
                <a:latin typeface="Arial"/>
              </a:rPr>
              <a:t>La </a:t>
            </a:r>
            <a:r>
              <a:rPr kumimoji="0" lang="it-IT" sz="2400" b="0" i="0" u="none" strike="noStrike" kern="1200" cap="none" spc="-1" normalizeH="0" baseline="0" noProof="0">
                <a:ln>
                  <a:noFill/>
                </a:ln>
                <a:solidFill>
                  <a:srgbClr val="C00000"/>
                </a:solidFill>
                <a:effectLst/>
                <a:uLnTx/>
                <a:uFillTx/>
                <a:latin typeface="Arial"/>
              </a:rPr>
              <a:t>MOTIVAZIONE</a:t>
            </a:r>
            <a:r>
              <a:rPr kumimoji="0" lang="it-IT" sz="2400" b="0" i="0" u="none" strike="noStrike" kern="1200" cap="none" spc="-1" normalizeH="0" baseline="0" noProof="0">
                <a:ln>
                  <a:noFill/>
                </a:ln>
                <a:solidFill>
                  <a:srgbClr val="000000"/>
                </a:solidFill>
                <a:effectLst/>
                <a:uLnTx/>
                <a:uFillTx/>
                <a:latin typeface="Arial"/>
              </a:rPr>
              <a:t> è lo stato psichico di </a:t>
            </a:r>
            <a:r>
              <a:rPr kumimoji="0" lang="it-IT" sz="2400" b="0" i="0" u="none" strike="noStrike" kern="1200" cap="none" spc="-1" normalizeH="0" baseline="0" noProof="0">
                <a:ln>
                  <a:noFill/>
                </a:ln>
                <a:solidFill>
                  <a:srgbClr val="C00000"/>
                </a:solidFill>
                <a:effectLst/>
                <a:uLnTx/>
                <a:uFillTx/>
                <a:latin typeface="Arial"/>
              </a:rPr>
              <a:t>desiderio di cambiare </a:t>
            </a:r>
            <a:r>
              <a:rPr kumimoji="0" lang="it-IT" sz="2400" b="0" i="0" u="none" strike="noStrike" kern="1200" cap="none" spc="-1" normalizeH="0" baseline="0" noProof="0">
                <a:ln>
                  <a:noFill/>
                </a:ln>
                <a:solidFill>
                  <a:srgbClr val="000000"/>
                </a:solidFill>
                <a:effectLst/>
                <a:uLnTx/>
                <a:uFillTx/>
                <a:latin typeface="Arial"/>
              </a:rPr>
              <a:t>che determina la </a:t>
            </a:r>
            <a:r>
              <a:rPr kumimoji="0" lang="it-IT" sz="2400" b="0" i="0" u="none" strike="noStrike" kern="1200" cap="none" spc="-1" normalizeH="0" baseline="0" noProof="0">
                <a:ln>
                  <a:noFill/>
                </a:ln>
                <a:solidFill>
                  <a:srgbClr val="C00000"/>
                </a:solidFill>
                <a:effectLst/>
                <a:uLnTx/>
                <a:uFillTx/>
                <a:latin typeface="Arial"/>
              </a:rPr>
              <a:t>probabilità</a:t>
            </a:r>
            <a:r>
              <a:rPr kumimoji="0" lang="it-IT" sz="2400" b="0" i="0" u="none" strike="noStrike" kern="1200" cap="none" spc="-1" normalizeH="0" baseline="0" noProof="0">
                <a:ln>
                  <a:noFill/>
                </a:ln>
                <a:solidFill>
                  <a:srgbClr val="000000"/>
                </a:solidFill>
                <a:effectLst/>
                <a:uLnTx/>
                <a:uFillTx/>
                <a:latin typeface="Arial"/>
              </a:rPr>
              <a:t> che il cambiamento si realizzi: implica non solo i </a:t>
            </a:r>
            <a:r>
              <a:rPr kumimoji="0" lang="it-IT" sz="2400" b="0" i="0" u="none" strike="noStrike" kern="1200" cap="none" spc="-1" normalizeH="0" baseline="0" noProof="0">
                <a:ln>
                  <a:noFill/>
                </a:ln>
                <a:solidFill>
                  <a:srgbClr val="C00000"/>
                </a:solidFill>
                <a:effectLst/>
                <a:uLnTx/>
                <a:uFillTx/>
                <a:latin typeface="Arial"/>
              </a:rPr>
              <a:t>motivi</a:t>
            </a:r>
            <a:r>
              <a:rPr kumimoji="0" lang="it-IT" sz="2400" b="0" i="0" u="none" strike="noStrike" kern="1200" cap="none" spc="-1" normalizeH="0" baseline="0" noProof="0">
                <a:ln>
                  <a:noFill/>
                </a:ln>
                <a:solidFill>
                  <a:srgbClr val="000000"/>
                </a:solidFill>
                <a:effectLst/>
                <a:uLnTx/>
                <a:uFillTx/>
                <a:latin typeface="Arial"/>
              </a:rPr>
              <a:t> ma anche la </a:t>
            </a:r>
            <a:r>
              <a:rPr kumimoji="0" lang="it-IT" sz="2400" b="0" i="0" u="none" strike="noStrike" kern="1200" cap="none" spc="-1" normalizeH="0" baseline="0" noProof="0">
                <a:ln>
                  <a:noFill/>
                </a:ln>
                <a:solidFill>
                  <a:srgbClr val="C00000"/>
                </a:solidFill>
                <a:effectLst/>
                <a:uLnTx/>
                <a:uFillTx/>
                <a:latin typeface="Arial"/>
              </a:rPr>
              <a:t>disponibilità</a:t>
            </a:r>
            <a:r>
              <a:rPr kumimoji="0" lang="it-IT" sz="2400" b="0" i="0" u="none" strike="noStrike" kern="1200" cap="none" spc="-1" normalizeH="0" baseline="0" noProof="0">
                <a:ln>
                  <a:noFill/>
                </a:ln>
                <a:solidFill>
                  <a:srgbClr val="000000"/>
                </a:solidFill>
                <a:effectLst/>
                <a:uLnTx/>
                <a:uFillTx/>
                <a:latin typeface="Arial"/>
              </a:rPr>
              <a:t> al cambiamento.</a:t>
            </a:r>
            <a:endParaRPr kumimoji="0" lang="it-IT" sz="2400" b="0" i="0" u="none" strike="noStrike" kern="1200" cap="none" spc="-1" normalizeH="0" baseline="0" noProof="0">
              <a:ln>
                <a:noFill/>
              </a:ln>
              <a:solidFill>
                <a:prstClr val="black"/>
              </a:solidFill>
              <a:effectLst/>
              <a:uLnTx/>
              <a:uFillTx/>
              <a:latin typeface="Arial"/>
            </a:endParaRPr>
          </a:p>
        </p:txBody>
      </p:sp>
      <p:pic>
        <p:nvPicPr>
          <p:cNvPr id="625" name="Elemento grafico 2" descr="Freccia: diritta con riempimento a tinta unita"/>
          <p:cNvPicPr/>
          <p:nvPr/>
        </p:nvPicPr>
        <p:blipFill>
          <a:blip r:embed="rId3"/>
          <a:stretch/>
        </p:blipFill>
        <p:spPr>
          <a:xfrm rot="16200000">
            <a:off x="4270320" y="3144600"/>
            <a:ext cx="602640" cy="602640"/>
          </a:xfrm>
          <a:prstGeom prst="rect">
            <a:avLst/>
          </a:prstGeom>
          <a:ln>
            <a:noFill/>
          </a:ln>
        </p:spPr>
      </p:pic>
    </p:spTree>
    <p:extLst>
      <p:ext uri="{BB962C8B-B14F-4D97-AF65-F5344CB8AC3E}">
        <p14:creationId xmlns:p14="http://schemas.microsoft.com/office/powerpoint/2010/main" val="24024692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6" name="CustomShape 1"/>
          <p:cNvSpPr/>
          <p:nvPr/>
        </p:nvSpPr>
        <p:spPr>
          <a:xfrm>
            <a:off x="250920" y="533520"/>
            <a:ext cx="8642160" cy="529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rPr>
              <a:t>ESISTONO TERAPIE EFFICACI</a:t>
            </a:r>
            <a:endParaRPr kumimoji="0" lang="it-IT" sz="3600" b="0" i="0" u="none" strike="noStrike" kern="1200" cap="none" spc="-1" normalizeH="0" baseline="0" noProof="0">
              <a:ln>
                <a:noFill/>
              </a:ln>
              <a:solidFill>
                <a:prstClr val="black"/>
              </a:solidFill>
              <a:effectLst/>
              <a:uLnTx/>
              <a:uFillTx/>
              <a:latin typeface="Arial"/>
            </a:endParaRPr>
          </a:p>
        </p:txBody>
      </p:sp>
      <p:sp>
        <p:nvSpPr>
          <p:cNvPr id="627" name="CustomShape 2"/>
          <p:cNvSpPr/>
          <p:nvPr/>
        </p:nvSpPr>
        <p:spPr>
          <a:xfrm>
            <a:off x="2991960" y="1307520"/>
            <a:ext cx="3103560" cy="1519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ctr" defTabSz="914400" rtl="0" eaLnBrk="1" fontAlgn="auto" latinLnBrk="0" hangingPunct="1">
              <a:lnSpc>
                <a:spcPct val="100000"/>
              </a:lnSpc>
              <a:spcBef>
                <a:spcPts val="961"/>
              </a:spcBef>
              <a:spcAft>
                <a:spcPts val="0"/>
              </a:spcAft>
              <a:buClrTx/>
              <a:buSzTx/>
              <a:buFontTx/>
              <a:buNone/>
              <a:tabLst/>
              <a:defRPr/>
            </a:pPr>
            <a:r>
              <a:rPr kumimoji="0" lang="it-IT" sz="3200" b="1" i="0" u="none" strike="noStrike" kern="1200" cap="none" spc="-1" normalizeH="0" baseline="0" noProof="0">
                <a:ln>
                  <a:noFill/>
                </a:ln>
                <a:solidFill>
                  <a:srgbClr val="C00000"/>
                </a:solidFill>
                <a:effectLst/>
                <a:uLnTx/>
                <a:uFillTx/>
                <a:latin typeface="Arial"/>
              </a:rPr>
              <a:t>2 - Bupropione</a:t>
            </a:r>
            <a:endParaRPr kumimoji="0" lang="it-IT" sz="3200" b="0" i="0" u="none" strike="noStrike" kern="1200" cap="none" spc="-1" normalizeH="0" baseline="0" noProof="0">
              <a:ln>
                <a:noFill/>
              </a:ln>
              <a:solidFill>
                <a:prstClr val="black"/>
              </a:solidFill>
              <a:effectLst/>
              <a:uLnTx/>
              <a:uFillTx/>
              <a:latin typeface="Arial"/>
            </a:endParaRPr>
          </a:p>
          <a:p>
            <a:pPr marL="0" marR="0" lvl="0" indent="0" algn="ctr" defTabSz="914400" rtl="0" eaLnBrk="1" fontAlgn="auto" latinLnBrk="0" hangingPunct="1">
              <a:lnSpc>
                <a:spcPct val="100000"/>
              </a:lnSpc>
              <a:spcBef>
                <a:spcPts val="700"/>
              </a:spcBef>
              <a:spcAft>
                <a:spcPts val="0"/>
              </a:spcAft>
              <a:buClrTx/>
              <a:buSzTx/>
              <a:buFontTx/>
              <a:buNone/>
              <a:tabLst/>
              <a:defRPr/>
            </a:pPr>
            <a:r>
              <a:rPr kumimoji="0" lang="it-IT" sz="1400" b="1" i="0" u="none" strike="noStrike" kern="1200" cap="none" spc="-1" normalizeH="0" baseline="0" noProof="0">
                <a:ln>
                  <a:noFill/>
                </a:ln>
                <a:solidFill>
                  <a:srgbClr val="000000"/>
                </a:solidFill>
                <a:effectLst/>
                <a:uLnTx/>
                <a:uFillTx/>
                <a:latin typeface="Arial"/>
              </a:rPr>
              <a:t>Antidepressivo; riduce sia il craving, sia il disagio psicologico che segue alla cessazione, “Stopping day” dopo 15 gg</a:t>
            </a:r>
            <a:endParaRPr kumimoji="0" lang="it-IT" sz="1400" b="0" i="0" u="none" strike="noStrike" kern="1200" cap="none" spc="-1" normalizeH="0" baseline="0" noProof="0">
              <a:ln>
                <a:noFill/>
              </a:ln>
              <a:solidFill>
                <a:prstClr val="black"/>
              </a:solidFill>
              <a:effectLst/>
              <a:uLnTx/>
              <a:uFillTx/>
              <a:latin typeface="Arial"/>
            </a:endParaRPr>
          </a:p>
        </p:txBody>
      </p:sp>
      <p:pic>
        <p:nvPicPr>
          <p:cNvPr id="628" name="Picture 4"/>
          <p:cNvPicPr/>
          <p:nvPr/>
        </p:nvPicPr>
        <p:blipFill>
          <a:blip r:embed="rId3"/>
          <a:stretch/>
        </p:blipFill>
        <p:spPr>
          <a:xfrm>
            <a:off x="3581280" y="3124080"/>
            <a:ext cx="2165040" cy="3200040"/>
          </a:xfrm>
          <a:prstGeom prst="rect">
            <a:avLst/>
          </a:prstGeom>
          <a:ln>
            <a:noFill/>
          </a:ln>
        </p:spPr>
      </p:pic>
      <p:sp>
        <p:nvSpPr>
          <p:cNvPr id="629" name="CustomShape 3"/>
          <p:cNvSpPr/>
          <p:nvPr/>
        </p:nvSpPr>
        <p:spPr>
          <a:xfrm>
            <a:off x="52560" y="1408680"/>
            <a:ext cx="2819160" cy="1421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ctr" defTabSz="914400" rtl="0" eaLnBrk="1" fontAlgn="auto" latinLnBrk="0" hangingPunct="1">
              <a:lnSpc>
                <a:spcPct val="80000"/>
              </a:lnSpc>
              <a:spcBef>
                <a:spcPts val="1599"/>
              </a:spcBef>
              <a:spcAft>
                <a:spcPts val="0"/>
              </a:spcAft>
              <a:buClrTx/>
              <a:buSzTx/>
              <a:buFontTx/>
              <a:buNone/>
              <a:tabLst/>
              <a:defRPr/>
            </a:pPr>
            <a:r>
              <a:rPr kumimoji="0" lang="it-IT" sz="3200" b="1" i="0" u="none" strike="noStrike" kern="1200" cap="none" spc="-1" normalizeH="0" baseline="0" noProof="0">
                <a:ln>
                  <a:noFill/>
                </a:ln>
                <a:solidFill>
                  <a:srgbClr val="C00000"/>
                </a:solidFill>
                <a:effectLst/>
                <a:uLnTx/>
                <a:uFillTx/>
                <a:latin typeface="Arial"/>
              </a:rPr>
              <a:t>1 - Nicotinici</a:t>
            </a:r>
            <a:endParaRPr kumimoji="0" lang="it-IT" sz="3200" b="0" i="0" u="none" strike="noStrike" kern="1200" cap="none" spc="-1" normalizeH="0" baseline="0" noProof="0">
              <a:ln>
                <a:noFill/>
              </a:ln>
              <a:solidFill>
                <a:prstClr val="black"/>
              </a:solidFill>
              <a:effectLst/>
              <a:uLnTx/>
              <a:uFillTx/>
              <a:latin typeface="Arial"/>
            </a:endParaRPr>
          </a:p>
          <a:p>
            <a:pPr marL="0" marR="0" lvl="0" indent="0" algn="ctr" defTabSz="914400" rtl="0" eaLnBrk="1" fontAlgn="auto" latinLnBrk="0" hangingPunct="1">
              <a:lnSpc>
                <a:spcPct val="100000"/>
              </a:lnSpc>
              <a:spcBef>
                <a:spcPts val="700"/>
              </a:spcBef>
              <a:spcAft>
                <a:spcPts val="0"/>
              </a:spcAft>
              <a:buClrTx/>
              <a:buSzTx/>
              <a:buFontTx/>
              <a:buNone/>
              <a:tabLst/>
              <a:defRPr/>
            </a:pPr>
            <a:r>
              <a:rPr kumimoji="0" lang="it-IT" sz="1400" b="1" i="0" u="none" strike="noStrike" kern="1200" cap="none" spc="-1" normalizeH="0" baseline="0" noProof="0">
                <a:ln>
                  <a:noFill/>
                </a:ln>
                <a:solidFill>
                  <a:srgbClr val="000000"/>
                </a:solidFill>
                <a:effectLst/>
                <a:uLnTx/>
                <a:uFillTx/>
                <a:latin typeface="Arial"/>
              </a:rPr>
              <a:t>Nicotina in 5 confezioni: gomme, cerotti, inhaler, spray nasale, confetti. “Stopping day” immediato.</a:t>
            </a:r>
            <a:endParaRPr kumimoji="0" lang="it-IT" sz="1400" b="0" i="0" u="none" strike="noStrike" kern="1200" cap="none" spc="-1" normalizeH="0" baseline="0" noProof="0">
              <a:ln>
                <a:noFill/>
              </a:ln>
              <a:solidFill>
                <a:prstClr val="black"/>
              </a:solidFill>
              <a:effectLst/>
              <a:uLnTx/>
              <a:uFillTx/>
              <a:latin typeface="Arial"/>
            </a:endParaRPr>
          </a:p>
        </p:txBody>
      </p:sp>
      <p:pic>
        <p:nvPicPr>
          <p:cNvPr id="630" name="Picture 6"/>
          <p:cNvPicPr/>
          <p:nvPr/>
        </p:nvPicPr>
        <p:blipFill>
          <a:blip r:embed="rId4"/>
          <a:stretch/>
        </p:blipFill>
        <p:spPr>
          <a:xfrm>
            <a:off x="228600" y="3124080"/>
            <a:ext cx="2819160" cy="3242880"/>
          </a:xfrm>
          <a:prstGeom prst="rect">
            <a:avLst/>
          </a:prstGeom>
          <a:ln>
            <a:noFill/>
          </a:ln>
        </p:spPr>
      </p:pic>
      <p:sp>
        <p:nvSpPr>
          <p:cNvPr id="631" name="CustomShape 4"/>
          <p:cNvSpPr/>
          <p:nvPr/>
        </p:nvSpPr>
        <p:spPr>
          <a:xfrm>
            <a:off x="6216120" y="1408680"/>
            <a:ext cx="2927520" cy="1421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ctr" defTabSz="914400" rtl="0" eaLnBrk="1" fontAlgn="auto" latinLnBrk="0" hangingPunct="1">
              <a:lnSpc>
                <a:spcPct val="80000"/>
              </a:lnSpc>
              <a:spcBef>
                <a:spcPts val="1599"/>
              </a:spcBef>
              <a:spcAft>
                <a:spcPts val="0"/>
              </a:spcAft>
              <a:buClrTx/>
              <a:buSzTx/>
              <a:buFontTx/>
              <a:buNone/>
              <a:tabLst/>
              <a:defRPr/>
            </a:pPr>
            <a:r>
              <a:rPr kumimoji="0" lang="it-IT" sz="3200" b="1" i="0" u="none" strike="noStrike" kern="1200" cap="none" spc="-1" normalizeH="0" baseline="0" noProof="0">
                <a:ln>
                  <a:noFill/>
                </a:ln>
                <a:solidFill>
                  <a:srgbClr val="C00000"/>
                </a:solidFill>
                <a:effectLst/>
                <a:uLnTx/>
                <a:uFillTx/>
                <a:latin typeface="Arial"/>
              </a:rPr>
              <a:t>3 - Vareniclina</a:t>
            </a:r>
            <a:endParaRPr kumimoji="0" lang="it-IT" sz="3200" b="0" i="0" u="none" strike="noStrike" kern="1200" cap="none" spc="-1" normalizeH="0" baseline="0" noProof="0">
              <a:ln>
                <a:noFill/>
              </a:ln>
              <a:solidFill>
                <a:prstClr val="black"/>
              </a:solidFill>
              <a:effectLst/>
              <a:uLnTx/>
              <a:uFillTx/>
              <a:latin typeface="Arial"/>
            </a:endParaRPr>
          </a:p>
          <a:p>
            <a:pPr marL="0" marR="0" lvl="0" indent="0" algn="ctr" defTabSz="914400" rtl="0" eaLnBrk="1" fontAlgn="auto" latinLnBrk="0" hangingPunct="1">
              <a:lnSpc>
                <a:spcPct val="100000"/>
              </a:lnSpc>
              <a:spcBef>
                <a:spcPts val="700"/>
              </a:spcBef>
              <a:spcAft>
                <a:spcPts val="0"/>
              </a:spcAft>
              <a:buClrTx/>
              <a:buSzTx/>
              <a:buFontTx/>
              <a:buNone/>
              <a:tabLst/>
              <a:defRPr/>
            </a:pPr>
            <a:r>
              <a:rPr kumimoji="0" lang="it-IT" sz="1400" b="1" i="0" u="none" strike="noStrike" kern="1200" cap="none" spc="-1" normalizeH="0" baseline="0" noProof="0">
                <a:ln>
                  <a:noFill/>
                </a:ln>
                <a:solidFill>
                  <a:srgbClr val="000000"/>
                </a:solidFill>
                <a:effectLst/>
                <a:uLnTx/>
                <a:uFillTx/>
                <a:latin typeface="Arial"/>
              </a:rPr>
              <a:t>Agonista-antagonista di recente utilizzo (dall’estate 2007). Superiore alle precedenti. “Stopping day” dopo 15 gg..</a:t>
            </a:r>
            <a:endParaRPr kumimoji="0" lang="it-IT" sz="1400" b="0" i="0" u="none" strike="noStrike" kern="1200" cap="none" spc="-1" normalizeH="0" baseline="0" noProof="0">
              <a:ln>
                <a:noFill/>
              </a:ln>
              <a:solidFill>
                <a:prstClr val="black"/>
              </a:solidFill>
              <a:effectLst/>
              <a:uLnTx/>
              <a:uFillTx/>
              <a:latin typeface="Arial"/>
            </a:endParaRPr>
          </a:p>
        </p:txBody>
      </p:sp>
      <p:pic>
        <p:nvPicPr>
          <p:cNvPr id="632" name="Picture 9"/>
          <p:cNvPicPr/>
          <p:nvPr/>
        </p:nvPicPr>
        <p:blipFill>
          <a:blip r:embed="rId5"/>
          <a:stretch/>
        </p:blipFill>
        <p:spPr>
          <a:xfrm>
            <a:off x="6477120" y="3048120"/>
            <a:ext cx="2409480" cy="3352320"/>
          </a:xfrm>
          <a:prstGeom prst="rect">
            <a:avLst/>
          </a:prstGeom>
          <a:ln>
            <a:noFill/>
          </a:ln>
        </p:spPr>
      </p:pic>
    </p:spTree>
    <p:extLst>
      <p:ext uri="{BB962C8B-B14F-4D97-AF65-F5344CB8AC3E}">
        <p14:creationId xmlns:p14="http://schemas.microsoft.com/office/powerpoint/2010/main" val="5815280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3" name="CustomShape 1"/>
          <p:cNvSpPr/>
          <p:nvPr/>
        </p:nvSpPr>
        <p:spPr>
          <a:xfrm>
            <a:off x="250920" y="476640"/>
            <a:ext cx="8642160" cy="96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ctr" defTabSz="914400" rtl="0" eaLnBrk="1" fontAlgn="auto" latinLnBrk="0" hangingPunct="1">
              <a:lnSpc>
                <a:spcPct val="80000"/>
              </a:lnSpc>
              <a:spcBef>
                <a:spcPts val="1800"/>
              </a:spcBef>
              <a:spcAft>
                <a:spcPts val="0"/>
              </a:spcAft>
              <a:buClrTx/>
              <a:buSzTx/>
              <a:buFontTx/>
              <a:buNone/>
              <a:tabLst/>
              <a:defRPr/>
            </a:pPr>
            <a:r>
              <a:rPr kumimoji="0" lang="it-IT" sz="3600" b="1" i="0" u="none" strike="noStrike" kern="1200" cap="none" spc="-1" normalizeH="0" baseline="0" noProof="0">
                <a:ln>
                  <a:noFill/>
                </a:ln>
                <a:solidFill>
                  <a:srgbClr val="CC0000"/>
                </a:solidFill>
                <a:effectLst/>
                <a:uLnTx/>
                <a:uFillTx/>
                <a:latin typeface="Arial"/>
              </a:rPr>
              <a:t>INDICAZIONI PER ACCEDERE ALL’AMBULATORIO ANTIFUMO</a:t>
            </a:r>
            <a:endParaRPr kumimoji="0" lang="it-IT" sz="3600" b="0" i="0" u="none" strike="noStrike" kern="1200" cap="none" spc="-1" normalizeH="0" baseline="0" noProof="0">
              <a:ln>
                <a:noFill/>
              </a:ln>
              <a:solidFill>
                <a:prstClr val="black"/>
              </a:solidFill>
              <a:effectLst/>
              <a:uLnTx/>
              <a:uFillTx/>
              <a:latin typeface="Arial"/>
            </a:endParaRPr>
          </a:p>
        </p:txBody>
      </p:sp>
      <p:sp>
        <p:nvSpPr>
          <p:cNvPr id="634" name="CustomShape 2"/>
          <p:cNvSpPr/>
          <p:nvPr/>
        </p:nvSpPr>
        <p:spPr>
          <a:xfrm>
            <a:off x="1115640" y="2133000"/>
            <a:ext cx="7056360" cy="3015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1" normalizeH="0" baseline="0" noProof="0">
                <a:ln>
                  <a:noFill/>
                </a:ln>
                <a:solidFill>
                  <a:srgbClr val="000000"/>
                </a:solidFill>
                <a:effectLst/>
                <a:uLnTx/>
                <a:uFillTx/>
                <a:latin typeface="Arial"/>
              </a:rPr>
              <a:t>Accesso diretto senza bisogno di impegnativa medica:</a:t>
            </a:r>
            <a:endParaRPr kumimoji="0" lang="it-IT" sz="24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1" normalizeH="0" baseline="0" noProof="0">
                <a:ln>
                  <a:noFill/>
                </a:ln>
                <a:solidFill>
                  <a:srgbClr val="000000"/>
                </a:solidFill>
                <a:effectLst/>
                <a:uLnTx/>
                <a:uFillTx/>
                <a:latin typeface="Arial"/>
              </a:rPr>
              <a:t>c/o Dipartimento delle dipendenze</a:t>
            </a:r>
            <a:endParaRPr kumimoji="0" lang="it-IT" sz="24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1" normalizeH="0" baseline="0" noProof="0">
                <a:ln>
                  <a:noFill/>
                </a:ln>
                <a:solidFill>
                  <a:srgbClr val="000000"/>
                </a:solidFill>
                <a:effectLst/>
                <a:uLnTx/>
                <a:uFillTx/>
                <a:latin typeface="Arial"/>
              </a:rPr>
              <a:t>Sede di  Gemona : 0432/982312</a:t>
            </a:r>
            <a:endParaRPr kumimoji="0" lang="it-IT" sz="24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1" normalizeH="0" baseline="0" noProof="0">
                <a:ln>
                  <a:noFill/>
                </a:ln>
                <a:solidFill>
                  <a:srgbClr val="000000"/>
                </a:solidFill>
                <a:effectLst/>
                <a:uLnTx/>
                <a:uFillTx/>
                <a:latin typeface="Arial"/>
              </a:rPr>
              <a:t>Sede di  Tolmezzo : 0433/488385</a:t>
            </a:r>
            <a:endParaRPr kumimoji="0" lang="it-IT" sz="24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5773117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5" name="TextShape 1"/>
          <p:cNvSpPr txBox="1"/>
          <p:nvPr/>
        </p:nvSpPr>
        <p:spPr>
          <a:xfrm>
            <a:off x="722160" y="4406760"/>
            <a:ext cx="7772040" cy="1361880"/>
          </a:xfrm>
          <a:prstGeom prst="rect">
            <a:avLst/>
          </a:prstGeom>
          <a:noFill/>
          <a:ln w="9360">
            <a:noFill/>
          </a:ln>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6600" b="1" i="0" u="none" strike="noStrike" kern="1200" cap="all" spc="-1" normalizeH="0" baseline="0" noProof="0">
                <a:ln>
                  <a:noFill/>
                </a:ln>
                <a:solidFill>
                  <a:srgbClr val="C00000"/>
                </a:solidFill>
                <a:effectLst/>
                <a:uLnTx/>
                <a:uFillTx/>
                <a:latin typeface="Arial"/>
              </a:rPr>
              <a:t>DISLIPEMIA</a:t>
            </a:r>
            <a:endParaRPr kumimoji="0" lang="it-IT" sz="6600" b="0" i="0" u="none" strike="noStrike" kern="1200" cap="none" spc="-1" normalizeH="0" baseline="0" noProof="0">
              <a:ln>
                <a:noFill/>
              </a:ln>
              <a:solidFill>
                <a:srgbClr val="000000"/>
              </a:solidFill>
              <a:effectLst/>
              <a:uLnTx/>
              <a:uFillTx/>
              <a:latin typeface="Arial"/>
            </a:endParaRPr>
          </a:p>
        </p:txBody>
      </p:sp>
      <p:sp>
        <p:nvSpPr>
          <p:cNvPr id="636" name="TextShape 2"/>
          <p:cNvSpPr txBox="1"/>
          <p:nvPr/>
        </p:nvSpPr>
        <p:spPr>
          <a:xfrm>
            <a:off x="722160" y="2906640"/>
            <a:ext cx="7772040" cy="1499760"/>
          </a:xfrm>
          <a:prstGeom prst="rect">
            <a:avLst/>
          </a:prstGeom>
          <a:noFill/>
          <a:ln>
            <a:noFill/>
          </a:ln>
        </p:spPr>
        <p:txBody>
          <a:bodyPr anchor="b">
            <a:noAutofit/>
          </a:bodyPr>
          <a:lstStyle/>
          <a:p>
            <a:pPr marL="0" marR="0" lvl="0" indent="0" algn="l" defTabSz="914400" rtl="0" eaLnBrk="1" fontAlgn="auto" latinLnBrk="0" hangingPunct="1">
              <a:lnSpc>
                <a:spcPct val="100000"/>
              </a:lnSpc>
              <a:spcBef>
                <a:spcPts val="561"/>
              </a:spcBef>
              <a:spcAft>
                <a:spcPts val="0"/>
              </a:spcAft>
              <a:buClrTx/>
              <a:buSzTx/>
              <a:buFontTx/>
              <a:buNone/>
              <a:tabLst/>
              <a:defRPr/>
            </a:pPr>
            <a:r>
              <a:rPr kumimoji="0" lang="it-IT" sz="2800" b="1" i="0" u="none" strike="noStrike" kern="1200" cap="none" spc="-1" normalizeH="0" baseline="0" noProof="0">
                <a:ln>
                  <a:noFill/>
                </a:ln>
                <a:solidFill>
                  <a:srgbClr val="000000"/>
                </a:solidFill>
                <a:effectLst/>
                <a:uLnTx/>
                <a:uFillTx/>
                <a:latin typeface="Arial"/>
              </a:rPr>
              <a:t>I FATTORI DI RISCHIO CARDIOVASCOLARI</a:t>
            </a:r>
            <a:endParaRPr kumimoji="0" lang="it-IT" sz="2800" b="0" i="0" u="none" strike="noStrike" kern="1200" cap="none" spc="-1" normalizeH="0" baseline="0" noProof="0">
              <a:ln>
                <a:noFill/>
              </a:ln>
              <a:solidFill>
                <a:srgbClr val="000000"/>
              </a:solidFill>
              <a:effectLst/>
              <a:uLnTx/>
              <a:uFillTx/>
              <a:latin typeface="Arial"/>
            </a:endParaRPr>
          </a:p>
        </p:txBody>
      </p:sp>
    </p:spTree>
    <p:extLst>
      <p:ext uri="{BB962C8B-B14F-4D97-AF65-F5344CB8AC3E}">
        <p14:creationId xmlns:p14="http://schemas.microsoft.com/office/powerpoint/2010/main" val="1768034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7" name="TextShape 1"/>
          <p:cNvSpPr txBox="1"/>
          <p:nvPr/>
        </p:nvSpPr>
        <p:spPr>
          <a:xfrm>
            <a:off x="250920" y="189000"/>
            <a:ext cx="8642160" cy="1079280"/>
          </a:xfrm>
          <a:prstGeom prst="rect">
            <a:avLst/>
          </a:prstGeom>
          <a:noFill/>
          <a:ln w="9360">
            <a:noFill/>
          </a:ln>
        </p:spPr>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1" normalizeH="0" baseline="0" noProof="0">
                <a:ln>
                  <a:noFill/>
                </a:ln>
                <a:solidFill>
                  <a:srgbClr val="C00000"/>
                </a:solidFill>
                <a:effectLst/>
                <a:uLnTx/>
                <a:uFillTx/>
                <a:latin typeface="Arial"/>
              </a:rPr>
              <a:t>DISLIPIDEMIE</a:t>
            </a:r>
            <a:endParaRPr kumimoji="0" lang="it-IT" sz="3600" b="0" i="0" u="none" strike="noStrike" kern="1200" cap="none" spc="-1" normalizeH="0" baseline="0" noProof="0">
              <a:ln>
                <a:noFill/>
              </a:ln>
              <a:solidFill>
                <a:srgbClr val="000000"/>
              </a:solidFill>
              <a:effectLst/>
              <a:uLnTx/>
              <a:uFillTx/>
              <a:latin typeface="Arial"/>
            </a:endParaRPr>
          </a:p>
        </p:txBody>
      </p:sp>
      <p:sp>
        <p:nvSpPr>
          <p:cNvPr id="638" name="TextShape 2"/>
          <p:cNvSpPr txBox="1"/>
          <p:nvPr/>
        </p:nvSpPr>
        <p:spPr>
          <a:xfrm>
            <a:off x="278280" y="1268280"/>
            <a:ext cx="8865360" cy="5400360"/>
          </a:xfrm>
          <a:prstGeom prst="rect">
            <a:avLst/>
          </a:prstGeom>
          <a:noFill/>
          <a:ln>
            <a:noFill/>
          </a:ln>
        </p:spPr>
        <p:txBody>
          <a:bodyPr>
            <a:noAutofit/>
          </a:bodyPr>
          <a:lstStyle/>
          <a:p>
            <a:pPr marL="0" marR="0" lvl="0" indent="0" algn="l" defTabSz="914400" rtl="0" eaLnBrk="1" fontAlgn="auto" latinLnBrk="0" hangingPunct="1">
              <a:lnSpc>
                <a:spcPct val="100000"/>
              </a:lnSpc>
              <a:spcBef>
                <a:spcPts val="561"/>
              </a:spcBef>
              <a:spcAft>
                <a:spcPts val="0"/>
              </a:spcAft>
              <a:buClrTx/>
              <a:buSzTx/>
              <a:buFontTx/>
              <a:buNone/>
              <a:tabLst/>
              <a:defRPr/>
            </a:pPr>
            <a:r>
              <a:rPr kumimoji="0" lang="en-GB" sz="2800" b="1" i="0" u="none" strike="noStrike" kern="1200" cap="none" spc="-1" normalizeH="0" baseline="0" noProof="0">
                <a:ln>
                  <a:noFill/>
                </a:ln>
                <a:solidFill>
                  <a:srgbClr val="C00000"/>
                </a:solidFill>
                <a:effectLst/>
                <a:uLnTx/>
                <a:uFillTx/>
                <a:latin typeface="Arial"/>
              </a:rPr>
              <a:t>A cosa servono il colesterolo e i trigliceridi?</a:t>
            </a:r>
            <a:endParaRPr kumimoji="0" lang="it-IT" sz="2800" b="0" i="0" u="none" strike="noStrike" kern="1200" cap="none" spc="-1" normalizeH="0" baseline="0" noProof="0">
              <a:ln>
                <a:noFill/>
              </a:ln>
              <a:solidFill>
                <a:srgbClr val="000000"/>
              </a:solidFill>
              <a:effectLst/>
              <a:uLnTx/>
              <a:uFillTx/>
              <a:latin typeface="Arial"/>
            </a:endParaRPr>
          </a:p>
          <a:p>
            <a:pPr marL="0" marR="0" lvl="0" indent="0" algn="l" defTabSz="914400" rtl="0" eaLnBrk="1" fontAlgn="auto" latinLnBrk="0" hangingPunct="1">
              <a:lnSpc>
                <a:spcPct val="100000"/>
              </a:lnSpc>
              <a:spcBef>
                <a:spcPts val="479"/>
              </a:spcBef>
              <a:spcAft>
                <a:spcPts val="0"/>
              </a:spcAft>
              <a:buClrTx/>
              <a:buSzTx/>
              <a:buFontTx/>
              <a:buNone/>
              <a:tabLst/>
              <a:defRPr/>
            </a:pPr>
            <a:r>
              <a:rPr kumimoji="0" lang="en-GB" sz="2400" b="0" i="0" u="none" strike="noStrike" kern="1200" cap="none" spc="-1" normalizeH="0" baseline="0" noProof="0">
                <a:ln>
                  <a:noFill/>
                </a:ln>
                <a:solidFill>
                  <a:srgbClr val="000000"/>
                </a:solidFill>
                <a:effectLst/>
                <a:uLnTx/>
                <a:uFillTx/>
                <a:latin typeface="Arial"/>
              </a:rPr>
              <a:t>Servono come deposito di energia (grasso), alla costituzione delle membrane cellulari e alla sintesi di alcuni ormoni.</a:t>
            </a:r>
            <a:endParaRPr kumimoji="0" lang="it-IT" sz="2400" b="0" i="0" u="none" strike="noStrike" kern="1200" cap="none" spc="-1" normalizeH="0" baseline="0" noProof="0">
              <a:ln>
                <a:noFill/>
              </a:ln>
              <a:solidFill>
                <a:srgbClr val="000000"/>
              </a:solidFill>
              <a:effectLst/>
              <a:uLnTx/>
              <a:uFillTx/>
              <a:latin typeface="Arial"/>
            </a:endParaRPr>
          </a:p>
          <a:p>
            <a:pPr marL="0" marR="0" lvl="0" indent="0" algn="l" defTabSz="914400" rtl="0" eaLnBrk="1" fontAlgn="auto" latinLnBrk="0" hangingPunct="1">
              <a:lnSpc>
                <a:spcPct val="100000"/>
              </a:lnSpc>
              <a:spcBef>
                <a:spcPts val="479"/>
              </a:spcBef>
              <a:spcAft>
                <a:spcPts val="0"/>
              </a:spcAft>
              <a:buClrTx/>
              <a:buSzTx/>
              <a:buFontTx/>
              <a:buNone/>
              <a:tabLst/>
              <a:defRPr/>
            </a:pPr>
            <a:endParaRPr kumimoji="0" lang="it-IT" sz="2400" b="0" i="0" u="none" strike="noStrike" kern="1200" cap="none" spc="-1" normalizeH="0" baseline="0" noProof="0">
              <a:ln>
                <a:noFill/>
              </a:ln>
              <a:solidFill>
                <a:srgbClr val="000000"/>
              </a:solidFill>
              <a:effectLst/>
              <a:uLnTx/>
              <a:uFillTx/>
              <a:latin typeface="Arial"/>
            </a:endParaRPr>
          </a:p>
          <a:p>
            <a:pPr marL="0" marR="0" lvl="0" indent="0" algn="l" defTabSz="914400" rtl="0" eaLnBrk="1" fontAlgn="auto" latinLnBrk="0" hangingPunct="1">
              <a:lnSpc>
                <a:spcPct val="100000"/>
              </a:lnSpc>
              <a:spcBef>
                <a:spcPts val="561"/>
              </a:spcBef>
              <a:spcAft>
                <a:spcPts val="0"/>
              </a:spcAft>
              <a:buClrTx/>
              <a:buSzTx/>
              <a:buFontTx/>
              <a:buNone/>
              <a:tabLst/>
              <a:defRPr/>
            </a:pPr>
            <a:r>
              <a:rPr kumimoji="0" lang="en-GB" sz="2800" b="1" i="0" u="none" strike="noStrike" kern="1200" cap="none" spc="-1" normalizeH="0" baseline="0" noProof="0">
                <a:ln>
                  <a:noFill/>
                </a:ln>
                <a:solidFill>
                  <a:srgbClr val="C00000"/>
                </a:solidFill>
                <a:effectLst/>
                <a:uLnTx/>
                <a:uFillTx/>
                <a:latin typeface="Arial"/>
              </a:rPr>
              <a:t>Da dove provengono il colesterolo e i trigliceridi ?</a:t>
            </a:r>
            <a:endParaRPr kumimoji="0" lang="it-IT" sz="2800" b="0" i="0" u="none" strike="noStrike" kern="1200" cap="none" spc="-1" normalizeH="0" baseline="0" noProof="0">
              <a:ln>
                <a:noFill/>
              </a:ln>
              <a:solidFill>
                <a:srgbClr val="000000"/>
              </a:solidFill>
              <a:effectLst/>
              <a:uLnTx/>
              <a:uFillTx/>
              <a:latin typeface="Arial"/>
            </a:endParaRPr>
          </a:p>
          <a:p>
            <a:pPr marL="0" marR="0" lvl="0" indent="0" algn="l" defTabSz="914400" rtl="0" eaLnBrk="1" fontAlgn="auto" latinLnBrk="0" hangingPunct="1">
              <a:lnSpc>
                <a:spcPct val="100000"/>
              </a:lnSpc>
              <a:spcBef>
                <a:spcPts val="479"/>
              </a:spcBef>
              <a:spcAft>
                <a:spcPts val="0"/>
              </a:spcAft>
              <a:buClrTx/>
              <a:buSzTx/>
              <a:buFontTx/>
              <a:buNone/>
              <a:tabLst/>
              <a:defRPr/>
            </a:pPr>
            <a:r>
              <a:rPr kumimoji="0" lang="en-GB" sz="2400" b="0" i="0" u="none" strike="noStrike" kern="1200" cap="none" spc="-1" normalizeH="0" baseline="0" noProof="0">
                <a:ln>
                  <a:noFill/>
                </a:ln>
                <a:solidFill>
                  <a:srgbClr val="000000"/>
                </a:solidFill>
                <a:effectLst/>
                <a:uLnTx/>
                <a:uFillTx/>
                <a:latin typeface="Arial"/>
              </a:rPr>
              <a:t>I trigliceridi dall’alimentazione (acidi grassi), ma il colesterolo viene prevalentemente prodotto dal fegato</a:t>
            </a:r>
            <a:endParaRPr kumimoji="0" lang="it-IT" sz="2400" b="0" i="0" u="none" strike="noStrike" kern="1200" cap="none" spc="-1" normalizeH="0" baseline="0" noProof="0">
              <a:ln>
                <a:noFill/>
              </a:ln>
              <a:solidFill>
                <a:srgbClr val="000000"/>
              </a:solidFill>
              <a:effectLst/>
              <a:uLnTx/>
              <a:uFillTx/>
              <a:latin typeface="Arial"/>
            </a:endParaRPr>
          </a:p>
          <a:p>
            <a:pPr marL="0" marR="0" lvl="0" indent="0" algn="l" defTabSz="914400" rtl="0" eaLnBrk="1" fontAlgn="auto" latinLnBrk="0" hangingPunct="1">
              <a:lnSpc>
                <a:spcPct val="100000"/>
              </a:lnSpc>
              <a:spcBef>
                <a:spcPts val="479"/>
              </a:spcBef>
              <a:spcAft>
                <a:spcPts val="0"/>
              </a:spcAft>
              <a:buClrTx/>
              <a:buSzTx/>
              <a:buFontTx/>
              <a:buNone/>
              <a:tabLst/>
              <a:defRPr/>
            </a:pPr>
            <a:endParaRPr kumimoji="0" lang="it-IT" sz="2400" b="0" i="0" u="none" strike="noStrike" kern="1200" cap="none" spc="-1" normalizeH="0" baseline="0" noProof="0">
              <a:ln>
                <a:noFill/>
              </a:ln>
              <a:solidFill>
                <a:srgbClr val="000000"/>
              </a:solidFill>
              <a:effectLst/>
              <a:uLnTx/>
              <a:uFillTx/>
              <a:latin typeface="Arial"/>
            </a:endParaRPr>
          </a:p>
          <a:p>
            <a:pPr marL="0" marR="0" lvl="0" indent="0" algn="l" defTabSz="914400" rtl="0" eaLnBrk="1" fontAlgn="auto" latinLnBrk="0" hangingPunct="1">
              <a:lnSpc>
                <a:spcPct val="100000"/>
              </a:lnSpc>
              <a:spcBef>
                <a:spcPts val="561"/>
              </a:spcBef>
              <a:spcAft>
                <a:spcPts val="0"/>
              </a:spcAft>
              <a:buClrTx/>
              <a:buSzTx/>
              <a:buFontTx/>
              <a:buNone/>
              <a:tabLst/>
              <a:defRPr/>
            </a:pPr>
            <a:r>
              <a:rPr kumimoji="0" lang="en-GB" sz="2800" b="1" i="0" u="none" strike="noStrike" kern="1200" cap="none" spc="-1" normalizeH="0" baseline="0" noProof="0">
                <a:ln>
                  <a:noFill/>
                </a:ln>
                <a:solidFill>
                  <a:srgbClr val="C00000"/>
                </a:solidFill>
                <a:effectLst/>
                <a:uLnTx/>
                <a:uFillTx/>
                <a:latin typeface="Arial"/>
              </a:rPr>
              <a:t>In che forma sono presenti nel plasma ?</a:t>
            </a:r>
            <a:endParaRPr kumimoji="0" lang="it-IT" sz="2800" b="0" i="0" u="none" strike="noStrike" kern="1200" cap="none" spc="-1" normalizeH="0" baseline="0" noProof="0">
              <a:ln>
                <a:noFill/>
              </a:ln>
              <a:solidFill>
                <a:srgbClr val="000000"/>
              </a:solidFill>
              <a:effectLst/>
              <a:uLnTx/>
              <a:uFillTx/>
              <a:latin typeface="Arial"/>
            </a:endParaRPr>
          </a:p>
          <a:p>
            <a:pPr marL="0" marR="0" lvl="0" indent="0" algn="l" defTabSz="914400" rtl="0" eaLnBrk="1" fontAlgn="auto" latinLnBrk="0" hangingPunct="1">
              <a:lnSpc>
                <a:spcPct val="100000"/>
              </a:lnSpc>
              <a:spcBef>
                <a:spcPts val="479"/>
              </a:spcBef>
              <a:spcAft>
                <a:spcPts val="0"/>
              </a:spcAft>
              <a:buClrTx/>
              <a:buSzTx/>
              <a:buFontTx/>
              <a:buNone/>
              <a:tabLst/>
              <a:defRPr/>
            </a:pPr>
            <a:r>
              <a:rPr kumimoji="0" lang="en-GB" sz="2400" b="0" i="0" u="none" strike="noStrike" kern="1200" cap="none" spc="-1" normalizeH="0" baseline="0" noProof="0">
                <a:ln>
                  <a:noFill/>
                </a:ln>
                <a:solidFill>
                  <a:srgbClr val="000000"/>
                </a:solidFill>
                <a:effectLst/>
                <a:uLnTx/>
                <a:uFillTx/>
                <a:latin typeface="Arial"/>
              </a:rPr>
              <a:t>Poichè sono insolubili viaggiano sotto forma di “micelle” (mescolati alle proteine).</a:t>
            </a:r>
            <a:endParaRPr kumimoji="0" lang="it-IT" sz="2400" b="0" i="0" u="none" strike="noStrike" kern="1200" cap="none" spc="-1" normalizeH="0" baseline="0" noProof="0">
              <a:ln>
                <a:noFill/>
              </a:ln>
              <a:solidFill>
                <a:srgbClr val="000000"/>
              </a:solidFill>
              <a:effectLst/>
              <a:uLnTx/>
              <a:uFillTx/>
              <a:latin typeface="Arial"/>
            </a:endParaRPr>
          </a:p>
        </p:txBody>
      </p:sp>
    </p:spTree>
    <p:extLst>
      <p:ext uri="{BB962C8B-B14F-4D97-AF65-F5344CB8AC3E}">
        <p14:creationId xmlns:p14="http://schemas.microsoft.com/office/powerpoint/2010/main" val="3688620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46" name="Elemento grafico 5" descr="Cuore con pulsazioni"/>
          <p:cNvPicPr/>
          <p:nvPr/>
        </p:nvPicPr>
        <p:blipFill>
          <a:blip r:embed="rId2"/>
          <a:stretch/>
        </p:blipFill>
        <p:spPr>
          <a:xfrm>
            <a:off x="3582000" y="3861000"/>
            <a:ext cx="1979640" cy="1979640"/>
          </a:xfrm>
          <a:prstGeom prst="rect">
            <a:avLst/>
          </a:prstGeom>
          <a:ln>
            <a:noFill/>
          </a:ln>
        </p:spPr>
      </p:pic>
      <p:sp>
        <p:nvSpPr>
          <p:cNvPr id="547" name="CustomShape 1"/>
          <p:cNvSpPr/>
          <p:nvPr/>
        </p:nvSpPr>
        <p:spPr>
          <a:xfrm>
            <a:off x="250920" y="1268280"/>
            <a:ext cx="8642160" cy="2736000"/>
          </a:xfrm>
          <a:prstGeom prst="rect">
            <a:avLst/>
          </a:prstGeom>
          <a:noFill/>
          <a:ln w="9360">
            <a:noFill/>
          </a:ln>
        </p:spPr>
        <p:style>
          <a:lnRef idx="0">
            <a:scrgbClr r="0" g="0" b="0"/>
          </a:lnRef>
          <a:fillRef idx="0">
            <a:scrgbClr r="0" g="0" b="0"/>
          </a:fillRef>
          <a:effectRef idx="0">
            <a:scrgbClr r="0" g="0" b="0"/>
          </a:effectRef>
          <a:fontRef idx="minor"/>
        </p:style>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5400" b="1" i="0" u="none" strike="noStrike" kern="1200" cap="none" spc="-1" normalizeH="0" baseline="0" noProof="0">
                <a:ln>
                  <a:noFill/>
                </a:ln>
                <a:solidFill>
                  <a:srgbClr val="C00000"/>
                </a:solidFill>
                <a:effectLst/>
                <a:uLnTx/>
                <a:uFillTx/>
                <a:latin typeface="Arial"/>
              </a:rPr>
              <a:t>FATTORI DI RISCHIO CARDIOVASCOLARI</a:t>
            </a:r>
            <a:endParaRPr kumimoji="0" lang="it-IT" sz="5400" b="0" i="0" u="none" strike="noStrike" kern="1200" cap="none" spc="-1" normalizeH="0" baseline="0" noProof="0">
              <a:ln>
                <a:noFill/>
              </a:ln>
              <a:solidFill>
                <a:prstClr val="black"/>
              </a:solidFill>
              <a:effectLst/>
              <a:uLnTx/>
              <a:uFillTx/>
              <a:latin typeface="Arial"/>
            </a:endParaRPr>
          </a:p>
        </p:txBody>
      </p:sp>
      <p:sp>
        <p:nvSpPr>
          <p:cNvPr id="548" name="CustomShape 2"/>
          <p:cNvSpPr/>
          <p:nvPr/>
        </p:nvSpPr>
        <p:spPr>
          <a:xfrm>
            <a:off x="250920" y="189000"/>
            <a:ext cx="8642160" cy="6479640"/>
          </a:xfrm>
          <a:prstGeom prst="frame">
            <a:avLst>
              <a:gd name="adj1" fmla="val 3305"/>
            </a:avLst>
          </a:prstGeom>
          <a:solidFill>
            <a:srgbClr val="C00000"/>
          </a:solidFill>
          <a:ln w="9360">
            <a:solidFill>
              <a:srgbClr val="C00000"/>
            </a:solidFill>
            <a:round/>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062857596"/>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xmlns:p15="http://schemas.microsoft.com/office/powerpoint/2012/main">
      <p:transition spd="slow" advTm="2000"/>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9" name="TextShape 1"/>
          <p:cNvSpPr txBox="1"/>
          <p:nvPr/>
        </p:nvSpPr>
        <p:spPr>
          <a:xfrm>
            <a:off x="722160" y="4406760"/>
            <a:ext cx="7772040" cy="1361880"/>
          </a:xfrm>
          <a:prstGeom prst="rect">
            <a:avLst/>
          </a:prstGeom>
          <a:noFill/>
          <a:ln w="9360">
            <a:noFill/>
          </a:ln>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6600" b="1" i="0" u="none" strike="noStrike" kern="1200" cap="all" spc="-1" normalizeH="0" baseline="0" noProof="0">
                <a:ln>
                  <a:noFill/>
                </a:ln>
                <a:solidFill>
                  <a:srgbClr val="C00000"/>
                </a:solidFill>
                <a:effectLst/>
                <a:uLnTx/>
                <a:uFillTx/>
                <a:latin typeface="Arial"/>
              </a:rPr>
              <a:t>IPERTENSIONE</a:t>
            </a:r>
            <a:endParaRPr kumimoji="0" lang="it-IT" sz="6600" b="0" i="0" u="none" strike="noStrike" kern="1200" cap="none" spc="-1" normalizeH="0" baseline="0" noProof="0">
              <a:ln>
                <a:noFill/>
              </a:ln>
              <a:solidFill>
                <a:srgbClr val="000000"/>
              </a:solidFill>
              <a:effectLst/>
              <a:uLnTx/>
              <a:uFillTx/>
              <a:latin typeface="Arial"/>
            </a:endParaRPr>
          </a:p>
        </p:txBody>
      </p:sp>
      <p:sp>
        <p:nvSpPr>
          <p:cNvPr id="640" name="TextShape 2"/>
          <p:cNvSpPr txBox="1"/>
          <p:nvPr/>
        </p:nvSpPr>
        <p:spPr>
          <a:xfrm>
            <a:off x="722160" y="2906640"/>
            <a:ext cx="7772040" cy="1499760"/>
          </a:xfrm>
          <a:prstGeom prst="rect">
            <a:avLst/>
          </a:prstGeom>
          <a:noFill/>
          <a:ln>
            <a:noFill/>
          </a:ln>
        </p:spPr>
        <p:txBody>
          <a:bodyPr anchor="b">
            <a:noAutofit/>
          </a:bodyPr>
          <a:lstStyle/>
          <a:p>
            <a:pPr marL="0" marR="0" lvl="0" indent="0" algn="l" defTabSz="914400" rtl="0" eaLnBrk="1" fontAlgn="auto" latinLnBrk="0" hangingPunct="1">
              <a:lnSpc>
                <a:spcPct val="100000"/>
              </a:lnSpc>
              <a:spcBef>
                <a:spcPts val="561"/>
              </a:spcBef>
              <a:spcAft>
                <a:spcPts val="0"/>
              </a:spcAft>
              <a:buClrTx/>
              <a:buSzTx/>
              <a:buFontTx/>
              <a:buNone/>
              <a:tabLst/>
              <a:defRPr/>
            </a:pPr>
            <a:r>
              <a:rPr kumimoji="0" lang="it-IT" sz="2800" b="1" i="0" u="none" strike="noStrike" kern="1200" cap="none" spc="-1" normalizeH="0" baseline="0" noProof="0">
                <a:ln>
                  <a:noFill/>
                </a:ln>
                <a:solidFill>
                  <a:srgbClr val="000000"/>
                </a:solidFill>
                <a:effectLst/>
                <a:uLnTx/>
                <a:uFillTx/>
                <a:latin typeface="Arial"/>
              </a:rPr>
              <a:t>I FATTORI DI RISCHIO CARDIOVASCOLARI</a:t>
            </a:r>
            <a:endParaRPr kumimoji="0" lang="it-IT" sz="2800" b="0" i="0" u="none" strike="noStrike" kern="1200" cap="none" spc="-1" normalizeH="0" baseline="0" noProof="0">
              <a:ln>
                <a:noFill/>
              </a:ln>
              <a:solidFill>
                <a:srgbClr val="000000"/>
              </a:solidFill>
              <a:effectLst/>
              <a:uLnTx/>
              <a:uFillTx/>
              <a:latin typeface="Arial"/>
            </a:endParaRPr>
          </a:p>
        </p:txBody>
      </p:sp>
    </p:spTree>
    <p:extLst>
      <p:ext uri="{BB962C8B-B14F-4D97-AF65-F5344CB8AC3E}">
        <p14:creationId xmlns:p14="http://schemas.microsoft.com/office/powerpoint/2010/main" val="32491871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4" name="TextShape 1"/>
          <p:cNvSpPr txBox="1"/>
          <p:nvPr/>
        </p:nvSpPr>
        <p:spPr>
          <a:xfrm>
            <a:off x="722160" y="4406760"/>
            <a:ext cx="7772040" cy="1361880"/>
          </a:xfrm>
          <a:prstGeom prst="rect">
            <a:avLst/>
          </a:prstGeom>
          <a:noFill/>
          <a:ln w="9360">
            <a:noFill/>
          </a:ln>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6600" b="1" i="0" u="none" strike="noStrike" kern="1200" cap="all" spc="-1" normalizeH="0" baseline="0" noProof="0">
                <a:ln>
                  <a:noFill/>
                </a:ln>
                <a:solidFill>
                  <a:srgbClr val="C00000"/>
                </a:solidFill>
                <a:effectLst/>
                <a:uLnTx/>
                <a:uFillTx/>
                <a:latin typeface="Arial"/>
              </a:rPr>
              <a:t>ObesitÀ viscerale</a:t>
            </a:r>
            <a:endParaRPr kumimoji="0" lang="it-IT" sz="6600" b="0" i="0" u="none" strike="noStrike" kern="1200" cap="none" spc="-1" normalizeH="0" baseline="0" noProof="0">
              <a:ln>
                <a:noFill/>
              </a:ln>
              <a:solidFill>
                <a:srgbClr val="000000"/>
              </a:solidFill>
              <a:effectLst/>
              <a:uLnTx/>
              <a:uFillTx/>
              <a:latin typeface="Arial"/>
            </a:endParaRPr>
          </a:p>
        </p:txBody>
      </p:sp>
      <p:sp>
        <p:nvSpPr>
          <p:cNvPr id="645" name="TextShape 2"/>
          <p:cNvSpPr txBox="1"/>
          <p:nvPr/>
        </p:nvSpPr>
        <p:spPr>
          <a:xfrm>
            <a:off x="722160" y="2906640"/>
            <a:ext cx="7772040" cy="1499760"/>
          </a:xfrm>
          <a:prstGeom prst="rect">
            <a:avLst/>
          </a:prstGeom>
          <a:noFill/>
          <a:ln>
            <a:noFill/>
          </a:ln>
        </p:spPr>
        <p:txBody>
          <a:bodyPr anchor="b">
            <a:noAutofit/>
          </a:bodyPr>
          <a:lstStyle/>
          <a:p>
            <a:pPr marL="0" marR="0" lvl="0" indent="0" algn="l" defTabSz="914400" rtl="0" eaLnBrk="1" fontAlgn="auto" latinLnBrk="0" hangingPunct="1">
              <a:lnSpc>
                <a:spcPct val="100000"/>
              </a:lnSpc>
              <a:spcBef>
                <a:spcPts val="561"/>
              </a:spcBef>
              <a:spcAft>
                <a:spcPts val="0"/>
              </a:spcAft>
              <a:buClrTx/>
              <a:buSzTx/>
              <a:buFontTx/>
              <a:buNone/>
              <a:tabLst/>
              <a:defRPr/>
            </a:pPr>
            <a:r>
              <a:rPr kumimoji="0" lang="it-IT" sz="2800" b="1" i="0" u="none" strike="noStrike" kern="1200" cap="none" spc="-1" normalizeH="0" baseline="0" noProof="0">
                <a:ln>
                  <a:noFill/>
                </a:ln>
                <a:solidFill>
                  <a:srgbClr val="000000"/>
                </a:solidFill>
                <a:effectLst/>
                <a:uLnTx/>
                <a:uFillTx/>
                <a:latin typeface="Arial"/>
              </a:rPr>
              <a:t>I FATTORI DI RISCHIO CARDIOVASCOLARI</a:t>
            </a:r>
            <a:endParaRPr kumimoji="0" lang="it-IT" sz="2800" b="0" i="0" u="none" strike="noStrike" kern="1200" cap="none" spc="-1" normalizeH="0" baseline="0" noProof="0">
              <a:ln>
                <a:noFill/>
              </a:ln>
              <a:solidFill>
                <a:srgbClr val="000000"/>
              </a:solidFill>
              <a:effectLst/>
              <a:uLnTx/>
              <a:uFillTx/>
              <a:latin typeface="Arial"/>
            </a:endParaRPr>
          </a:p>
        </p:txBody>
      </p:sp>
    </p:spTree>
    <p:extLst>
      <p:ext uri="{BB962C8B-B14F-4D97-AF65-F5344CB8AC3E}">
        <p14:creationId xmlns:p14="http://schemas.microsoft.com/office/powerpoint/2010/main" val="6990696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6" name="TextShape 1"/>
          <p:cNvSpPr txBox="1"/>
          <p:nvPr/>
        </p:nvSpPr>
        <p:spPr>
          <a:xfrm>
            <a:off x="493560" y="6245280"/>
            <a:ext cx="2133360" cy="475920"/>
          </a:xfrm>
          <a:prstGeom prst="rect">
            <a:avLst/>
          </a:prstGeom>
          <a:noFill/>
          <a:ln w="9360">
            <a:noFill/>
          </a:ln>
        </p:spPr>
        <p:txBody>
          <a:bodyP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383FDF-164A-482B-A9F1-7C2F26C3281F}" type="slidenum">
              <a:rPr kumimoji="0" lang="en-GB" sz="1400" b="0" i="0" u="none" strike="noStrike" kern="1200" cap="none" spc="-1" normalizeH="0" baseline="0" noProof="0">
                <a:ln>
                  <a:noFill/>
                </a:ln>
                <a:solidFill>
                  <a:srgbClr val="000000"/>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it-IT" sz="1400" b="0" i="0" u="none" strike="noStrike" kern="1200" cap="none" spc="-1" normalizeH="0" baseline="0" noProof="0">
              <a:ln>
                <a:noFill/>
              </a:ln>
              <a:solidFill>
                <a:prstClr val="black"/>
              </a:solidFill>
              <a:effectLst/>
              <a:uLnTx/>
              <a:uFillTx/>
              <a:latin typeface="Times New Roman"/>
            </a:endParaRPr>
          </a:p>
        </p:txBody>
      </p:sp>
      <p:sp>
        <p:nvSpPr>
          <p:cNvPr id="647" name="TextShape 2"/>
          <p:cNvSpPr txBox="1"/>
          <p:nvPr/>
        </p:nvSpPr>
        <p:spPr>
          <a:xfrm>
            <a:off x="250920" y="189000"/>
            <a:ext cx="8642160" cy="1079280"/>
          </a:xfrm>
          <a:prstGeom prst="rect">
            <a:avLst/>
          </a:prstGeom>
          <a:noFill/>
          <a:ln w="9360">
            <a:noFill/>
          </a:ln>
        </p:spPr>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rPr>
              <a:t>OBESITÀ VISCERALE</a:t>
            </a:r>
            <a:endParaRPr kumimoji="0" lang="it-IT" sz="3600" b="0" i="0" u="none" strike="noStrike" kern="1200" cap="none" spc="-1" normalizeH="0" baseline="0" noProof="0">
              <a:ln>
                <a:noFill/>
              </a:ln>
              <a:solidFill>
                <a:srgbClr val="000000"/>
              </a:solidFill>
              <a:effectLst/>
              <a:uLnTx/>
              <a:uFillTx/>
              <a:latin typeface="Arial"/>
            </a:endParaRPr>
          </a:p>
        </p:txBody>
      </p:sp>
      <p:pic>
        <p:nvPicPr>
          <p:cNvPr id="648" name="Picture 3" descr="sul00201"/>
          <p:cNvPicPr/>
          <p:nvPr/>
        </p:nvPicPr>
        <p:blipFill>
          <a:blip r:embed="rId3"/>
          <a:stretch/>
        </p:blipFill>
        <p:spPr>
          <a:xfrm>
            <a:off x="114480" y="1424160"/>
            <a:ext cx="8953200" cy="4976280"/>
          </a:xfrm>
          <a:prstGeom prst="rect">
            <a:avLst/>
          </a:prstGeom>
          <a:ln w="9360">
            <a:noFill/>
          </a:ln>
        </p:spPr>
      </p:pic>
    </p:spTree>
    <p:extLst>
      <p:ext uri="{BB962C8B-B14F-4D97-AF65-F5344CB8AC3E}">
        <p14:creationId xmlns:p14="http://schemas.microsoft.com/office/powerpoint/2010/main" val="3981009824"/>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xmlns:p15="http://schemas.microsoft.com/office/powerpoint/2012/main">
      <p:transition spd="slow" advTm="1000"/>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49" name="Picture 5" descr="fianchiVita[2]"/>
          <p:cNvPicPr/>
          <p:nvPr/>
        </p:nvPicPr>
        <p:blipFill>
          <a:blip r:embed="rId2"/>
          <a:stretch/>
        </p:blipFill>
        <p:spPr>
          <a:xfrm>
            <a:off x="905760" y="2349000"/>
            <a:ext cx="3481200" cy="3885840"/>
          </a:xfrm>
          <a:prstGeom prst="rect">
            <a:avLst/>
          </a:prstGeom>
          <a:ln w="9360">
            <a:noFill/>
          </a:ln>
        </p:spPr>
      </p:pic>
      <p:pic>
        <p:nvPicPr>
          <p:cNvPr id="650" name="Picture 9" descr="Children's Belly Fat Increases More Than 65 Percent"/>
          <p:cNvPicPr/>
          <p:nvPr/>
        </p:nvPicPr>
        <p:blipFill>
          <a:blip r:embed="rId3"/>
          <a:stretch/>
        </p:blipFill>
        <p:spPr>
          <a:xfrm>
            <a:off x="5390640" y="2239920"/>
            <a:ext cx="3074760" cy="3962160"/>
          </a:xfrm>
          <a:prstGeom prst="rect">
            <a:avLst/>
          </a:prstGeom>
          <a:ln w="9360">
            <a:noFill/>
          </a:ln>
        </p:spPr>
      </p:pic>
      <p:pic>
        <p:nvPicPr>
          <p:cNvPr id="651" name="Picture 11" descr="Mela-natura.jpg"/>
          <p:cNvPicPr/>
          <p:nvPr/>
        </p:nvPicPr>
        <p:blipFill>
          <a:blip r:embed="rId4"/>
          <a:stretch/>
        </p:blipFill>
        <p:spPr>
          <a:xfrm>
            <a:off x="6279840" y="552600"/>
            <a:ext cx="1295640" cy="1312560"/>
          </a:xfrm>
          <a:prstGeom prst="rect">
            <a:avLst/>
          </a:prstGeom>
          <a:ln w="9360">
            <a:noFill/>
          </a:ln>
        </p:spPr>
      </p:pic>
      <p:pic>
        <p:nvPicPr>
          <p:cNvPr id="652" name="Picture 13" descr="pera.jpg"/>
          <p:cNvPicPr/>
          <p:nvPr/>
        </p:nvPicPr>
        <p:blipFill>
          <a:blip r:embed="rId5"/>
          <a:stretch/>
        </p:blipFill>
        <p:spPr>
          <a:xfrm>
            <a:off x="1547640" y="476640"/>
            <a:ext cx="2197080" cy="1464480"/>
          </a:xfrm>
          <a:prstGeom prst="rect">
            <a:avLst/>
          </a:prstGeom>
          <a:ln w="9360">
            <a:noFill/>
          </a:ln>
        </p:spPr>
      </p:pic>
    </p:spTree>
    <p:extLst>
      <p:ext uri="{BB962C8B-B14F-4D97-AF65-F5344CB8AC3E}">
        <p14:creationId xmlns:p14="http://schemas.microsoft.com/office/powerpoint/2010/main" val="2514711561"/>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xmlns:p15="http://schemas.microsoft.com/office/powerpoint/2012/main">
      <p:transition spd="slow" advTm="1000"/>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3" name="CustomShape 1"/>
          <p:cNvSpPr/>
          <p:nvPr/>
        </p:nvSpPr>
        <p:spPr>
          <a:xfrm>
            <a:off x="380880" y="6089400"/>
            <a:ext cx="7391160" cy="473400"/>
          </a:xfrm>
          <a:prstGeom prst="rect">
            <a:avLst/>
          </a:prstGeom>
          <a:noFill/>
          <a:ln w="9360">
            <a:noFill/>
          </a:ln>
        </p:spPr>
        <p:style>
          <a:lnRef idx="0">
            <a:scrgbClr r="0" g="0" b="0"/>
          </a:lnRef>
          <a:fillRef idx="0">
            <a:scrgbClr r="0" g="0" b="0"/>
          </a:fillRef>
          <a:effectRef idx="0">
            <a:scrgbClr r="0" g="0" b="0"/>
          </a:effectRef>
          <a:fontRef idx="minor"/>
        </p:style>
        <p:txBody>
          <a:bodyPr lIns="0" tIns="45000" rIns="90000" bIns="45000" anchor="b">
            <a:spAutoFit/>
          </a:bodyPr>
          <a:lstStyle/>
          <a:p>
            <a:pPr marL="0" marR="0" lvl="0" indent="0" algn="l" defTabSz="914400" rtl="0" eaLnBrk="1" fontAlgn="auto" latinLnBrk="0" hangingPunct="1">
              <a:lnSpc>
                <a:spcPct val="105000"/>
              </a:lnSpc>
              <a:spcBef>
                <a:spcPts val="0"/>
              </a:spcBef>
              <a:spcAft>
                <a:spcPts val="0"/>
              </a:spcAft>
              <a:buClrTx/>
              <a:buSzTx/>
              <a:buFontTx/>
              <a:buNone/>
              <a:tabLst/>
              <a:defRPr/>
            </a:pPr>
            <a:r>
              <a:rPr kumimoji="0" lang="en-US" sz="1200" b="0" i="0" u="none" strike="noStrike" kern="1200" cap="none" spc="-1" normalizeH="0" baseline="0" noProof="0">
                <a:ln>
                  <a:noFill/>
                </a:ln>
                <a:solidFill>
                  <a:srgbClr val="000000"/>
                </a:solidFill>
                <a:effectLst/>
                <a:uLnTx/>
                <a:uFillTx/>
                <a:latin typeface="Arial"/>
              </a:rPr>
              <a:t>Grundy, et al. Diagnosis and management of the metabolic syndrome: an AHA/NHLBI Scientific Statement.  </a:t>
            </a:r>
            <a:r>
              <a:rPr kumimoji="0" lang="en-US" sz="1200" b="0" i="1" u="none" strike="noStrike" kern="1200" cap="none" spc="-1" normalizeH="0" baseline="0" noProof="0">
                <a:ln>
                  <a:noFill/>
                </a:ln>
                <a:solidFill>
                  <a:srgbClr val="000000"/>
                </a:solidFill>
                <a:effectLst/>
                <a:uLnTx/>
                <a:uFillTx/>
                <a:latin typeface="Arial"/>
              </a:rPr>
              <a:t>Circulation</a:t>
            </a:r>
            <a:r>
              <a:rPr kumimoji="0" lang="en-US" sz="1200" b="0" i="0" u="none" strike="noStrike" kern="1200" cap="none" spc="-1" normalizeH="0" baseline="0" noProof="0">
                <a:ln>
                  <a:noFill/>
                </a:ln>
                <a:solidFill>
                  <a:srgbClr val="000000"/>
                </a:solidFill>
                <a:effectLst/>
                <a:uLnTx/>
                <a:uFillTx/>
                <a:latin typeface="Arial"/>
              </a:rPr>
              <a:t> 2005;112:2735-2752. </a:t>
            </a:r>
            <a:endParaRPr kumimoji="0" lang="it-IT" sz="1200" b="0" i="0" u="none" strike="noStrike" kern="1200" cap="none" spc="-1" normalizeH="0" baseline="0" noProof="0">
              <a:ln>
                <a:noFill/>
              </a:ln>
              <a:solidFill>
                <a:prstClr val="black"/>
              </a:solidFill>
              <a:effectLst/>
              <a:uLnTx/>
              <a:uFillTx/>
              <a:latin typeface="Arial"/>
            </a:endParaRPr>
          </a:p>
        </p:txBody>
      </p:sp>
      <p:graphicFrame>
        <p:nvGraphicFramePr>
          <p:cNvPr id="654" name="Table 2"/>
          <p:cNvGraphicFramePr/>
          <p:nvPr/>
        </p:nvGraphicFramePr>
        <p:xfrm>
          <a:off x="419040" y="1917000"/>
          <a:ext cx="8343720" cy="3848760"/>
        </p:xfrm>
        <a:graphic>
          <a:graphicData uri="http://schemas.openxmlformats.org/drawingml/2006/table">
            <a:tbl>
              <a:tblPr/>
              <a:tblGrid>
                <a:gridCol w="4693320">
                  <a:extLst>
                    <a:ext uri="{9D8B030D-6E8A-4147-A177-3AD203B41FA5}">
                      <a16:colId xmlns:a16="http://schemas.microsoft.com/office/drawing/2014/main" val="20000"/>
                    </a:ext>
                  </a:extLst>
                </a:gridCol>
                <a:gridCol w="3650400">
                  <a:extLst>
                    <a:ext uri="{9D8B030D-6E8A-4147-A177-3AD203B41FA5}">
                      <a16:colId xmlns:a16="http://schemas.microsoft.com/office/drawing/2014/main" val="20001"/>
                    </a:ext>
                  </a:extLst>
                </a:gridCol>
              </a:tblGrid>
              <a:tr h="502920">
                <a:tc>
                  <a:txBody>
                    <a:bodyPr/>
                    <a:lstStyle/>
                    <a:p>
                      <a:pPr algn="ctr">
                        <a:lnSpc>
                          <a:spcPct val="90000"/>
                        </a:lnSpc>
                        <a:spcBef>
                          <a:spcPts val="400"/>
                        </a:spcBef>
                      </a:pPr>
                      <a:r>
                        <a:rPr lang="en-US" sz="2000" b="1" strike="noStrike" spc="-1">
                          <a:latin typeface="Arial"/>
                        </a:rPr>
                        <a:t>FATTORE DI RISCHIO</a:t>
                      </a:r>
                      <a:endParaRPr lang="it-IT" sz="20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C00000">
                        <a:alpha val="70000"/>
                      </a:srgbClr>
                    </a:solidFill>
                  </a:tcPr>
                </a:tc>
                <a:tc>
                  <a:txBody>
                    <a:bodyPr/>
                    <a:lstStyle/>
                    <a:p>
                      <a:pPr algn="ctr">
                        <a:lnSpc>
                          <a:spcPct val="90000"/>
                        </a:lnSpc>
                        <a:spcBef>
                          <a:spcPts val="400"/>
                        </a:spcBef>
                      </a:pPr>
                      <a:r>
                        <a:rPr lang="en-US" sz="2000" b="1" strike="noStrike" spc="-1">
                          <a:latin typeface="Arial"/>
                        </a:rPr>
                        <a:t>LIVELLO</a:t>
                      </a:r>
                      <a:endParaRPr lang="it-IT" sz="20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C00000">
                        <a:alpha val="70000"/>
                      </a:srgbClr>
                    </a:solidFill>
                  </a:tcPr>
                </a:tc>
                <a:extLst>
                  <a:ext uri="{0D108BD9-81ED-4DB2-BD59-A6C34878D82A}">
                    <a16:rowId xmlns:a16="http://schemas.microsoft.com/office/drawing/2014/main" val="10000"/>
                  </a:ext>
                </a:extLst>
              </a:tr>
              <a:tr h="477720">
                <a:tc rowSpan="2">
                  <a:txBody>
                    <a:bodyPr/>
                    <a:lstStyle/>
                    <a:p>
                      <a:pPr algn="ctr">
                        <a:lnSpc>
                          <a:spcPct val="90000"/>
                        </a:lnSpc>
                        <a:spcBef>
                          <a:spcPts val="320"/>
                        </a:spcBef>
                      </a:pPr>
                      <a:r>
                        <a:rPr lang="en-US" sz="1600" b="0" strike="noStrike" spc="-1">
                          <a:latin typeface="Arial"/>
                        </a:rPr>
                        <a:t>Circonferenza della vita</a:t>
                      </a:r>
                      <a:br/>
                      <a:r>
                        <a:rPr lang="en-US" sz="1600" b="0" strike="noStrike" spc="-1">
                          <a:latin typeface="Arial"/>
                        </a:rPr>
                        <a:t>(obesità addominale</a:t>
                      </a:r>
                      <a:endParaRPr lang="it-IT" sz="16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C00000">
                        <a:alpha val="70000"/>
                      </a:srgbClr>
                    </a:solidFill>
                  </a:tcPr>
                </a:tc>
                <a:tc>
                  <a:txBody>
                    <a:bodyPr/>
                    <a:lstStyle/>
                    <a:p>
                      <a:pPr algn="ctr">
                        <a:lnSpc>
                          <a:spcPct val="90000"/>
                        </a:lnSpc>
                        <a:spcBef>
                          <a:spcPts val="320"/>
                        </a:spcBef>
                      </a:pPr>
                      <a:r>
                        <a:rPr lang="en-US" sz="1600" b="0" strike="noStrike" spc="-1">
                          <a:latin typeface="Arial"/>
                        </a:rPr>
                        <a:t>&gt;102 cm negli uomini</a:t>
                      </a:r>
                      <a:endParaRPr lang="it-IT" sz="16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C00000">
                        <a:alpha val="70000"/>
                      </a:srgbClr>
                    </a:solidFill>
                  </a:tcPr>
                </a:tc>
                <a:extLst>
                  <a:ext uri="{0D108BD9-81ED-4DB2-BD59-A6C34878D82A}">
                    <a16:rowId xmlns:a16="http://schemas.microsoft.com/office/drawing/2014/main" val="10001"/>
                  </a:ext>
                </a:extLst>
              </a:tr>
              <a:tr h="477720">
                <a:tc vMerge="1">
                  <a:txBody>
                    <a:bodyPr/>
                    <a:lstStyle/>
                    <a:p>
                      <a:endParaRPr lang="it-IT"/>
                    </a:p>
                  </a:txBody>
                  <a:tcPr marL="90000" marR="90000">
                    <a:solidFill>
                      <a:srgbClr val="729FCF"/>
                    </a:solidFill>
                  </a:tcPr>
                </a:tc>
                <a:tc>
                  <a:txBody>
                    <a:bodyPr/>
                    <a:lstStyle/>
                    <a:p>
                      <a:pPr algn="ctr">
                        <a:lnSpc>
                          <a:spcPct val="90000"/>
                        </a:lnSpc>
                        <a:spcBef>
                          <a:spcPts val="320"/>
                        </a:spcBef>
                      </a:pPr>
                      <a:r>
                        <a:rPr lang="en-US" sz="1600" b="0" strike="noStrike" spc="-1">
                          <a:latin typeface="Arial"/>
                        </a:rPr>
                        <a:t>&gt;88 cm nelle donne</a:t>
                      </a:r>
                      <a:endParaRPr lang="it-IT" sz="16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C00000">
                        <a:alpha val="70000"/>
                      </a:srgbClr>
                    </a:solidFill>
                  </a:tcPr>
                </a:tc>
                <a:extLst>
                  <a:ext uri="{0D108BD9-81ED-4DB2-BD59-A6C34878D82A}">
                    <a16:rowId xmlns:a16="http://schemas.microsoft.com/office/drawing/2014/main" val="10002"/>
                  </a:ext>
                </a:extLst>
              </a:tr>
              <a:tr h="479520">
                <a:tc>
                  <a:txBody>
                    <a:bodyPr/>
                    <a:lstStyle/>
                    <a:p>
                      <a:pPr algn="ctr">
                        <a:lnSpc>
                          <a:spcPct val="90000"/>
                        </a:lnSpc>
                        <a:spcBef>
                          <a:spcPts val="320"/>
                        </a:spcBef>
                      </a:pPr>
                      <a:r>
                        <a:rPr lang="en-US" sz="1600" b="0" strike="noStrike" spc="-1">
                          <a:latin typeface="Arial"/>
                        </a:rPr>
                        <a:t>Trigliceridi</a:t>
                      </a:r>
                      <a:endParaRPr lang="it-IT" sz="16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C00000">
                        <a:alpha val="70000"/>
                      </a:srgbClr>
                    </a:solidFill>
                  </a:tcPr>
                </a:tc>
                <a:tc>
                  <a:txBody>
                    <a:bodyPr/>
                    <a:lstStyle/>
                    <a:p>
                      <a:pPr algn="ctr">
                        <a:lnSpc>
                          <a:spcPct val="90000"/>
                        </a:lnSpc>
                        <a:spcBef>
                          <a:spcPts val="320"/>
                        </a:spcBef>
                      </a:pPr>
                      <a:r>
                        <a:rPr lang="en-US" sz="1600" b="0" u="sng" strike="noStrike" spc="-1">
                          <a:uFillTx/>
                          <a:latin typeface="Arial"/>
                        </a:rPr>
                        <a:t>&gt;</a:t>
                      </a:r>
                      <a:r>
                        <a:rPr lang="en-US" sz="1600" b="0" strike="noStrike" spc="-1">
                          <a:latin typeface="Arial"/>
                        </a:rPr>
                        <a:t>150 mg/dl</a:t>
                      </a:r>
                      <a:endParaRPr lang="it-IT" sz="16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C00000">
                        <a:alpha val="70000"/>
                      </a:srgbClr>
                    </a:solidFill>
                  </a:tcPr>
                </a:tc>
                <a:extLst>
                  <a:ext uri="{0D108BD9-81ED-4DB2-BD59-A6C34878D82A}">
                    <a16:rowId xmlns:a16="http://schemas.microsoft.com/office/drawing/2014/main" val="10003"/>
                  </a:ext>
                </a:extLst>
              </a:tr>
              <a:tr h="476280">
                <a:tc rowSpan="2">
                  <a:txBody>
                    <a:bodyPr/>
                    <a:lstStyle/>
                    <a:p>
                      <a:pPr algn="ctr">
                        <a:lnSpc>
                          <a:spcPct val="90000"/>
                        </a:lnSpc>
                        <a:spcBef>
                          <a:spcPts val="320"/>
                        </a:spcBef>
                      </a:pPr>
                      <a:r>
                        <a:rPr lang="en-US" sz="1600" b="0" strike="noStrike" spc="-1">
                          <a:latin typeface="Arial"/>
                        </a:rPr>
                        <a:t>HDL-C level</a:t>
                      </a:r>
                      <a:endParaRPr lang="it-IT" sz="16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C00000">
                        <a:alpha val="70000"/>
                      </a:srgbClr>
                    </a:solidFill>
                  </a:tcPr>
                </a:tc>
                <a:tc>
                  <a:txBody>
                    <a:bodyPr/>
                    <a:lstStyle/>
                    <a:p>
                      <a:pPr algn="ctr">
                        <a:lnSpc>
                          <a:spcPct val="90000"/>
                        </a:lnSpc>
                        <a:spcBef>
                          <a:spcPts val="320"/>
                        </a:spcBef>
                      </a:pPr>
                      <a:r>
                        <a:rPr lang="en-US" sz="1600" b="0" strike="noStrike" spc="-1">
                          <a:latin typeface="Arial"/>
                        </a:rPr>
                        <a:t>&lt;40 mg/dl negli uomini</a:t>
                      </a:r>
                      <a:endParaRPr lang="it-IT" sz="16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C00000">
                        <a:alpha val="70000"/>
                      </a:srgbClr>
                    </a:solidFill>
                  </a:tcPr>
                </a:tc>
                <a:extLst>
                  <a:ext uri="{0D108BD9-81ED-4DB2-BD59-A6C34878D82A}">
                    <a16:rowId xmlns:a16="http://schemas.microsoft.com/office/drawing/2014/main" val="10004"/>
                  </a:ext>
                </a:extLst>
              </a:tr>
              <a:tr h="479520">
                <a:tc vMerge="1">
                  <a:txBody>
                    <a:bodyPr/>
                    <a:lstStyle/>
                    <a:p>
                      <a:endParaRPr lang="it-IT"/>
                    </a:p>
                  </a:txBody>
                  <a:tcPr marL="90000" marR="90000">
                    <a:solidFill>
                      <a:srgbClr val="729FCF"/>
                    </a:solidFill>
                  </a:tcPr>
                </a:tc>
                <a:tc>
                  <a:txBody>
                    <a:bodyPr/>
                    <a:lstStyle/>
                    <a:p>
                      <a:pPr algn="ctr">
                        <a:lnSpc>
                          <a:spcPct val="90000"/>
                        </a:lnSpc>
                        <a:spcBef>
                          <a:spcPts val="320"/>
                        </a:spcBef>
                      </a:pPr>
                      <a:r>
                        <a:rPr lang="en-US" sz="1600" b="0" strike="noStrike" spc="-1">
                          <a:latin typeface="Arial"/>
                        </a:rPr>
                        <a:t>&lt;50 mg/dl nelle donne</a:t>
                      </a:r>
                      <a:endParaRPr lang="it-IT" sz="16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C00000">
                        <a:alpha val="70000"/>
                      </a:srgbClr>
                    </a:solidFill>
                  </a:tcPr>
                </a:tc>
                <a:extLst>
                  <a:ext uri="{0D108BD9-81ED-4DB2-BD59-A6C34878D82A}">
                    <a16:rowId xmlns:a16="http://schemas.microsoft.com/office/drawing/2014/main" val="10005"/>
                  </a:ext>
                </a:extLst>
              </a:tr>
              <a:tr h="476280">
                <a:tc>
                  <a:txBody>
                    <a:bodyPr/>
                    <a:lstStyle/>
                    <a:p>
                      <a:pPr algn="ctr">
                        <a:lnSpc>
                          <a:spcPct val="90000"/>
                        </a:lnSpc>
                        <a:spcBef>
                          <a:spcPts val="320"/>
                        </a:spcBef>
                      </a:pPr>
                      <a:r>
                        <a:rPr lang="en-US" sz="1600" b="0" strike="noStrike" spc="-1">
                          <a:latin typeface="Arial"/>
                        </a:rPr>
                        <a:t>Pressione arteriosa</a:t>
                      </a:r>
                      <a:endParaRPr lang="it-IT" sz="16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C00000">
                        <a:alpha val="70000"/>
                      </a:srgbClr>
                    </a:solidFill>
                  </a:tcPr>
                </a:tc>
                <a:tc>
                  <a:txBody>
                    <a:bodyPr/>
                    <a:lstStyle/>
                    <a:p>
                      <a:pPr algn="ctr">
                        <a:lnSpc>
                          <a:spcPct val="90000"/>
                        </a:lnSpc>
                        <a:spcBef>
                          <a:spcPts val="320"/>
                        </a:spcBef>
                      </a:pPr>
                      <a:r>
                        <a:rPr lang="en-US" sz="1600" b="0" u="sng" strike="noStrike" spc="-1">
                          <a:uFillTx/>
                          <a:latin typeface="Arial"/>
                        </a:rPr>
                        <a:t>&gt;</a:t>
                      </a:r>
                      <a:r>
                        <a:rPr lang="en-US" sz="1600" b="0" strike="noStrike" spc="-1">
                          <a:latin typeface="Arial"/>
                        </a:rPr>
                        <a:t>130/</a:t>
                      </a:r>
                      <a:r>
                        <a:rPr lang="en-US" sz="1600" b="0" u="sng" strike="noStrike" spc="-1">
                          <a:uFillTx/>
                          <a:latin typeface="Arial"/>
                        </a:rPr>
                        <a:t>&gt;</a:t>
                      </a:r>
                      <a:r>
                        <a:rPr lang="en-US" sz="1600" b="0" strike="noStrike" spc="-1">
                          <a:latin typeface="Arial"/>
                        </a:rPr>
                        <a:t>85 mmHg</a:t>
                      </a:r>
                      <a:endParaRPr lang="it-IT" sz="16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C00000">
                        <a:alpha val="70000"/>
                      </a:srgbClr>
                    </a:solidFill>
                  </a:tcPr>
                </a:tc>
                <a:extLst>
                  <a:ext uri="{0D108BD9-81ED-4DB2-BD59-A6C34878D82A}">
                    <a16:rowId xmlns:a16="http://schemas.microsoft.com/office/drawing/2014/main" val="10006"/>
                  </a:ext>
                </a:extLst>
              </a:tr>
              <a:tr h="478800">
                <a:tc>
                  <a:txBody>
                    <a:bodyPr/>
                    <a:lstStyle/>
                    <a:p>
                      <a:pPr algn="ctr">
                        <a:lnSpc>
                          <a:spcPct val="90000"/>
                        </a:lnSpc>
                        <a:spcBef>
                          <a:spcPts val="320"/>
                        </a:spcBef>
                      </a:pPr>
                      <a:r>
                        <a:rPr lang="en-US" sz="1600" b="0" strike="noStrike" spc="-1">
                          <a:latin typeface="Arial"/>
                        </a:rPr>
                        <a:t>Glicemia a digiuno</a:t>
                      </a:r>
                      <a:endParaRPr lang="it-IT" sz="16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C00000">
                        <a:alpha val="70000"/>
                      </a:srgbClr>
                    </a:solidFill>
                  </a:tcPr>
                </a:tc>
                <a:tc>
                  <a:txBody>
                    <a:bodyPr/>
                    <a:lstStyle/>
                    <a:p>
                      <a:pPr algn="ctr">
                        <a:lnSpc>
                          <a:spcPct val="90000"/>
                        </a:lnSpc>
                        <a:spcBef>
                          <a:spcPts val="320"/>
                        </a:spcBef>
                      </a:pPr>
                      <a:r>
                        <a:rPr lang="en-US" sz="1600" b="0" u="sng" strike="noStrike" spc="-1">
                          <a:uFillTx/>
                          <a:latin typeface="Arial"/>
                        </a:rPr>
                        <a:t>&gt;</a:t>
                      </a:r>
                      <a:r>
                        <a:rPr lang="en-US" sz="1600" b="0" strike="noStrike" spc="-1">
                          <a:latin typeface="Arial"/>
                        </a:rPr>
                        <a:t>100 mg/dl</a:t>
                      </a:r>
                      <a:endParaRPr lang="it-IT" sz="16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C00000">
                        <a:alpha val="70000"/>
                      </a:srgbClr>
                    </a:solidFill>
                  </a:tcPr>
                </a:tc>
                <a:extLst>
                  <a:ext uri="{0D108BD9-81ED-4DB2-BD59-A6C34878D82A}">
                    <a16:rowId xmlns:a16="http://schemas.microsoft.com/office/drawing/2014/main" val="10007"/>
                  </a:ext>
                </a:extLst>
              </a:tr>
            </a:tbl>
          </a:graphicData>
        </a:graphic>
      </p:graphicFrame>
      <p:sp>
        <p:nvSpPr>
          <p:cNvPr id="655" name="CustomShape 3"/>
          <p:cNvSpPr/>
          <p:nvPr/>
        </p:nvSpPr>
        <p:spPr>
          <a:xfrm>
            <a:off x="250920" y="1268280"/>
            <a:ext cx="8642160" cy="4561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 normalizeH="0" baseline="0" noProof="0">
                <a:ln>
                  <a:noFill/>
                </a:ln>
                <a:solidFill>
                  <a:srgbClr val="000000"/>
                </a:solidFill>
                <a:effectLst/>
                <a:uLnTx/>
                <a:uFillTx/>
                <a:latin typeface="Arial"/>
              </a:rPr>
              <a:t>E’ definita dalla presenza di </a:t>
            </a:r>
            <a:r>
              <a:rPr kumimoji="0" lang="en-US" sz="2400" b="0" i="0" u="sng" strike="noStrike" kern="1200" cap="none" spc="-1" normalizeH="0" baseline="0" noProof="0">
                <a:ln>
                  <a:noFill/>
                </a:ln>
                <a:solidFill>
                  <a:srgbClr val="000000"/>
                </a:solidFill>
                <a:effectLst/>
                <a:uLnTx/>
                <a:uFillTx/>
                <a:latin typeface="Arial"/>
              </a:rPr>
              <a:t>&gt;</a:t>
            </a:r>
            <a:r>
              <a:rPr kumimoji="0" lang="en-US" sz="2400" b="0" i="0" u="none" strike="noStrike" kern="1200" cap="none" spc="-1" normalizeH="0" baseline="0" noProof="0">
                <a:ln>
                  <a:noFill/>
                </a:ln>
                <a:solidFill>
                  <a:srgbClr val="000000"/>
                </a:solidFill>
                <a:effectLst/>
                <a:uLnTx/>
                <a:uFillTx/>
                <a:latin typeface="Arial"/>
              </a:rPr>
              <a:t> 3 fattori di rischio</a:t>
            </a:r>
            <a:endParaRPr kumimoji="0" lang="it-IT" sz="2400" b="0" i="0" u="none" strike="noStrike" kern="1200" cap="none" spc="-1" normalizeH="0" baseline="0" noProof="0">
              <a:ln>
                <a:noFill/>
              </a:ln>
              <a:solidFill>
                <a:prstClr val="black"/>
              </a:solidFill>
              <a:effectLst/>
              <a:uLnTx/>
              <a:uFillTx/>
              <a:latin typeface="Arial"/>
            </a:endParaRPr>
          </a:p>
        </p:txBody>
      </p:sp>
      <p:sp>
        <p:nvSpPr>
          <p:cNvPr id="656" name="CustomShape 4"/>
          <p:cNvSpPr/>
          <p:nvPr/>
        </p:nvSpPr>
        <p:spPr>
          <a:xfrm>
            <a:off x="419040" y="5791320"/>
            <a:ext cx="3885840" cy="281880"/>
          </a:xfrm>
          <a:prstGeom prst="rect">
            <a:avLst/>
          </a:prstGeom>
          <a:noFill/>
          <a:ln w="9360">
            <a:noFill/>
          </a:ln>
        </p:spPr>
        <p:style>
          <a:lnRef idx="0">
            <a:scrgbClr r="0" g="0" b="0"/>
          </a:lnRef>
          <a:fillRef idx="0">
            <a:scrgbClr r="0" g="0" b="0"/>
          </a:fillRef>
          <a:effectRef idx="0">
            <a:scrgbClr r="0" g="0" b="0"/>
          </a:effectRef>
          <a:fontRef idx="minor"/>
        </p:style>
        <p:txBody>
          <a:bodyPr lIns="0" tIns="45000" rIns="90000" bIns="45000" anchor="b">
            <a:spAutoFit/>
          </a:bodyPr>
          <a:lstStyle/>
          <a:p>
            <a:pPr marL="0" marR="0" lvl="0" indent="0" algn="l" defTabSz="914400" rtl="0" eaLnBrk="1" fontAlgn="auto" latinLnBrk="0" hangingPunct="1">
              <a:lnSpc>
                <a:spcPct val="105000"/>
              </a:lnSpc>
              <a:spcBef>
                <a:spcPts val="0"/>
              </a:spcBef>
              <a:spcAft>
                <a:spcPts val="0"/>
              </a:spcAft>
              <a:buClrTx/>
              <a:buSzTx/>
              <a:buFontTx/>
              <a:buNone/>
              <a:tabLst/>
              <a:defRPr/>
            </a:pPr>
            <a:r>
              <a:rPr kumimoji="0" lang="en-US" sz="1200" b="0" i="0" u="none" strike="noStrike" kern="1200" cap="none" spc="-1" normalizeH="0" baseline="0" noProof="0">
                <a:ln>
                  <a:noFill/>
                </a:ln>
                <a:solidFill>
                  <a:srgbClr val="000000"/>
                </a:solidFill>
                <a:effectLst/>
                <a:uLnTx/>
                <a:uFillTx/>
                <a:latin typeface="Arial"/>
              </a:rPr>
              <a:t>HDL-C=High-density lipoprotein cholesterol</a:t>
            </a:r>
            <a:endParaRPr kumimoji="0" lang="it-IT" sz="1200" b="0" i="0" u="none" strike="noStrike" kern="1200" cap="none" spc="-1" normalizeH="0" baseline="0" noProof="0">
              <a:ln>
                <a:noFill/>
              </a:ln>
              <a:solidFill>
                <a:prstClr val="black"/>
              </a:solidFill>
              <a:effectLst/>
              <a:uLnTx/>
              <a:uFillTx/>
              <a:latin typeface="Arial"/>
            </a:endParaRPr>
          </a:p>
        </p:txBody>
      </p:sp>
      <p:sp>
        <p:nvSpPr>
          <p:cNvPr id="657" name="CustomShape 5"/>
          <p:cNvSpPr/>
          <p:nvPr/>
        </p:nvSpPr>
        <p:spPr>
          <a:xfrm>
            <a:off x="250920" y="189000"/>
            <a:ext cx="8642160" cy="1079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rPr>
              <a:t>COS’È LA SINDROME METABOLICA</a:t>
            </a:r>
            <a:endParaRPr kumimoji="0" lang="it-IT" sz="36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01991661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xmlns:p15="http://schemas.microsoft.com/office/powerpoint/2012/main">
      <p:transition spd="slow" advTm="4000"/>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8" name="TextShape 1"/>
          <p:cNvSpPr txBox="1"/>
          <p:nvPr/>
        </p:nvSpPr>
        <p:spPr>
          <a:xfrm>
            <a:off x="722160" y="4509000"/>
            <a:ext cx="7772040" cy="1361880"/>
          </a:xfrm>
          <a:prstGeom prst="rect">
            <a:avLst/>
          </a:prstGeom>
          <a:noFill/>
          <a:ln w="9360">
            <a:noFill/>
          </a:ln>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6600" b="1" i="0" u="none" strike="noStrike" kern="1200" cap="all" spc="-1" normalizeH="0" baseline="0" noProof="0">
                <a:ln>
                  <a:noFill/>
                </a:ln>
                <a:solidFill>
                  <a:srgbClr val="C00000"/>
                </a:solidFill>
                <a:effectLst/>
                <a:uLnTx/>
                <a:uFillTx/>
                <a:latin typeface="Arial"/>
              </a:rPr>
              <a:t>alcool</a:t>
            </a:r>
            <a:endParaRPr kumimoji="0" lang="it-IT" sz="6600" b="0" i="0" u="none" strike="noStrike" kern="1200" cap="none" spc="-1" normalizeH="0" baseline="0" noProof="0">
              <a:ln>
                <a:noFill/>
              </a:ln>
              <a:solidFill>
                <a:srgbClr val="000000"/>
              </a:solidFill>
              <a:effectLst/>
              <a:uLnTx/>
              <a:uFillTx/>
              <a:latin typeface="Arial"/>
            </a:endParaRPr>
          </a:p>
        </p:txBody>
      </p:sp>
      <p:sp>
        <p:nvSpPr>
          <p:cNvPr id="659" name="TextShape 2"/>
          <p:cNvSpPr txBox="1"/>
          <p:nvPr/>
        </p:nvSpPr>
        <p:spPr>
          <a:xfrm>
            <a:off x="722160" y="2906640"/>
            <a:ext cx="7772040" cy="1499760"/>
          </a:xfrm>
          <a:prstGeom prst="rect">
            <a:avLst/>
          </a:prstGeom>
          <a:noFill/>
          <a:ln>
            <a:noFill/>
          </a:ln>
        </p:spPr>
        <p:txBody>
          <a:bodyPr anchor="b">
            <a:noAutofit/>
          </a:bodyPr>
          <a:lstStyle/>
          <a:p>
            <a:pPr marL="0" marR="0" lvl="0" indent="0" algn="l" defTabSz="914400" rtl="0" eaLnBrk="1" fontAlgn="auto" latinLnBrk="0" hangingPunct="1">
              <a:lnSpc>
                <a:spcPct val="100000"/>
              </a:lnSpc>
              <a:spcBef>
                <a:spcPts val="561"/>
              </a:spcBef>
              <a:spcAft>
                <a:spcPts val="0"/>
              </a:spcAft>
              <a:buClrTx/>
              <a:buSzTx/>
              <a:buFontTx/>
              <a:buNone/>
              <a:tabLst/>
              <a:defRPr/>
            </a:pPr>
            <a:r>
              <a:rPr kumimoji="0" lang="it-IT" sz="2800" b="1" i="0" u="none" strike="noStrike" kern="1200" cap="none" spc="-1" normalizeH="0" baseline="0" noProof="0">
                <a:ln>
                  <a:noFill/>
                </a:ln>
                <a:solidFill>
                  <a:srgbClr val="000000"/>
                </a:solidFill>
                <a:effectLst/>
                <a:uLnTx/>
                <a:uFillTx/>
                <a:latin typeface="Arial"/>
              </a:rPr>
              <a:t>I FATTORI DI RISCHIO CARDIOVASCOLARI</a:t>
            </a:r>
            <a:endParaRPr kumimoji="0" lang="it-IT" sz="2800" b="0" i="0" u="none" strike="noStrike" kern="1200" cap="none" spc="-1" normalizeH="0" baseline="0" noProof="0">
              <a:ln>
                <a:noFill/>
              </a:ln>
              <a:solidFill>
                <a:srgbClr val="000000"/>
              </a:solidFill>
              <a:effectLst/>
              <a:uLnTx/>
              <a:uFillTx/>
              <a:latin typeface="Arial"/>
            </a:endParaRPr>
          </a:p>
        </p:txBody>
      </p:sp>
    </p:spTree>
    <p:extLst>
      <p:ext uri="{BB962C8B-B14F-4D97-AF65-F5344CB8AC3E}">
        <p14:creationId xmlns:p14="http://schemas.microsoft.com/office/powerpoint/2010/main" val="32071051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0" name="TextShape 1"/>
          <p:cNvSpPr txBox="1"/>
          <p:nvPr/>
        </p:nvSpPr>
        <p:spPr>
          <a:xfrm>
            <a:off x="250920" y="189000"/>
            <a:ext cx="8642160" cy="1079280"/>
          </a:xfrm>
          <a:prstGeom prst="rect">
            <a:avLst/>
          </a:prstGeom>
          <a:noFill/>
          <a:ln w="9360">
            <a:noFill/>
          </a:ln>
        </p:spPr>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rPr>
              <a:t>ALCOOL</a:t>
            </a:r>
            <a:endParaRPr kumimoji="0" lang="it-IT" sz="3600" b="0" i="0" u="none" strike="noStrike" kern="1200" cap="none" spc="-1" normalizeH="0" baseline="0" noProof="0">
              <a:ln>
                <a:noFill/>
              </a:ln>
              <a:solidFill>
                <a:srgbClr val="000000"/>
              </a:solidFill>
              <a:effectLst/>
              <a:uLnTx/>
              <a:uFillTx/>
              <a:latin typeface="Arial"/>
            </a:endParaRPr>
          </a:p>
        </p:txBody>
      </p:sp>
      <p:sp>
        <p:nvSpPr>
          <p:cNvPr id="661" name="TextShape 2"/>
          <p:cNvSpPr txBox="1"/>
          <p:nvPr/>
        </p:nvSpPr>
        <p:spPr>
          <a:xfrm>
            <a:off x="250920" y="1268280"/>
            <a:ext cx="8435520" cy="4857480"/>
          </a:xfrm>
          <a:prstGeom prst="rect">
            <a:avLst/>
          </a:prstGeom>
          <a:noFill/>
          <a:ln>
            <a:noFill/>
          </a:ln>
        </p:spPr>
        <p:txBody>
          <a:bodyPr>
            <a:noAutofit/>
          </a:bodyPr>
          <a:lstStyle/>
          <a:p>
            <a:pPr marL="0" marR="0" lvl="0" indent="0" algn="l" defTabSz="914400" rtl="0" eaLnBrk="1" fontAlgn="auto" latinLnBrk="0" hangingPunct="1">
              <a:lnSpc>
                <a:spcPct val="100000"/>
              </a:lnSpc>
              <a:spcBef>
                <a:spcPts val="641"/>
              </a:spcBef>
              <a:spcAft>
                <a:spcPts val="0"/>
              </a:spcAft>
              <a:buClrTx/>
              <a:buSzTx/>
              <a:buFontTx/>
              <a:buNone/>
              <a:tabLst/>
              <a:defRPr/>
            </a:pPr>
            <a:r>
              <a:rPr kumimoji="0" lang="it-IT" sz="3200" b="0" i="0" u="none" strike="noStrike" kern="1200" cap="none" spc="-1" normalizeH="0" baseline="0" noProof="0">
                <a:ln>
                  <a:noFill/>
                </a:ln>
                <a:solidFill>
                  <a:srgbClr val="000000"/>
                </a:solidFill>
                <a:effectLst/>
                <a:uLnTx/>
                <a:uFillTx/>
                <a:latin typeface="Arial"/>
              </a:rPr>
              <a:t>Dimensioni del problema</a:t>
            </a:r>
          </a:p>
          <a:p>
            <a:pPr marL="743040" marR="0" lvl="1" indent="-285480" algn="l" defTabSz="914400" rtl="0" eaLnBrk="1" fontAlgn="auto" latinLnBrk="0" hangingPunct="1">
              <a:lnSpc>
                <a:spcPct val="100000"/>
              </a:lnSpc>
              <a:spcBef>
                <a:spcPts val="561"/>
              </a:spcBef>
              <a:spcAft>
                <a:spcPts val="0"/>
              </a:spcAft>
              <a:buClr>
                <a:srgbClr val="000000"/>
              </a:buClr>
              <a:buSzTx/>
              <a:buFont typeface="Arial"/>
              <a:buChar char="•"/>
              <a:tabLst/>
              <a:defRPr/>
            </a:pPr>
            <a:r>
              <a:rPr kumimoji="0" lang="it-IT" sz="2800" b="0" i="0" u="none" strike="noStrike" kern="1200" cap="none" spc="-1" normalizeH="0" baseline="0" noProof="0">
                <a:ln>
                  <a:noFill/>
                </a:ln>
                <a:solidFill>
                  <a:srgbClr val="000000"/>
                </a:solidFill>
                <a:effectLst/>
                <a:uLnTx/>
                <a:uFillTx/>
                <a:latin typeface="Arial"/>
              </a:rPr>
              <a:t>Si stima che 2/3 della popolazione adulta mondiale consumi alcool</a:t>
            </a:r>
          </a:p>
          <a:p>
            <a:pPr marL="743040" marR="0" lvl="1" indent="-285480" algn="l" defTabSz="914400" rtl="0" eaLnBrk="1" fontAlgn="auto" latinLnBrk="0" hangingPunct="1">
              <a:lnSpc>
                <a:spcPct val="100000"/>
              </a:lnSpc>
              <a:spcBef>
                <a:spcPts val="561"/>
              </a:spcBef>
              <a:spcAft>
                <a:spcPts val="0"/>
              </a:spcAft>
              <a:buClr>
                <a:srgbClr val="000000"/>
              </a:buClr>
              <a:buSzTx/>
              <a:buFont typeface="Arial"/>
              <a:buChar char="•"/>
              <a:tabLst/>
              <a:defRPr/>
            </a:pPr>
            <a:r>
              <a:rPr kumimoji="0" lang="it-IT" sz="2800" b="0" i="0" u="none" strike="noStrike" kern="1200" cap="none" spc="-1" normalizeH="0" baseline="0" noProof="0">
                <a:ln>
                  <a:noFill/>
                </a:ln>
                <a:solidFill>
                  <a:srgbClr val="000000"/>
                </a:solidFill>
                <a:effectLst/>
                <a:uLnTx/>
                <a:uFillTx/>
                <a:latin typeface="Arial"/>
              </a:rPr>
              <a:t>&gt; 10% è rappresentata da forti bevitori</a:t>
            </a:r>
          </a:p>
          <a:p>
            <a:pPr marL="743040" marR="0" lvl="1" indent="-285480" algn="l" defTabSz="914400" rtl="0" eaLnBrk="1" fontAlgn="auto" latinLnBrk="0" hangingPunct="1">
              <a:lnSpc>
                <a:spcPct val="100000"/>
              </a:lnSpc>
              <a:spcBef>
                <a:spcPts val="561"/>
              </a:spcBef>
              <a:spcAft>
                <a:spcPts val="0"/>
              </a:spcAft>
              <a:buClr>
                <a:srgbClr val="000000"/>
              </a:buClr>
              <a:buSzTx/>
              <a:buFont typeface="Arial"/>
              <a:buChar char="•"/>
              <a:tabLst/>
              <a:defRPr/>
            </a:pPr>
            <a:r>
              <a:rPr kumimoji="0" lang="it-IT" sz="2800" b="0" i="0" u="none" strike="noStrike" kern="1200" cap="none" spc="-1" normalizeH="0" baseline="0" noProof="0">
                <a:ln>
                  <a:noFill/>
                </a:ln>
                <a:solidFill>
                  <a:srgbClr val="000000"/>
                </a:solidFill>
                <a:effectLst/>
                <a:uLnTx/>
                <a:uFillTx/>
                <a:latin typeface="Arial"/>
              </a:rPr>
              <a:t>È la principale causa secondarie di cardiopatia dilatativa non ischemica nel mondo occidentale</a:t>
            </a:r>
          </a:p>
          <a:p>
            <a:pPr marL="743040" marR="0" lvl="1" indent="-285480" algn="l" defTabSz="914400" rtl="0" eaLnBrk="1" fontAlgn="auto" latinLnBrk="0" hangingPunct="1">
              <a:lnSpc>
                <a:spcPct val="100000"/>
              </a:lnSpc>
              <a:spcBef>
                <a:spcPts val="561"/>
              </a:spcBef>
              <a:spcAft>
                <a:spcPts val="0"/>
              </a:spcAft>
              <a:buClr>
                <a:srgbClr val="000000"/>
              </a:buClr>
              <a:buSzTx/>
              <a:buFont typeface="Arial"/>
              <a:buChar char="•"/>
              <a:tabLst/>
              <a:defRPr/>
            </a:pPr>
            <a:r>
              <a:rPr kumimoji="0" lang="it-IT" sz="2800" b="0" i="0" u="none" strike="noStrike" kern="1200" cap="none" spc="-1" normalizeH="0" baseline="0" noProof="0">
                <a:ln>
                  <a:noFill/>
                </a:ln>
                <a:solidFill>
                  <a:srgbClr val="000000"/>
                </a:solidFill>
                <a:effectLst/>
                <a:uLnTx/>
                <a:uFillTx/>
                <a:latin typeface="Arial"/>
              </a:rPr>
              <a:t>Causa di 1/3 di tutte le cardiopatie dilatative</a:t>
            </a:r>
          </a:p>
          <a:p>
            <a:pPr marL="743040" marR="0" lvl="1" indent="-285480" algn="l" defTabSz="914400" rtl="0" eaLnBrk="1" fontAlgn="auto" latinLnBrk="0" hangingPunct="1">
              <a:lnSpc>
                <a:spcPct val="100000"/>
              </a:lnSpc>
              <a:spcBef>
                <a:spcPts val="561"/>
              </a:spcBef>
              <a:spcAft>
                <a:spcPts val="0"/>
              </a:spcAft>
              <a:buClr>
                <a:srgbClr val="000000"/>
              </a:buClr>
              <a:buSzTx/>
              <a:buFont typeface="Arial"/>
              <a:buChar char="•"/>
              <a:tabLst/>
              <a:defRPr/>
            </a:pPr>
            <a:r>
              <a:rPr kumimoji="0" lang="it-IT" sz="2800" b="0" i="0" u="none" strike="noStrike" kern="1200" cap="none" spc="-1" normalizeH="0" baseline="0" noProof="0">
                <a:ln>
                  <a:noFill/>
                </a:ln>
                <a:solidFill>
                  <a:srgbClr val="000000"/>
                </a:solidFill>
                <a:effectLst/>
                <a:uLnTx/>
                <a:uFillTx/>
                <a:latin typeface="Arial"/>
              </a:rPr>
              <a:t>E’ reversibile nelle fasi iniziali</a:t>
            </a:r>
          </a:p>
        </p:txBody>
      </p:sp>
    </p:spTree>
    <p:extLst>
      <p:ext uri="{BB962C8B-B14F-4D97-AF65-F5344CB8AC3E}">
        <p14:creationId xmlns:p14="http://schemas.microsoft.com/office/powerpoint/2010/main" val="102000848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661">
                                            <p:txEl>
                                              <p:pRg st="0" end="0"/>
                                            </p:txEl>
                                          </p:spTgt>
                                        </p:tgtEl>
                                        <p:attrNameLst>
                                          <p:attrName>style.visibility</p:attrName>
                                        </p:attrNameLst>
                                      </p:cBhvr>
                                      <p:to>
                                        <p:strVal val="visible"/>
                                      </p:to>
                                    </p:set>
                                    <p:animEffect transition="in" filter="fade">
                                      <p:cBhvr additive="repl">
                                        <p:cTn id="7" dur="2000"/>
                                        <p:tgtEl>
                                          <p:spTgt spid="66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nodeType="clickEffect">
                                  <p:stCondLst>
                                    <p:cond delay="0"/>
                                  </p:stCondLst>
                                  <p:childTnLst>
                                    <p:set>
                                      <p:cBhvr>
                                        <p:cTn id="11" dur="1" fill="hold">
                                          <p:stCondLst>
                                            <p:cond delay="0"/>
                                          </p:stCondLst>
                                        </p:cTn>
                                        <p:tgtEl>
                                          <p:spTgt spid="661">
                                            <p:txEl>
                                              <p:pRg st="1" end="1"/>
                                            </p:txEl>
                                          </p:spTgt>
                                        </p:tgtEl>
                                        <p:attrNameLst>
                                          <p:attrName>style.visibility</p:attrName>
                                        </p:attrNameLst>
                                      </p:cBhvr>
                                      <p:to>
                                        <p:strVal val="visible"/>
                                      </p:to>
                                    </p:set>
                                    <p:animEffect transition="in" filter="fade">
                                      <p:cBhvr additive="repl">
                                        <p:cTn id="12" dur="2000"/>
                                        <p:tgtEl>
                                          <p:spTgt spid="66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nodeType="clickEffect">
                                  <p:stCondLst>
                                    <p:cond delay="0"/>
                                  </p:stCondLst>
                                  <p:childTnLst>
                                    <p:set>
                                      <p:cBhvr>
                                        <p:cTn id="16" dur="1" fill="hold">
                                          <p:stCondLst>
                                            <p:cond delay="0"/>
                                          </p:stCondLst>
                                        </p:cTn>
                                        <p:tgtEl>
                                          <p:spTgt spid="661">
                                            <p:txEl>
                                              <p:pRg st="2" end="2"/>
                                            </p:txEl>
                                          </p:spTgt>
                                        </p:tgtEl>
                                        <p:attrNameLst>
                                          <p:attrName>style.visibility</p:attrName>
                                        </p:attrNameLst>
                                      </p:cBhvr>
                                      <p:to>
                                        <p:strVal val="visible"/>
                                      </p:to>
                                    </p:set>
                                    <p:animEffect transition="in" filter="fade">
                                      <p:cBhvr additive="repl">
                                        <p:cTn id="17" dur="2000"/>
                                        <p:tgtEl>
                                          <p:spTgt spid="66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nodeType="clickEffect">
                                  <p:stCondLst>
                                    <p:cond delay="0"/>
                                  </p:stCondLst>
                                  <p:childTnLst>
                                    <p:set>
                                      <p:cBhvr>
                                        <p:cTn id="21" dur="1" fill="hold">
                                          <p:stCondLst>
                                            <p:cond delay="0"/>
                                          </p:stCondLst>
                                        </p:cTn>
                                        <p:tgtEl>
                                          <p:spTgt spid="661">
                                            <p:txEl>
                                              <p:pRg st="3" end="3"/>
                                            </p:txEl>
                                          </p:spTgt>
                                        </p:tgtEl>
                                        <p:attrNameLst>
                                          <p:attrName>style.visibility</p:attrName>
                                        </p:attrNameLst>
                                      </p:cBhvr>
                                      <p:to>
                                        <p:strVal val="visible"/>
                                      </p:to>
                                    </p:set>
                                    <p:animEffect transition="in" filter="fade">
                                      <p:cBhvr additive="repl">
                                        <p:cTn id="22" dur="2000"/>
                                        <p:tgtEl>
                                          <p:spTgt spid="66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fill="hold" nodeType="clickEffect">
                                  <p:stCondLst>
                                    <p:cond delay="0"/>
                                  </p:stCondLst>
                                  <p:childTnLst>
                                    <p:set>
                                      <p:cBhvr>
                                        <p:cTn id="26" dur="1" fill="hold">
                                          <p:stCondLst>
                                            <p:cond delay="0"/>
                                          </p:stCondLst>
                                        </p:cTn>
                                        <p:tgtEl>
                                          <p:spTgt spid="661">
                                            <p:txEl>
                                              <p:pRg st="4" end="4"/>
                                            </p:txEl>
                                          </p:spTgt>
                                        </p:tgtEl>
                                        <p:attrNameLst>
                                          <p:attrName>style.visibility</p:attrName>
                                        </p:attrNameLst>
                                      </p:cBhvr>
                                      <p:to>
                                        <p:strVal val="visible"/>
                                      </p:to>
                                    </p:set>
                                    <p:animEffect transition="in" filter="fade">
                                      <p:cBhvr additive="repl">
                                        <p:cTn id="27" dur="2000"/>
                                        <p:tgtEl>
                                          <p:spTgt spid="66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fill="hold" nodeType="clickEffect">
                                  <p:stCondLst>
                                    <p:cond delay="0"/>
                                  </p:stCondLst>
                                  <p:childTnLst>
                                    <p:set>
                                      <p:cBhvr>
                                        <p:cTn id="31" dur="1" fill="hold">
                                          <p:stCondLst>
                                            <p:cond delay="0"/>
                                          </p:stCondLst>
                                        </p:cTn>
                                        <p:tgtEl>
                                          <p:spTgt spid="661">
                                            <p:txEl>
                                              <p:pRg st="5" end="5"/>
                                            </p:txEl>
                                          </p:spTgt>
                                        </p:tgtEl>
                                        <p:attrNameLst>
                                          <p:attrName>style.visibility</p:attrName>
                                        </p:attrNameLst>
                                      </p:cBhvr>
                                      <p:to>
                                        <p:strVal val="visible"/>
                                      </p:to>
                                    </p:set>
                                    <p:animEffect transition="in" filter="fade">
                                      <p:cBhvr additive="repl">
                                        <p:cTn id="32" dur="2000"/>
                                        <p:tgtEl>
                                          <p:spTgt spid="66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2" name="TextShape 1"/>
          <p:cNvSpPr txBox="1"/>
          <p:nvPr/>
        </p:nvSpPr>
        <p:spPr>
          <a:xfrm>
            <a:off x="250920" y="1268280"/>
            <a:ext cx="8642160" cy="4857480"/>
          </a:xfrm>
          <a:prstGeom prst="rect">
            <a:avLst/>
          </a:prstGeom>
          <a:noFill/>
          <a:ln>
            <a:noFill/>
          </a:ln>
        </p:spPr>
        <p:txBody>
          <a:bodyPr>
            <a:noAutofit/>
          </a:bodyPr>
          <a:lstStyle/>
          <a:p>
            <a:pPr marL="343080" marR="0" lvl="0" indent="-342720" algn="l" defTabSz="914400" rtl="0" eaLnBrk="1" fontAlgn="auto" latinLnBrk="0" hangingPunct="1">
              <a:lnSpc>
                <a:spcPct val="100000"/>
              </a:lnSpc>
              <a:spcBef>
                <a:spcPts val="720"/>
              </a:spcBef>
              <a:spcAft>
                <a:spcPts val="0"/>
              </a:spcAft>
              <a:buClr>
                <a:srgbClr val="000000"/>
              </a:buClr>
              <a:buSzTx/>
              <a:buFont typeface="Symbol" charset="2"/>
              <a:buChar char=""/>
              <a:tabLst/>
              <a:defRPr/>
            </a:pPr>
            <a:r>
              <a:rPr kumimoji="0" lang="it-IT" sz="3600" b="0" i="0" u="none" strike="noStrike" kern="1200" cap="none" spc="-1" normalizeH="0" baseline="0" noProof="0">
                <a:ln>
                  <a:noFill/>
                </a:ln>
                <a:solidFill>
                  <a:srgbClr val="000000"/>
                </a:solidFill>
                <a:effectLst/>
                <a:uLnTx/>
                <a:uFillTx/>
                <a:latin typeface="Arial"/>
              </a:rPr>
              <a:t>L’uso cronico ed eccessivo di alcool è associato a:</a:t>
            </a:r>
          </a:p>
          <a:p>
            <a:pPr marL="743040" marR="0" lvl="1" indent="-285480" algn="l" defTabSz="914400" rtl="0" eaLnBrk="1" fontAlgn="auto" latinLnBrk="0" hangingPunct="1">
              <a:lnSpc>
                <a:spcPct val="100000"/>
              </a:lnSpc>
              <a:spcBef>
                <a:spcPts val="641"/>
              </a:spcBef>
              <a:spcAft>
                <a:spcPts val="0"/>
              </a:spcAft>
              <a:buClr>
                <a:srgbClr val="000000"/>
              </a:buClr>
              <a:buSzTx/>
              <a:buFont typeface="Wingdings" charset="2"/>
              <a:buChar char=""/>
              <a:tabLst/>
              <a:defRPr/>
            </a:pPr>
            <a:r>
              <a:rPr kumimoji="0" lang="it-IT" sz="3200" b="0" i="0" u="none" strike="noStrike" kern="1200" cap="none" spc="-1" normalizeH="0" baseline="0" noProof="0">
                <a:ln>
                  <a:noFill/>
                </a:ln>
                <a:solidFill>
                  <a:srgbClr val="000000"/>
                </a:solidFill>
                <a:effectLst/>
                <a:uLnTx/>
                <a:uFillTx/>
                <a:latin typeface="Arial"/>
              </a:rPr>
              <a:t>Ipertensione</a:t>
            </a:r>
          </a:p>
          <a:p>
            <a:pPr marL="743040" marR="0" lvl="1" indent="-285480" algn="l" defTabSz="914400" rtl="0" eaLnBrk="1" fontAlgn="auto" latinLnBrk="0" hangingPunct="1">
              <a:lnSpc>
                <a:spcPct val="100000"/>
              </a:lnSpc>
              <a:spcBef>
                <a:spcPts val="641"/>
              </a:spcBef>
              <a:spcAft>
                <a:spcPts val="0"/>
              </a:spcAft>
              <a:buClr>
                <a:srgbClr val="000000"/>
              </a:buClr>
              <a:buSzTx/>
              <a:buFont typeface="Wingdings" charset="2"/>
              <a:buChar char=""/>
              <a:tabLst/>
              <a:defRPr/>
            </a:pPr>
            <a:r>
              <a:rPr kumimoji="0" lang="it-IT" sz="3200" b="0" i="0" u="none" strike="noStrike" kern="1200" cap="none" spc="-1" normalizeH="0" baseline="0" noProof="0">
                <a:ln>
                  <a:noFill/>
                </a:ln>
                <a:solidFill>
                  <a:srgbClr val="000000"/>
                </a:solidFill>
                <a:effectLst/>
                <a:uLnTx/>
                <a:uFillTx/>
                <a:latin typeface="Arial"/>
              </a:rPr>
              <a:t>Cardiopatia  </a:t>
            </a:r>
            <a:r>
              <a:rPr kumimoji="0" lang="it-IT" sz="3200" b="0" i="0" u="none" strike="noStrike" kern="1200" cap="none" spc="-1" normalizeH="0" baseline="0" noProof="0">
                <a:ln>
                  <a:noFill/>
                </a:ln>
                <a:solidFill>
                  <a:srgbClr val="000000"/>
                </a:solidFill>
                <a:effectLst/>
                <a:uLnTx/>
                <a:uFillTx/>
                <a:latin typeface="Wingdings"/>
              </a:rPr>
              <a:t></a:t>
            </a:r>
            <a:r>
              <a:rPr kumimoji="0" lang="it-IT" sz="3200" b="0" i="0" u="none" strike="noStrike" kern="1200" cap="none" spc="-1" normalizeH="0" baseline="0" noProof="0">
                <a:ln>
                  <a:noFill/>
                </a:ln>
                <a:solidFill>
                  <a:srgbClr val="000000"/>
                </a:solidFill>
                <a:effectLst/>
                <a:uLnTx/>
                <a:uFillTx/>
                <a:latin typeface="Arial"/>
              </a:rPr>
              <a:t> scompenso cardiaco</a:t>
            </a:r>
          </a:p>
          <a:p>
            <a:pPr marL="743040" marR="0" lvl="1" indent="-285480" algn="l" defTabSz="914400" rtl="0" eaLnBrk="1" fontAlgn="auto" latinLnBrk="0" hangingPunct="1">
              <a:lnSpc>
                <a:spcPct val="100000"/>
              </a:lnSpc>
              <a:spcBef>
                <a:spcPts val="641"/>
              </a:spcBef>
              <a:spcAft>
                <a:spcPts val="0"/>
              </a:spcAft>
              <a:buClr>
                <a:srgbClr val="000000"/>
              </a:buClr>
              <a:buSzTx/>
              <a:buFont typeface="Wingdings" charset="2"/>
              <a:buChar char=""/>
              <a:tabLst/>
              <a:defRPr/>
            </a:pPr>
            <a:r>
              <a:rPr kumimoji="0" lang="it-IT" sz="3200" b="0" i="0" u="none" strike="noStrike" kern="1200" cap="none" spc="-1" normalizeH="0" baseline="0" noProof="0">
                <a:ln>
                  <a:noFill/>
                </a:ln>
                <a:solidFill>
                  <a:srgbClr val="000000"/>
                </a:solidFill>
                <a:effectLst/>
                <a:uLnTx/>
                <a:uFillTx/>
                <a:latin typeface="Arial"/>
              </a:rPr>
              <a:t>Accidenti cerebrovascolari</a:t>
            </a:r>
          </a:p>
          <a:p>
            <a:pPr marL="743040" marR="0" lvl="1" indent="-285480" algn="l" defTabSz="914400" rtl="0" eaLnBrk="1" fontAlgn="auto" latinLnBrk="0" hangingPunct="1">
              <a:lnSpc>
                <a:spcPct val="100000"/>
              </a:lnSpc>
              <a:spcBef>
                <a:spcPts val="641"/>
              </a:spcBef>
              <a:spcAft>
                <a:spcPts val="0"/>
              </a:spcAft>
              <a:buClr>
                <a:srgbClr val="000000"/>
              </a:buClr>
              <a:buSzTx/>
              <a:buFont typeface="Wingdings" charset="2"/>
              <a:buChar char=""/>
              <a:tabLst/>
              <a:defRPr/>
            </a:pPr>
            <a:r>
              <a:rPr kumimoji="0" lang="it-IT" sz="3200" b="0" i="0" u="none" strike="noStrike" kern="1200" cap="none" spc="-1" normalizeH="0" baseline="0" noProof="0">
                <a:ln>
                  <a:noFill/>
                </a:ln>
                <a:solidFill>
                  <a:srgbClr val="000000"/>
                </a:solidFill>
                <a:effectLst/>
                <a:uLnTx/>
                <a:uFillTx/>
                <a:latin typeface="Arial"/>
              </a:rPr>
              <a:t>Aritmie</a:t>
            </a:r>
          </a:p>
          <a:p>
            <a:pPr marL="743040" marR="0" lvl="1" indent="-285480" algn="l" defTabSz="914400" rtl="0" eaLnBrk="1" fontAlgn="auto" latinLnBrk="0" hangingPunct="1">
              <a:lnSpc>
                <a:spcPct val="100000"/>
              </a:lnSpc>
              <a:spcBef>
                <a:spcPts val="641"/>
              </a:spcBef>
              <a:spcAft>
                <a:spcPts val="0"/>
              </a:spcAft>
              <a:buClr>
                <a:srgbClr val="000000"/>
              </a:buClr>
              <a:buSzTx/>
              <a:buFont typeface="Wingdings" charset="2"/>
              <a:buChar char=""/>
              <a:tabLst/>
              <a:defRPr/>
            </a:pPr>
            <a:r>
              <a:rPr kumimoji="0" lang="it-IT" sz="3200" b="0" i="0" u="none" strike="noStrike" kern="1200" cap="none" spc="-1" normalizeH="0" baseline="0" noProof="0">
                <a:ln>
                  <a:noFill/>
                </a:ln>
                <a:solidFill>
                  <a:srgbClr val="000000"/>
                </a:solidFill>
                <a:effectLst/>
                <a:uLnTx/>
                <a:uFillTx/>
                <a:latin typeface="Arial"/>
              </a:rPr>
              <a:t>Morte improvvisa</a:t>
            </a:r>
          </a:p>
        </p:txBody>
      </p:sp>
      <p:sp>
        <p:nvSpPr>
          <p:cNvPr id="663" name="TextShape 2"/>
          <p:cNvSpPr txBox="1"/>
          <p:nvPr/>
        </p:nvSpPr>
        <p:spPr>
          <a:xfrm>
            <a:off x="250920" y="189000"/>
            <a:ext cx="8642160" cy="1079280"/>
          </a:xfrm>
          <a:prstGeom prst="rect">
            <a:avLst/>
          </a:prstGeom>
          <a:noFill/>
          <a:ln w="9360">
            <a:noFill/>
          </a:ln>
        </p:spPr>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rPr>
              <a:t>ALCOOL</a:t>
            </a:r>
            <a:endParaRPr kumimoji="0" lang="it-IT" sz="3600" b="0" i="0" u="none" strike="noStrike" kern="1200" cap="none" spc="-1" normalizeH="0" baseline="0" noProof="0">
              <a:ln>
                <a:noFill/>
              </a:ln>
              <a:solidFill>
                <a:srgbClr val="000000"/>
              </a:solidFill>
              <a:effectLst/>
              <a:uLnTx/>
              <a:uFillTx/>
              <a:latin typeface="Arial"/>
            </a:endParaRPr>
          </a:p>
        </p:txBody>
      </p:sp>
    </p:spTree>
    <p:extLst>
      <p:ext uri="{BB962C8B-B14F-4D97-AF65-F5344CB8AC3E}">
        <p14:creationId xmlns:p14="http://schemas.microsoft.com/office/powerpoint/2010/main" val="37442553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4" name="TextShape 1"/>
          <p:cNvSpPr txBox="1"/>
          <p:nvPr/>
        </p:nvSpPr>
        <p:spPr>
          <a:xfrm>
            <a:off x="250920" y="189000"/>
            <a:ext cx="8642160" cy="1079280"/>
          </a:xfrm>
          <a:prstGeom prst="rect">
            <a:avLst/>
          </a:prstGeom>
          <a:noFill/>
          <a:ln w="9360">
            <a:noFill/>
          </a:ln>
        </p:spPr>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rPr>
              <a:t>UNITÀ ALCOLICA = 10-12 gr. di alcool</a:t>
            </a:r>
            <a:endParaRPr kumimoji="0" lang="it-IT" sz="3600" b="0" i="0" u="none" strike="noStrike" kern="1200" cap="none" spc="-1" normalizeH="0" baseline="0" noProof="0">
              <a:ln>
                <a:noFill/>
              </a:ln>
              <a:solidFill>
                <a:srgbClr val="000000"/>
              </a:solidFill>
              <a:effectLst/>
              <a:uLnTx/>
              <a:uFillTx/>
              <a:latin typeface="Arial"/>
            </a:endParaRPr>
          </a:p>
        </p:txBody>
      </p:sp>
      <p:sp>
        <p:nvSpPr>
          <p:cNvPr id="665" name="TextShape 2"/>
          <p:cNvSpPr txBox="1"/>
          <p:nvPr/>
        </p:nvSpPr>
        <p:spPr>
          <a:xfrm>
            <a:off x="539640" y="1628640"/>
            <a:ext cx="7210080" cy="4896360"/>
          </a:xfrm>
          <a:prstGeom prst="rect">
            <a:avLst/>
          </a:prstGeom>
          <a:noFill/>
          <a:ln>
            <a:noFill/>
          </a:ln>
        </p:spPr>
        <p:txBody>
          <a:bodyPr>
            <a:noAutofit/>
          </a:bodyPr>
          <a:lstStyle/>
          <a:p>
            <a:pPr marL="343080" marR="0" lvl="0" indent="-342720" algn="l" defTabSz="914400" rtl="0" eaLnBrk="1" fontAlgn="auto" latinLnBrk="0" hangingPunct="1">
              <a:lnSpc>
                <a:spcPct val="100000"/>
              </a:lnSpc>
              <a:spcBef>
                <a:spcPts val="641"/>
              </a:spcBef>
              <a:spcAft>
                <a:spcPts val="0"/>
              </a:spcAft>
              <a:buClrTx/>
              <a:buSzTx/>
              <a:buFontTx/>
              <a:buNone/>
              <a:tabLst/>
              <a:defRPr/>
            </a:pPr>
            <a:endParaRPr kumimoji="0" lang="it-IT" sz="3200" b="0" i="0" u="none" strike="noStrike" kern="1200" cap="none" spc="-1" normalizeH="0" baseline="0" noProof="0">
              <a:ln>
                <a:noFill/>
              </a:ln>
              <a:solidFill>
                <a:srgbClr val="000000"/>
              </a:solidFill>
              <a:effectLst/>
              <a:uLnTx/>
              <a:uFillTx/>
              <a:latin typeface="Arial"/>
            </a:endParaRPr>
          </a:p>
          <a:p>
            <a:pPr marL="343080" marR="0" lvl="0" indent="-342720" algn="l" defTabSz="914400" rtl="0" eaLnBrk="1" fontAlgn="auto" latinLnBrk="0" hangingPunct="1">
              <a:lnSpc>
                <a:spcPct val="100000"/>
              </a:lnSpc>
              <a:spcBef>
                <a:spcPts val="641"/>
              </a:spcBef>
              <a:spcAft>
                <a:spcPts val="0"/>
              </a:spcAft>
              <a:buClr>
                <a:srgbClr val="000000"/>
              </a:buClr>
              <a:buSzTx/>
              <a:buFont typeface="Symbol" charset="2"/>
              <a:buChar char=""/>
              <a:tabLst/>
              <a:defRPr/>
            </a:pPr>
            <a:r>
              <a:rPr kumimoji="0" lang="it-IT" sz="3200" b="0" i="0" u="none" strike="noStrike" kern="1200" cap="none" spc="-1" normalizeH="0" baseline="0" noProof="0">
                <a:ln>
                  <a:noFill/>
                </a:ln>
                <a:solidFill>
                  <a:srgbClr val="000000"/>
                </a:solidFill>
                <a:effectLst/>
                <a:uLnTx/>
                <a:uFillTx/>
                <a:latin typeface="Arial"/>
              </a:rPr>
              <a:t>Un “taglio” (100-120 ml di vino)</a:t>
            </a:r>
          </a:p>
          <a:p>
            <a:pPr marL="0" marR="0" lvl="0" indent="0" algn="l" defTabSz="914400" rtl="0" eaLnBrk="1" fontAlgn="auto" latinLnBrk="0" hangingPunct="1">
              <a:lnSpc>
                <a:spcPct val="100000"/>
              </a:lnSpc>
              <a:spcBef>
                <a:spcPts val="641"/>
              </a:spcBef>
              <a:spcAft>
                <a:spcPts val="0"/>
              </a:spcAft>
              <a:buClrTx/>
              <a:buSzTx/>
              <a:buFontTx/>
              <a:buNone/>
              <a:tabLst/>
              <a:defRPr/>
            </a:pPr>
            <a:endParaRPr kumimoji="0" lang="it-IT" sz="3200" b="0" i="0" u="none" strike="noStrike" kern="1200" cap="none" spc="-1" normalizeH="0" baseline="0" noProof="0">
              <a:ln>
                <a:noFill/>
              </a:ln>
              <a:solidFill>
                <a:srgbClr val="000000"/>
              </a:solidFill>
              <a:effectLst/>
              <a:uLnTx/>
              <a:uFillTx/>
              <a:latin typeface="Arial"/>
            </a:endParaRPr>
          </a:p>
          <a:p>
            <a:pPr marL="343080" marR="0" lvl="0" indent="-342720" algn="l" defTabSz="914400" rtl="0" eaLnBrk="1" fontAlgn="auto" latinLnBrk="0" hangingPunct="1">
              <a:lnSpc>
                <a:spcPct val="100000"/>
              </a:lnSpc>
              <a:spcBef>
                <a:spcPts val="641"/>
              </a:spcBef>
              <a:spcAft>
                <a:spcPts val="0"/>
              </a:spcAft>
              <a:buClr>
                <a:srgbClr val="000000"/>
              </a:buClr>
              <a:buSzTx/>
              <a:buFont typeface="Symbol" charset="2"/>
              <a:buChar char=""/>
              <a:tabLst/>
              <a:defRPr/>
            </a:pPr>
            <a:r>
              <a:rPr kumimoji="0" lang="it-IT" sz="3200" b="0" i="0" u="none" strike="noStrike" kern="1200" cap="none" spc="-1" normalizeH="0" baseline="0" noProof="0">
                <a:ln>
                  <a:noFill/>
                </a:ln>
                <a:solidFill>
                  <a:srgbClr val="000000"/>
                </a:solidFill>
                <a:effectLst/>
                <a:uLnTx/>
                <a:uFillTx/>
                <a:latin typeface="Arial"/>
              </a:rPr>
              <a:t>Una lattina di birra da 330 ml</a:t>
            </a:r>
          </a:p>
          <a:p>
            <a:pPr marL="0" marR="0" lvl="0" indent="0" algn="l" defTabSz="914400" rtl="0" eaLnBrk="1" fontAlgn="auto" latinLnBrk="0" hangingPunct="1">
              <a:lnSpc>
                <a:spcPct val="100000"/>
              </a:lnSpc>
              <a:spcBef>
                <a:spcPts val="641"/>
              </a:spcBef>
              <a:spcAft>
                <a:spcPts val="0"/>
              </a:spcAft>
              <a:buClrTx/>
              <a:buSzTx/>
              <a:buFontTx/>
              <a:buNone/>
              <a:tabLst/>
              <a:defRPr/>
            </a:pPr>
            <a:endParaRPr kumimoji="0" lang="it-IT" sz="3200" b="0" i="0" u="none" strike="noStrike" kern="1200" cap="none" spc="-1" normalizeH="0" baseline="0" noProof="0">
              <a:ln>
                <a:noFill/>
              </a:ln>
              <a:solidFill>
                <a:srgbClr val="000000"/>
              </a:solidFill>
              <a:effectLst/>
              <a:uLnTx/>
              <a:uFillTx/>
              <a:latin typeface="Arial"/>
            </a:endParaRPr>
          </a:p>
          <a:p>
            <a:pPr marL="343080" marR="0" lvl="0" indent="-342720" algn="l" defTabSz="914400" rtl="0" eaLnBrk="1" fontAlgn="auto" latinLnBrk="0" hangingPunct="1">
              <a:lnSpc>
                <a:spcPct val="100000"/>
              </a:lnSpc>
              <a:spcBef>
                <a:spcPts val="641"/>
              </a:spcBef>
              <a:spcAft>
                <a:spcPts val="0"/>
              </a:spcAft>
              <a:buClr>
                <a:srgbClr val="000000"/>
              </a:buClr>
              <a:buSzTx/>
              <a:buFont typeface="Symbol" charset="2"/>
              <a:buChar char=""/>
              <a:tabLst/>
              <a:defRPr/>
            </a:pPr>
            <a:r>
              <a:rPr kumimoji="0" lang="it-IT" sz="3200" b="0" i="0" u="none" strike="noStrike" kern="1200" cap="none" spc="-1" normalizeH="0" baseline="0" noProof="0">
                <a:ln>
                  <a:noFill/>
                </a:ln>
                <a:solidFill>
                  <a:srgbClr val="000000"/>
                </a:solidFill>
                <a:effectLst/>
                <a:uLnTx/>
                <a:uFillTx/>
                <a:latin typeface="Arial"/>
              </a:rPr>
              <a:t>Una correzione nel caffè</a:t>
            </a:r>
          </a:p>
          <a:p>
            <a:pPr marL="0" marR="0" lvl="0" indent="0" algn="l" defTabSz="914400" rtl="0" eaLnBrk="1" fontAlgn="auto" latinLnBrk="0" hangingPunct="1">
              <a:lnSpc>
                <a:spcPct val="100000"/>
              </a:lnSpc>
              <a:spcBef>
                <a:spcPts val="641"/>
              </a:spcBef>
              <a:spcAft>
                <a:spcPts val="0"/>
              </a:spcAft>
              <a:buClrTx/>
              <a:buSzTx/>
              <a:buFontTx/>
              <a:buNone/>
              <a:tabLst/>
              <a:defRPr/>
            </a:pPr>
            <a:endParaRPr kumimoji="0" lang="it-IT" sz="3200" b="0" i="0" u="none" strike="noStrike" kern="1200" cap="none" spc="-1" normalizeH="0" baseline="0" noProof="0">
              <a:ln>
                <a:noFill/>
              </a:ln>
              <a:solidFill>
                <a:srgbClr val="000000"/>
              </a:solidFill>
              <a:effectLst/>
              <a:uLnTx/>
              <a:uFillTx/>
              <a:latin typeface="Arial"/>
            </a:endParaRPr>
          </a:p>
          <a:p>
            <a:pPr marL="343080" marR="0" lvl="0" indent="-342720" algn="l" defTabSz="914400" rtl="0" eaLnBrk="1" fontAlgn="auto" latinLnBrk="0" hangingPunct="1">
              <a:lnSpc>
                <a:spcPct val="100000"/>
              </a:lnSpc>
              <a:spcBef>
                <a:spcPts val="641"/>
              </a:spcBef>
              <a:spcAft>
                <a:spcPts val="0"/>
              </a:spcAft>
              <a:buClr>
                <a:srgbClr val="000000"/>
              </a:buClr>
              <a:buSzTx/>
              <a:buFont typeface="Symbol" charset="2"/>
              <a:buChar char=""/>
              <a:tabLst/>
              <a:defRPr/>
            </a:pPr>
            <a:r>
              <a:rPr kumimoji="0" lang="it-IT" sz="3200" b="0" i="0" u="none" strike="noStrike" kern="1200" cap="none" spc="-1" normalizeH="0" baseline="0" noProof="0">
                <a:ln>
                  <a:noFill/>
                </a:ln>
                <a:solidFill>
                  <a:srgbClr val="000000"/>
                </a:solidFill>
                <a:effectLst/>
                <a:uLnTx/>
                <a:uFillTx/>
                <a:latin typeface="Arial"/>
              </a:rPr>
              <a:t>Un bicchierino di superalcolico</a:t>
            </a:r>
          </a:p>
        </p:txBody>
      </p:sp>
      <p:pic>
        <p:nvPicPr>
          <p:cNvPr id="666" name="Elemento grafico 2" descr="Vino"/>
          <p:cNvPicPr/>
          <p:nvPr/>
        </p:nvPicPr>
        <p:blipFill>
          <a:blip r:embed="rId2"/>
          <a:stretch/>
        </p:blipFill>
        <p:spPr>
          <a:xfrm>
            <a:off x="6588360" y="2061000"/>
            <a:ext cx="914040" cy="914040"/>
          </a:xfrm>
          <a:prstGeom prst="rect">
            <a:avLst/>
          </a:prstGeom>
          <a:ln>
            <a:noFill/>
          </a:ln>
        </p:spPr>
      </p:pic>
      <p:pic>
        <p:nvPicPr>
          <p:cNvPr id="667" name="Elemento grafico 4" descr="Birra"/>
          <p:cNvPicPr/>
          <p:nvPr/>
        </p:nvPicPr>
        <p:blipFill>
          <a:blip r:embed="rId3"/>
          <a:stretch/>
        </p:blipFill>
        <p:spPr>
          <a:xfrm>
            <a:off x="6638400" y="3140640"/>
            <a:ext cx="863640" cy="863640"/>
          </a:xfrm>
          <a:prstGeom prst="rect">
            <a:avLst/>
          </a:prstGeom>
          <a:ln>
            <a:noFill/>
          </a:ln>
        </p:spPr>
      </p:pic>
      <p:pic>
        <p:nvPicPr>
          <p:cNvPr id="668" name="Elemento grafico 6" descr="Caffè"/>
          <p:cNvPicPr/>
          <p:nvPr/>
        </p:nvPicPr>
        <p:blipFill>
          <a:blip r:embed="rId4"/>
          <a:stretch/>
        </p:blipFill>
        <p:spPr>
          <a:xfrm>
            <a:off x="6638400" y="4221000"/>
            <a:ext cx="914040" cy="914040"/>
          </a:xfrm>
          <a:prstGeom prst="rect">
            <a:avLst/>
          </a:prstGeom>
          <a:ln>
            <a:noFill/>
          </a:ln>
        </p:spPr>
      </p:pic>
      <p:pic>
        <p:nvPicPr>
          <p:cNvPr id="669" name="Elemento grafico 8" descr="Martini"/>
          <p:cNvPicPr/>
          <p:nvPr/>
        </p:nvPicPr>
        <p:blipFill>
          <a:blip r:embed="rId5"/>
          <a:stretch/>
        </p:blipFill>
        <p:spPr>
          <a:xfrm>
            <a:off x="6613200" y="5373360"/>
            <a:ext cx="914040" cy="914040"/>
          </a:xfrm>
          <a:prstGeom prst="rect">
            <a:avLst/>
          </a:prstGeom>
          <a:ln>
            <a:noFill/>
          </a:ln>
        </p:spPr>
      </p:pic>
    </p:spTree>
    <p:extLst>
      <p:ext uri="{BB962C8B-B14F-4D97-AF65-F5344CB8AC3E}">
        <p14:creationId xmlns:p14="http://schemas.microsoft.com/office/powerpoint/2010/main" val="37619926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0" name="CustomShape 1"/>
          <p:cNvSpPr/>
          <p:nvPr/>
        </p:nvSpPr>
        <p:spPr>
          <a:xfrm>
            <a:off x="3162240" y="5038560"/>
            <a:ext cx="5333760" cy="66240"/>
          </a:xfrm>
          <a:custGeom>
            <a:avLst/>
            <a:gdLst/>
            <a:ahLst/>
            <a:cxnLst/>
            <a:rect l="l" t="t" r="r" b="b"/>
            <a:pathLst>
              <a:path w="3360" h="42">
                <a:moveTo>
                  <a:pt x="0" y="42"/>
                </a:moveTo>
                <a:lnTo>
                  <a:pt x="54" y="0"/>
                </a:lnTo>
                <a:lnTo>
                  <a:pt x="3360" y="0"/>
                </a:lnTo>
                <a:lnTo>
                  <a:pt x="3306" y="42"/>
                </a:lnTo>
                <a:lnTo>
                  <a:pt x="0" y="42"/>
                </a:lnTo>
                <a:close/>
              </a:path>
            </a:pathLst>
          </a:custGeom>
          <a:solidFill>
            <a:srgbClr val="808080"/>
          </a:solidFill>
          <a:ln w="9360">
            <a:noFill/>
          </a:ln>
        </p:spPr>
        <p:style>
          <a:lnRef idx="0">
            <a:scrgbClr r="0" g="0" b="0"/>
          </a:lnRef>
          <a:fillRef idx="0">
            <a:scrgbClr r="0" g="0" b="0"/>
          </a:fillRef>
          <a:effectRef idx="0">
            <a:scrgbClr r="0" g="0" b="0"/>
          </a:effectRef>
          <a:fontRef idx="minor"/>
        </p:style>
      </p:sp>
      <p:sp>
        <p:nvSpPr>
          <p:cNvPr id="671" name="CustomShape 2"/>
          <p:cNvSpPr/>
          <p:nvPr/>
        </p:nvSpPr>
        <p:spPr>
          <a:xfrm>
            <a:off x="3162240" y="1638360"/>
            <a:ext cx="85320" cy="3466800"/>
          </a:xfrm>
          <a:custGeom>
            <a:avLst/>
            <a:gdLst/>
            <a:ahLst/>
            <a:cxnLst/>
            <a:rect l="l" t="t" r="r" b="b"/>
            <a:pathLst>
              <a:path w="54" h="2184">
                <a:moveTo>
                  <a:pt x="0" y="2184"/>
                </a:moveTo>
                <a:lnTo>
                  <a:pt x="0" y="42"/>
                </a:lnTo>
                <a:lnTo>
                  <a:pt x="54" y="0"/>
                </a:lnTo>
                <a:lnTo>
                  <a:pt x="54" y="2142"/>
                </a:lnTo>
                <a:lnTo>
                  <a:pt x="0" y="2184"/>
                </a:lnTo>
                <a:close/>
              </a:path>
            </a:pathLst>
          </a:custGeom>
          <a:noFill/>
          <a:ln w="9360">
            <a:noFill/>
          </a:ln>
        </p:spPr>
        <p:style>
          <a:lnRef idx="0">
            <a:scrgbClr r="0" g="0" b="0"/>
          </a:lnRef>
          <a:fillRef idx="0">
            <a:scrgbClr r="0" g="0" b="0"/>
          </a:fillRef>
          <a:effectRef idx="0">
            <a:scrgbClr r="0" g="0" b="0"/>
          </a:effectRef>
          <a:fontRef idx="minor"/>
        </p:style>
      </p:sp>
      <p:sp>
        <p:nvSpPr>
          <p:cNvPr id="672" name="CustomShape 3"/>
          <p:cNvSpPr/>
          <p:nvPr/>
        </p:nvSpPr>
        <p:spPr>
          <a:xfrm>
            <a:off x="3247920" y="1638360"/>
            <a:ext cx="5248080" cy="3400200"/>
          </a:xfrm>
          <a:prstGeom prst="rect">
            <a:avLst/>
          </a:prstGeom>
          <a:noFill/>
          <a:ln w="9360">
            <a:noFill/>
          </a:ln>
        </p:spPr>
        <p:style>
          <a:lnRef idx="0">
            <a:scrgbClr r="0" g="0" b="0"/>
          </a:lnRef>
          <a:fillRef idx="0">
            <a:scrgbClr r="0" g="0" b="0"/>
          </a:fillRef>
          <a:effectRef idx="0">
            <a:scrgbClr r="0" g="0" b="0"/>
          </a:effectRef>
          <a:fontRef idx="minor"/>
        </p:style>
      </p:sp>
      <p:sp>
        <p:nvSpPr>
          <p:cNvPr id="673" name="CustomShape 4"/>
          <p:cNvSpPr/>
          <p:nvPr/>
        </p:nvSpPr>
        <p:spPr>
          <a:xfrm>
            <a:off x="3162240" y="5038560"/>
            <a:ext cx="5333760" cy="66240"/>
          </a:xfrm>
          <a:custGeom>
            <a:avLst/>
            <a:gdLst/>
            <a:ahLst/>
            <a:cxnLst/>
            <a:rect l="l" t="t" r="r" b="b"/>
            <a:pathLst>
              <a:path w="560" h="7">
                <a:moveTo>
                  <a:pt x="0" y="7"/>
                </a:moveTo>
                <a:lnTo>
                  <a:pt x="9" y="0"/>
                </a:lnTo>
                <a:lnTo>
                  <a:pt x="560" y="0"/>
                </a:lnTo>
              </a:path>
            </a:pathLst>
          </a:custGeom>
          <a:noFill/>
          <a:ln w="9360">
            <a:solidFill>
              <a:srgbClr val="0066CC"/>
            </a:solidFill>
            <a:round/>
          </a:ln>
        </p:spPr>
        <p:style>
          <a:lnRef idx="0">
            <a:scrgbClr r="0" g="0" b="0"/>
          </a:lnRef>
          <a:fillRef idx="0">
            <a:scrgbClr r="0" g="0" b="0"/>
          </a:fillRef>
          <a:effectRef idx="0">
            <a:scrgbClr r="0" g="0" b="0"/>
          </a:effectRef>
          <a:fontRef idx="minor"/>
        </p:style>
      </p:sp>
      <p:sp>
        <p:nvSpPr>
          <p:cNvPr id="674" name="CustomShape 5"/>
          <p:cNvSpPr/>
          <p:nvPr/>
        </p:nvSpPr>
        <p:spPr>
          <a:xfrm>
            <a:off x="3162240" y="4667400"/>
            <a:ext cx="5333760" cy="66240"/>
          </a:xfrm>
          <a:custGeom>
            <a:avLst/>
            <a:gdLst/>
            <a:ahLst/>
            <a:cxnLst/>
            <a:rect l="l" t="t" r="r" b="b"/>
            <a:pathLst>
              <a:path w="560" h="7">
                <a:moveTo>
                  <a:pt x="0" y="7"/>
                </a:moveTo>
                <a:lnTo>
                  <a:pt x="9" y="0"/>
                </a:lnTo>
                <a:lnTo>
                  <a:pt x="560" y="0"/>
                </a:lnTo>
              </a:path>
            </a:pathLst>
          </a:custGeom>
          <a:noFill/>
          <a:ln w="15840">
            <a:solidFill>
              <a:schemeClr val="tx1"/>
            </a:solidFill>
            <a:round/>
          </a:ln>
        </p:spPr>
        <p:style>
          <a:lnRef idx="0">
            <a:scrgbClr r="0" g="0" b="0"/>
          </a:lnRef>
          <a:fillRef idx="0">
            <a:scrgbClr r="0" g="0" b="0"/>
          </a:fillRef>
          <a:effectRef idx="0">
            <a:scrgbClr r="0" g="0" b="0"/>
          </a:effectRef>
          <a:fontRef idx="minor"/>
        </p:style>
      </p:sp>
      <p:sp>
        <p:nvSpPr>
          <p:cNvPr id="675" name="CustomShape 6"/>
          <p:cNvSpPr/>
          <p:nvPr/>
        </p:nvSpPr>
        <p:spPr>
          <a:xfrm>
            <a:off x="3162240" y="4286160"/>
            <a:ext cx="5333760" cy="66240"/>
          </a:xfrm>
          <a:custGeom>
            <a:avLst/>
            <a:gdLst/>
            <a:ahLst/>
            <a:cxnLst/>
            <a:rect l="l" t="t" r="r" b="b"/>
            <a:pathLst>
              <a:path w="560" h="7">
                <a:moveTo>
                  <a:pt x="0" y="7"/>
                </a:moveTo>
                <a:lnTo>
                  <a:pt x="9" y="0"/>
                </a:lnTo>
                <a:lnTo>
                  <a:pt x="560" y="0"/>
                </a:lnTo>
              </a:path>
            </a:pathLst>
          </a:custGeom>
          <a:noFill/>
          <a:ln w="15840">
            <a:solidFill>
              <a:schemeClr val="tx1"/>
            </a:solidFill>
            <a:round/>
          </a:ln>
        </p:spPr>
        <p:style>
          <a:lnRef idx="0">
            <a:scrgbClr r="0" g="0" b="0"/>
          </a:lnRef>
          <a:fillRef idx="0">
            <a:scrgbClr r="0" g="0" b="0"/>
          </a:fillRef>
          <a:effectRef idx="0">
            <a:scrgbClr r="0" g="0" b="0"/>
          </a:effectRef>
          <a:fontRef idx="minor"/>
        </p:style>
      </p:sp>
      <p:sp>
        <p:nvSpPr>
          <p:cNvPr id="676" name="CustomShape 7"/>
          <p:cNvSpPr/>
          <p:nvPr/>
        </p:nvSpPr>
        <p:spPr>
          <a:xfrm>
            <a:off x="3162240" y="3905280"/>
            <a:ext cx="5333760" cy="66240"/>
          </a:xfrm>
          <a:custGeom>
            <a:avLst/>
            <a:gdLst/>
            <a:ahLst/>
            <a:cxnLst/>
            <a:rect l="l" t="t" r="r" b="b"/>
            <a:pathLst>
              <a:path w="560" h="7">
                <a:moveTo>
                  <a:pt x="0" y="7"/>
                </a:moveTo>
                <a:lnTo>
                  <a:pt x="9" y="0"/>
                </a:lnTo>
                <a:lnTo>
                  <a:pt x="560" y="0"/>
                </a:lnTo>
              </a:path>
            </a:pathLst>
          </a:custGeom>
          <a:noFill/>
          <a:ln w="15840">
            <a:solidFill>
              <a:schemeClr val="tx1"/>
            </a:solidFill>
            <a:round/>
          </a:ln>
        </p:spPr>
        <p:style>
          <a:lnRef idx="0">
            <a:scrgbClr r="0" g="0" b="0"/>
          </a:lnRef>
          <a:fillRef idx="0">
            <a:scrgbClr r="0" g="0" b="0"/>
          </a:fillRef>
          <a:effectRef idx="0">
            <a:scrgbClr r="0" g="0" b="0"/>
          </a:effectRef>
          <a:fontRef idx="minor"/>
        </p:style>
      </p:sp>
      <p:sp>
        <p:nvSpPr>
          <p:cNvPr id="677" name="CustomShape 8"/>
          <p:cNvSpPr/>
          <p:nvPr/>
        </p:nvSpPr>
        <p:spPr>
          <a:xfrm>
            <a:off x="3162240" y="3524400"/>
            <a:ext cx="5333760" cy="66240"/>
          </a:xfrm>
          <a:custGeom>
            <a:avLst/>
            <a:gdLst/>
            <a:ahLst/>
            <a:cxnLst/>
            <a:rect l="l" t="t" r="r" b="b"/>
            <a:pathLst>
              <a:path w="560" h="7">
                <a:moveTo>
                  <a:pt x="0" y="7"/>
                </a:moveTo>
                <a:lnTo>
                  <a:pt x="9" y="0"/>
                </a:lnTo>
                <a:lnTo>
                  <a:pt x="560" y="0"/>
                </a:lnTo>
              </a:path>
            </a:pathLst>
          </a:custGeom>
          <a:noFill/>
          <a:ln w="15840">
            <a:solidFill>
              <a:schemeClr val="tx1"/>
            </a:solidFill>
            <a:round/>
          </a:ln>
        </p:spPr>
        <p:style>
          <a:lnRef idx="0">
            <a:scrgbClr r="0" g="0" b="0"/>
          </a:lnRef>
          <a:fillRef idx="0">
            <a:scrgbClr r="0" g="0" b="0"/>
          </a:fillRef>
          <a:effectRef idx="0">
            <a:scrgbClr r="0" g="0" b="0"/>
          </a:effectRef>
          <a:fontRef idx="minor"/>
        </p:style>
      </p:sp>
      <p:sp>
        <p:nvSpPr>
          <p:cNvPr id="678" name="CustomShape 9"/>
          <p:cNvSpPr/>
          <p:nvPr/>
        </p:nvSpPr>
        <p:spPr>
          <a:xfrm>
            <a:off x="3162240" y="3152880"/>
            <a:ext cx="5333760" cy="66240"/>
          </a:xfrm>
          <a:custGeom>
            <a:avLst/>
            <a:gdLst/>
            <a:ahLst/>
            <a:cxnLst/>
            <a:rect l="l" t="t" r="r" b="b"/>
            <a:pathLst>
              <a:path w="560" h="7">
                <a:moveTo>
                  <a:pt x="0" y="7"/>
                </a:moveTo>
                <a:lnTo>
                  <a:pt x="9" y="0"/>
                </a:lnTo>
                <a:lnTo>
                  <a:pt x="560" y="0"/>
                </a:lnTo>
              </a:path>
            </a:pathLst>
          </a:custGeom>
          <a:noFill/>
          <a:ln w="15840">
            <a:solidFill>
              <a:schemeClr val="tx1"/>
            </a:solidFill>
            <a:round/>
          </a:ln>
        </p:spPr>
        <p:style>
          <a:lnRef idx="0">
            <a:scrgbClr r="0" g="0" b="0"/>
          </a:lnRef>
          <a:fillRef idx="0">
            <a:scrgbClr r="0" g="0" b="0"/>
          </a:fillRef>
          <a:effectRef idx="0">
            <a:scrgbClr r="0" g="0" b="0"/>
          </a:effectRef>
          <a:fontRef idx="minor"/>
        </p:style>
      </p:sp>
      <p:sp>
        <p:nvSpPr>
          <p:cNvPr id="679" name="CustomShape 10"/>
          <p:cNvSpPr/>
          <p:nvPr/>
        </p:nvSpPr>
        <p:spPr>
          <a:xfrm>
            <a:off x="3162240" y="2771640"/>
            <a:ext cx="5333760" cy="66240"/>
          </a:xfrm>
          <a:custGeom>
            <a:avLst/>
            <a:gdLst/>
            <a:ahLst/>
            <a:cxnLst/>
            <a:rect l="l" t="t" r="r" b="b"/>
            <a:pathLst>
              <a:path w="560" h="7">
                <a:moveTo>
                  <a:pt x="0" y="7"/>
                </a:moveTo>
                <a:lnTo>
                  <a:pt x="9" y="0"/>
                </a:lnTo>
                <a:lnTo>
                  <a:pt x="560" y="0"/>
                </a:lnTo>
              </a:path>
            </a:pathLst>
          </a:custGeom>
          <a:noFill/>
          <a:ln w="15840">
            <a:solidFill>
              <a:schemeClr val="tx1"/>
            </a:solidFill>
            <a:round/>
          </a:ln>
        </p:spPr>
        <p:style>
          <a:lnRef idx="0">
            <a:scrgbClr r="0" g="0" b="0"/>
          </a:lnRef>
          <a:fillRef idx="0">
            <a:scrgbClr r="0" g="0" b="0"/>
          </a:fillRef>
          <a:effectRef idx="0">
            <a:scrgbClr r="0" g="0" b="0"/>
          </a:effectRef>
          <a:fontRef idx="minor"/>
        </p:style>
      </p:sp>
      <p:sp>
        <p:nvSpPr>
          <p:cNvPr id="680" name="CustomShape 11"/>
          <p:cNvSpPr/>
          <p:nvPr/>
        </p:nvSpPr>
        <p:spPr>
          <a:xfrm>
            <a:off x="3162240" y="2390760"/>
            <a:ext cx="5333760" cy="66240"/>
          </a:xfrm>
          <a:custGeom>
            <a:avLst/>
            <a:gdLst/>
            <a:ahLst/>
            <a:cxnLst/>
            <a:rect l="l" t="t" r="r" b="b"/>
            <a:pathLst>
              <a:path w="560" h="7">
                <a:moveTo>
                  <a:pt x="0" y="7"/>
                </a:moveTo>
                <a:lnTo>
                  <a:pt x="9" y="0"/>
                </a:lnTo>
                <a:lnTo>
                  <a:pt x="560" y="0"/>
                </a:lnTo>
              </a:path>
            </a:pathLst>
          </a:custGeom>
          <a:noFill/>
          <a:ln w="15840">
            <a:solidFill>
              <a:schemeClr val="tx1"/>
            </a:solidFill>
            <a:round/>
          </a:ln>
        </p:spPr>
        <p:style>
          <a:lnRef idx="0">
            <a:scrgbClr r="0" g="0" b="0"/>
          </a:lnRef>
          <a:fillRef idx="0">
            <a:scrgbClr r="0" g="0" b="0"/>
          </a:fillRef>
          <a:effectRef idx="0">
            <a:scrgbClr r="0" g="0" b="0"/>
          </a:effectRef>
          <a:fontRef idx="minor"/>
        </p:style>
      </p:sp>
      <p:sp>
        <p:nvSpPr>
          <p:cNvPr id="681" name="CustomShape 12"/>
          <p:cNvSpPr/>
          <p:nvPr/>
        </p:nvSpPr>
        <p:spPr>
          <a:xfrm>
            <a:off x="3162240" y="2009880"/>
            <a:ext cx="5333760" cy="66240"/>
          </a:xfrm>
          <a:custGeom>
            <a:avLst/>
            <a:gdLst/>
            <a:ahLst/>
            <a:cxnLst/>
            <a:rect l="l" t="t" r="r" b="b"/>
            <a:pathLst>
              <a:path w="560" h="7">
                <a:moveTo>
                  <a:pt x="0" y="7"/>
                </a:moveTo>
                <a:lnTo>
                  <a:pt x="9" y="0"/>
                </a:lnTo>
                <a:lnTo>
                  <a:pt x="560" y="0"/>
                </a:lnTo>
              </a:path>
            </a:pathLst>
          </a:custGeom>
          <a:noFill/>
          <a:ln w="15840">
            <a:solidFill>
              <a:schemeClr val="tx1"/>
            </a:solidFill>
            <a:round/>
          </a:ln>
        </p:spPr>
        <p:style>
          <a:lnRef idx="0">
            <a:scrgbClr r="0" g="0" b="0"/>
          </a:lnRef>
          <a:fillRef idx="0">
            <a:scrgbClr r="0" g="0" b="0"/>
          </a:fillRef>
          <a:effectRef idx="0">
            <a:scrgbClr r="0" g="0" b="0"/>
          </a:effectRef>
          <a:fontRef idx="minor"/>
        </p:style>
      </p:sp>
      <p:sp>
        <p:nvSpPr>
          <p:cNvPr id="682" name="CustomShape 13"/>
          <p:cNvSpPr/>
          <p:nvPr/>
        </p:nvSpPr>
        <p:spPr>
          <a:xfrm>
            <a:off x="3162240" y="1638360"/>
            <a:ext cx="5333760" cy="66240"/>
          </a:xfrm>
          <a:custGeom>
            <a:avLst/>
            <a:gdLst/>
            <a:ahLst/>
            <a:cxnLst/>
            <a:rect l="l" t="t" r="r" b="b"/>
            <a:pathLst>
              <a:path w="560" h="7">
                <a:moveTo>
                  <a:pt x="0" y="7"/>
                </a:moveTo>
                <a:lnTo>
                  <a:pt x="9" y="0"/>
                </a:lnTo>
                <a:lnTo>
                  <a:pt x="560" y="0"/>
                </a:lnTo>
              </a:path>
            </a:pathLst>
          </a:custGeom>
          <a:noFill/>
          <a:ln w="9360">
            <a:solidFill>
              <a:srgbClr val="0066CC"/>
            </a:solidFill>
            <a:round/>
          </a:ln>
        </p:spPr>
        <p:style>
          <a:lnRef idx="0">
            <a:scrgbClr r="0" g="0" b="0"/>
          </a:lnRef>
          <a:fillRef idx="0">
            <a:scrgbClr r="0" g="0" b="0"/>
          </a:fillRef>
          <a:effectRef idx="0">
            <a:scrgbClr r="0" g="0" b="0"/>
          </a:effectRef>
          <a:fontRef idx="minor"/>
        </p:style>
      </p:sp>
      <p:sp>
        <p:nvSpPr>
          <p:cNvPr id="683" name="CustomShape 14"/>
          <p:cNvSpPr/>
          <p:nvPr/>
        </p:nvSpPr>
        <p:spPr>
          <a:xfrm>
            <a:off x="3162240" y="5038560"/>
            <a:ext cx="5333760" cy="66240"/>
          </a:xfrm>
          <a:custGeom>
            <a:avLst/>
            <a:gdLst/>
            <a:ahLst/>
            <a:cxnLst/>
            <a:rect l="l" t="t" r="r" b="b"/>
            <a:pathLst>
              <a:path w="3360" h="42">
                <a:moveTo>
                  <a:pt x="3360" y="0"/>
                </a:moveTo>
                <a:lnTo>
                  <a:pt x="3306" y="42"/>
                </a:lnTo>
                <a:lnTo>
                  <a:pt x="0" y="42"/>
                </a:lnTo>
                <a:lnTo>
                  <a:pt x="54" y="0"/>
                </a:lnTo>
                <a:lnTo>
                  <a:pt x="3360" y="0"/>
                </a:lnTo>
                <a:close/>
              </a:path>
            </a:pathLst>
          </a:custGeom>
          <a:noFill/>
          <a:ln w="9360">
            <a:solidFill>
              <a:srgbClr val="FFFFFF"/>
            </a:solidFill>
            <a:round/>
          </a:ln>
        </p:spPr>
        <p:style>
          <a:lnRef idx="0">
            <a:scrgbClr r="0" g="0" b="0"/>
          </a:lnRef>
          <a:fillRef idx="0">
            <a:scrgbClr r="0" g="0" b="0"/>
          </a:fillRef>
          <a:effectRef idx="0">
            <a:scrgbClr r="0" g="0" b="0"/>
          </a:effectRef>
          <a:fontRef idx="minor"/>
        </p:style>
      </p:sp>
      <p:sp>
        <p:nvSpPr>
          <p:cNvPr id="684" name="CustomShape 15"/>
          <p:cNvSpPr/>
          <p:nvPr/>
        </p:nvSpPr>
        <p:spPr>
          <a:xfrm>
            <a:off x="3162240" y="1638360"/>
            <a:ext cx="85320" cy="3466800"/>
          </a:xfrm>
          <a:custGeom>
            <a:avLst/>
            <a:gdLst/>
            <a:ahLst/>
            <a:cxnLst/>
            <a:rect l="l" t="t" r="r" b="b"/>
            <a:pathLst>
              <a:path w="54" h="2184">
                <a:moveTo>
                  <a:pt x="0" y="2184"/>
                </a:moveTo>
                <a:lnTo>
                  <a:pt x="0" y="42"/>
                </a:lnTo>
                <a:lnTo>
                  <a:pt x="54" y="0"/>
                </a:lnTo>
                <a:lnTo>
                  <a:pt x="54" y="2142"/>
                </a:lnTo>
                <a:lnTo>
                  <a:pt x="0" y="2184"/>
                </a:lnTo>
                <a:close/>
              </a:path>
            </a:pathLst>
          </a:custGeom>
          <a:noFill/>
          <a:ln w="9360">
            <a:solidFill>
              <a:schemeClr val="tx1"/>
            </a:solidFill>
            <a:round/>
          </a:ln>
        </p:spPr>
        <p:style>
          <a:lnRef idx="0">
            <a:scrgbClr r="0" g="0" b="0"/>
          </a:lnRef>
          <a:fillRef idx="0">
            <a:scrgbClr r="0" g="0" b="0"/>
          </a:fillRef>
          <a:effectRef idx="0">
            <a:scrgbClr r="0" g="0" b="0"/>
          </a:effectRef>
          <a:fontRef idx="minor"/>
        </p:style>
      </p:sp>
      <p:sp>
        <p:nvSpPr>
          <p:cNvPr id="685" name="CustomShape 16"/>
          <p:cNvSpPr/>
          <p:nvPr/>
        </p:nvSpPr>
        <p:spPr>
          <a:xfrm>
            <a:off x="3247920" y="1638360"/>
            <a:ext cx="5248080" cy="3400200"/>
          </a:xfrm>
          <a:prstGeom prst="rect">
            <a:avLst/>
          </a:prstGeom>
          <a:noFill/>
          <a:ln w="9360">
            <a:solidFill>
              <a:schemeClr val="tx1"/>
            </a:solidFill>
            <a:miter/>
          </a:ln>
        </p:spPr>
        <p:style>
          <a:lnRef idx="0">
            <a:scrgbClr r="0" g="0" b="0"/>
          </a:lnRef>
          <a:fillRef idx="0">
            <a:scrgbClr r="0" g="0" b="0"/>
          </a:fillRef>
          <a:effectRef idx="0">
            <a:scrgbClr r="0" g="0" b="0"/>
          </a:effectRef>
          <a:fontRef idx="minor"/>
        </p:style>
      </p:sp>
      <p:grpSp>
        <p:nvGrpSpPr>
          <p:cNvPr id="686" name="Group 17"/>
          <p:cNvGrpSpPr/>
          <p:nvPr/>
        </p:nvGrpSpPr>
        <p:grpSpPr>
          <a:xfrm>
            <a:off x="3362400" y="4667400"/>
            <a:ext cx="352080" cy="437760"/>
            <a:chOff x="3362400" y="4667400"/>
            <a:chExt cx="352080" cy="437760"/>
          </a:xfrm>
        </p:grpSpPr>
        <p:sp>
          <p:nvSpPr>
            <p:cNvPr id="687" name="CustomShape 18"/>
            <p:cNvSpPr/>
            <p:nvPr/>
          </p:nvSpPr>
          <p:spPr>
            <a:xfrm>
              <a:off x="3619440" y="4667400"/>
              <a:ext cx="95040" cy="437760"/>
            </a:xfrm>
            <a:custGeom>
              <a:avLst/>
              <a:gdLst/>
              <a:ahLst/>
              <a:cxnLst/>
              <a:rect l="l" t="t" r="r" b="b"/>
              <a:pathLst>
                <a:path w="60" h="276">
                  <a:moveTo>
                    <a:pt x="0" y="276"/>
                  </a:moveTo>
                  <a:lnTo>
                    <a:pt x="0" y="42"/>
                  </a:lnTo>
                  <a:lnTo>
                    <a:pt x="60" y="0"/>
                  </a:lnTo>
                  <a:lnTo>
                    <a:pt x="60" y="234"/>
                  </a:lnTo>
                  <a:lnTo>
                    <a:pt x="0" y="276"/>
                  </a:lnTo>
                  <a:close/>
                </a:path>
              </a:pathLst>
            </a:custGeom>
            <a:solidFill>
              <a:srgbClr val="008000"/>
            </a:solidFill>
            <a:ln w="9360">
              <a:noFill/>
            </a:ln>
          </p:spPr>
          <p:style>
            <a:lnRef idx="0">
              <a:scrgbClr r="0" g="0" b="0"/>
            </a:lnRef>
            <a:fillRef idx="0">
              <a:scrgbClr r="0" g="0" b="0"/>
            </a:fillRef>
            <a:effectRef idx="0">
              <a:scrgbClr r="0" g="0" b="0"/>
            </a:effectRef>
            <a:fontRef idx="minor"/>
          </p:style>
        </p:sp>
        <p:sp>
          <p:nvSpPr>
            <p:cNvPr id="688" name="CustomShape 19"/>
            <p:cNvSpPr/>
            <p:nvPr/>
          </p:nvSpPr>
          <p:spPr>
            <a:xfrm>
              <a:off x="3362400" y="4734000"/>
              <a:ext cx="256680" cy="371160"/>
            </a:xfrm>
            <a:prstGeom prst="rect">
              <a:avLst/>
            </a:prstGeom>
            <a:solidFill>
              <a:srgbClr val="00FF00"/>
            </a:solidFill>
            <a:ln w="9360">
              <a:noFill/>
            </a:ln>
          </p:spPr>
          <p:style>
            <a:lnRef idx="0">
              <a:scrgbClr r="0" g="0" b="0"/>
            </a:lnRef>
            <a:fillRef idx="0">
              <a:scrgbClr r="0" g="0" b="0"/>
            </a:fillRef>
            <a:effectRef idx="0">
              <a:scrgbClr r="0" g="0" b="0"/>
            </a:effectRef>
            <a:fontRef idx="minor"/>
          </p:style>
        </p:sp>
        <p:sp>
          <p:nvSpPr>
            <p:cNvPr id="689" name="CustomShape 20"/>
            <p:cNvSpPr/>
            <p:nvPr/>
          </p:nvSpPr>
          <p:spPr>
            <a:xfrm>
              <a:off x="3362400" y="4667400"/>
              <a:ext cx="352080" cy="66240"/>
            </a:xfrm>
            <a:custGeom>
              <a:avLst/>
              <a:gdLst/>
              <a:ahLst/>
              <a:cxnLst/>
              <a:rect l="l" t="t" r="r" b="b"/>
              <a:pathLst>
                <a:path w="222" h="42">
                  <a:moveTo>
                    <a:pt x="162" y="42"/>
                  </a:moveTo>
                  <a:lnTo>
                    <a:pt x="222" y="0"/>
                  </a:lnTo>
                  <a:lnTo>
                    <a:pt x="54" y="0"/>
                  </a:lnTo>
                  <a:lnTo>
                    <a:pt x="0" y="42"/>
                  </a:lnTo>
                  <a:lnTo>
                    <a:pt x="162" y="42"/>
                  </a:lnTo>
                  <a:close/>
                </a:path>
              </a:pathLst>
            </a:custGeom>
            <a:solidFill>
              <a:srgbClr val="00BF00"/>
            </a:solidFill>
            <a:ln w="9360">
              <a:noFill/>
            </a:ln>
          </p:spPr>
          <p:style>
            <a:lnRef idx="0">
              <a:scrgbClr r="0" g="0" b="0"/>
            </a:lnRef>
            <a:fillRef idx="0">
              <a:scrgbClr r="0" g="0" b="0"/>
            </a:fillRef>
            <a:effectRef idx="0">
              <a:scrgbClr r="0" g="0" b="0"/>
            </a:effectRef>
            <a:fontRef idx="minor"/>
          </p:style>
        </p:sp>
      </p:grpSp>
      <p:grpSp>
        <p:nvGrpSpPr>
          <p:cNvPr id="690" name="Group 21"/>
          <p:cNvGrpSpPr/>
          <p:nvPr/>
        </p:nvGrpSpPr>
        <p:grpSpPr>
          <a:xfrm>
            <a:off x="4010040" y="4191120"/>
            <a:ext cx="352080" cy="914040"/>
            <a:chOff x="4010040" y="4191120"/>
            <a:chExt cx="352080" cy="914040"/>
          </a:xfrm>
        </p:grpSpPr>
        <p:sp>
          <p:nvSpPr>
            <p:cNvPr id="691" name="CustomShape 22"/>
            <p:cNvSpPr/>
            <p:nvPr/>
          </p:nvSpPr>
          <p:spPr>
            <a:xfrm>
              <a:off x="4276800" y="4191120"/>
              <a:ext cx="85320" cy="914040"/>
            </a:xfrm>
            <a:custGeom>
              <a:avLst/>
              <a:gdLst/>
              <a:ahLst/>
              <a:cxnLst/>
              <a:rect l="l" t="t" r="r" b="b"/>
              <a:pathLst>
                <a:path w="54" h="576">
                  <a:moveTo>
                    <a:pt x="0" y="576"/>
                  </a:moveTo>
                  <a:lnTo>
                    <a:pt x="0" y="42"/>
                  </a:lnTo>
                  <a:lnTo>
                    <a:pt x="54" y="0"/>
                  </a:lnTo>
                  <a:lnTo>
                    <a:pt x="54" y="534"/>
                  </a:lnTo>
                  <a:lnTo>
                    <a:pt x="0" y="576"/>
                  </a:lnTo>
                  <a:close/>
                </a:path>
              </a:pathLst>
            </a:custGeom>
            <a:solidFill>
              <a:srgbClr val="800000"/>
            </a:solidFill>
            <a:ln w="9360">
              <a:noFill/>
            </a:ln>
          </p:spPr>
          <p:style>
            <a:lnRef idx="0">
              <a:scrgbClr r="0" g="0" b="0"/>
            </a:lnRef>
            <a:fillRef idx="0">
              <a:scrgbClr r="0" g="0" b="0"/>
            </a:fillRef>
            <a:effectRef idx="0">
              <a:scrgbClr r="0" g="0" b="0"/>
            </a:effectRef>
            <a:fontRef idx="minor"/>
          </p:style>
        </p:sp>
        <p:sp>
          <p:nvSpPr>
            <p:cNvPr id="692" name="CustomShape 23"/>
            <p:cNvSpPr/>
            <p:nvPr/>
          </p:nvSpPr>
          <p:spPr>
            <a:xfrm>
              <a:off x="4010040" y="4257720"/>
              <a:ext cx="266400" cy="847440"/>
            </a:xfrm>
            <a:prstGeom prst="rect">
              <a:avLst/>
            </a:prstGeom>
            <a:solidFill>
              <a:srgbClr val="FF0000"/>
            </a:solidFill>
            <a:ln w="9360">
              <a:noFill/>
            </a:ln>
          </p:spPr>
          <p:style>
            <a:lnRef idx="0">
              <a:scrgbClr r="0" g="0" b="0"/>
            </a:lnRef>
            <a:fillRef idx="0">
              <a:scrgbClr r="0" g="0" b="0"/>
            </a:fillRef>
            <a:effectRef idx="0">
              <a:scrgbClr r="0" g="0" b="0"/>
            </a:effectRef>
            <a:fontRef idx="minor"/>
          </p:style>
        </p:sp>
        <p:sp>
          <p:nvSpPr>
            <p:cNvPr id="693" name="CustomShape 24"/>
            <p:cNvSpPr/>
            <p:nvPr/>
          </p:nvSpPr>
          <p:spPr>
            <a:xfrm>
              <a:off x="4010040" y="4191120"/>
              <a:ext cx="352080" cy="66240"/>
            </a:xfrm>
            <a:custGeom>
              <a:avLst/>
              <a:gdLst/>
              <a:ahLst/>
              <a:cxnLst/>
              <a:rect l="l" t="t" r="r" b="b"/>
              <a:pathLst>
                <a:path w="222" h="42">
                  <a:moveTo>
                    <a:pt x="168" y="42"/>
                  </a:moveTo>
                  <a:lnTo>
                    <a:pt x="222" y="0"/>
                  </a:lnTo>
                  <a:lnTo>
                    <a:pt x="60" y="0"/>
                  </a:lnTo>
                  <a:lnTo>
                    <a:pt x="0" y="42"/>
                  </a:lnTo>
                  <a:lnTo>
                    <a:pt x="168" y="42"/>
                  </a:lnTo>
                  <a:close/>
                </a:path>
              </a:pathLst>
            </a:custGeom>
            <a:solidFill>
              <a:srgbClr val="BF0000"/>
            </a:solidFill>
            <a:ln w="9360">
              <a:noFill/>
            </a:ln>
          </p:spPr>
          <p:style>
            <a:lnRef idx="0">
              <a:scrgbClr r="0" g="0" b="0"/>
            </a:lnRef>
            <a:fillRef idx="0">
              <a:scrgbClr r="0" g="0" b="0"/>
            </a:fillRef>
            <a:effectRef idx="0">
              <a:scrgbClr r="0" g="0" b="0"/>
            </a:effectRef>
            <a:fontRef idx="minor"/>
          </p:style>
        </p:sp>
      </p:grpSp>
      <p:grpSp>
        <p:nvGrpSpPr>
          <p:cNvPr id="694" name="Group 25"/>
          <p:cNvGrpSpPr/>
          <p:nvPr/>
        </p:nvGrpSpPr>
        <p:grpSpPr>
          <a:xfrm>
            <a:off x="4667400" y="4343400"/>
            <a:ext cx="352080" cy="761760"/>
            <a:chOff x="4667400" y="4343400"/>
            <a:chExt cx="352080" cy="761760"/>
          </a:xfrm>
        </p:grpSpPr>
        <p:sp>
          <p:nvSpPr>
            <p:cNvPr id="695" name="CustomShape 26"/>
            <p:cNvSpPr/>
            <p:nvPr/>
          </p:nvSpPr>
          <p:spPr>
            <a:xfrm>
              <a:off x="4933800" y="4343400"/>
              <a:ext cx="85320" cy="761760"/>
            </a:xfrm>
            <a:custGeom>
              <a:avLst/>
              <a:gdLst/>
              <a:ahLst/>
              <a:cxnLst/>
              <a:rect l="l" t="t" r="r" b="b"/>
              <a:pathLst>
                <a:path w="54" h="480">
                  <a:moveTo>
                    <a:pt x="0" y="480"/>
                  </a:moveTo>
                  <a:lnTo>
                    <a:pt x="0" y="42"/>
                  </a:lnTo>
                  <a:lnTo>
                    <a:pt x="54" y="0"/>
                  </a:lnTo>
                  <a:lnTo>
                    <a:pt x="54" y="438"/>
                  </a:lnTo>
                  <a:lnTo>
                    <a:pt x="0" y="480"/>
                  </a:lnTo>
                  <a:close/>
                </a:path>
              </a:pathLst>
            </a:custGeom>
            <a:solidFill>
              <a:srgbClr val="808000"/>
            </a:solidFill>
            <a:ln w="9360">
              <a:noFill/>
            </a:ln>
          </p:spPr>
          <p:style>
            <a:lnRef idx="0">
              <a:scrgbClr r="0" g="0" b="0"/>
            </a:lnRef>
            <a:fillRef idx="0">
              <a:scrgbClr r="0" g="0" b="0"/>
            </a:fillRef>
            <a:effectRef idx="0">
              <a:scrgbClr r="0" g="0" b="0"/>
            </a:effectRef>
            <a:fontRef idx="minor"/>
          </p:style>
        </p:sp>
        <p:sp>
          <p:nvSpPr>
            <p:cNvPr id="696" name="CustomShape 27"/>
            <p:cNvSpPr/>
            <p:nvPr/>
          </p:nvSpPr>
          <p:spPr>
            <a:xfrm>
              <a:off x="4667400" y="4410000"/>
              <a:ext cx="266400" cy="694800"/>
            </a:xfrm>
            <a:prstGeom prst="rect">
              <a:avLst/>
            </a:prstGeom>
            <a:solidFill>
              <a:srgbClr val="FFFF00"/>
            </a:solidFill>
            <a:ln w="9360">
              <a:noFill/>
            </a:ln>
          </p:spPr>
          <p:style>
            <a:lnRef idx="0">
              <a:scrgbClr r="0" g="0" b="0"/>
            </a:lnRef>
            <a:fillRef idx="0">
              <a:scrgbClr r="0" g="0" b="0"/>
            </a:fillRef>
            <a:effectRef idx="0">
              <a:scrgbClr r="0" g="0" b="0"/>
            </a:effectRef>
            <a:fontRef idx="minor"/>
          </p:style>
        </p:sp>
        <p:sp>
          <p:nvSpPr>
            <p:cNvPr id="697" name="CustomShape 28"/>
            <p:cNvSpPr/>
            <p:nvPr/>
          </p:nvSpPr>
          <p:spPr>
            <a:xfrm>
              <a:off x="4667400" y="4343400"/>
              <a:ext cx="352080" cy="66240"/>
            </a:xfrm>
            <a:custGeom>
              <a:avLst/>
              <a:gdLst/>
              <a:ahLst/>
              <a:cxnLst/>
              <a:rect l="l" t="t" r="r" b="b"/>
              <a:pathLst>
                <a:path w="222" h="42">
                  <a:moveTo>
                    <a:pt x="168" y="42"/>
                  </a:moveTo>
                  <a:lnTo>
                    <a:pt x="222" y="0"/>
                  </a:lnTo>
                  <a:lnTo>
                    <a:pt x="60" y="0"/>
                  </a:lnTo>
                  <a:lnTo>
                    <a:pt x="0" y="42"/>
                  </a:lnTo>
                  <a:lnTo>
                    <a:pt x="168" y="42"/>
                  </a:lnTo>
                  <a:close/>
                </a:path>
              </a:pathLst>
            </a:custGeom>
            <a:solidFill>
              <a:srgbClr val="BFBF00"/>
            </a:solidFill>
            <a:ln w="9360">
              <a:noFill/>
            </a:ln>
          </p:spPr>
          <p:style>
            <a:lnRef idx="0">
              <a:scrgbClr r="0" g="0" b="0"/>
            </a:lnRef>
            <a:fillRef idx="0">
              <a:scrgbClr r="0" g="0" b="0"/>
            </a:fillRef>
            <a:effectRef idx="0">
              <a:scrgbClr r="0" g="0" b="0"/>
            </a:effectRef>
            <a:fontRef idx="minor"/>
          </p:style>
        </p:sp>
      </p:grpSp>
      <p:grpSp>
        <p:nvGrpSpPr>
          <p:cNvPr id="698" name="Group 29"/>
          <p:cNvGrpSpPr/>
          <p:nvPr/>
        </p:nvGrpSpPr>
        <p:grpSpPr>
          <a:xfrm>
            <a:off x="5324400" y="3467160"/>
            <a:ext cx="352080" cy="1638000"/>
            <a:chOff x="5324400" y="3467160"/>
            <a:chExt cx="352080" cy="1638000"/>
          </a:xfrm>
        </p:grpSpPr>
        <p:sp>
          <p:nvSpPr>
            <p:cNvPr id="699" name="CustomShape 30"/>
            <p:cNvSpPr/>
            <p:nvPr/>
          </p:nvSpPr>
          <p:spPr>
            <a:xfrm>
              <a:off x="5591160" y="3467160"/>
              <a:ext cx="85320" cy="1638000"/>
            </a:xfrm>
            <a:custGeom>
              <a:avLst/>
              <a:gdLst/>
              <a:ahLst/>
              <a:cxnLst/>
              <a:rect l="l" t="t" r="r" b="b"/>
              <a:pathLst>
                <a:path w="54" h="1032">
                  <a:moveTo>
                    <a:pt x="0" y="1032"/>
                  </a:moveTo>
                  <a:lnTo>
                    <a:pt x="0" y="42"/>
                  </a:lnTo>
                  <a:lnTo>
                    <a:pt x="54" y="0"/>
                  </a:lnTo>
                  <a:lnTo>
                    <a:pt x="54" y="990"/>
                  </a:lnTo>
                  <a:lnTo>
                    <a:pt x="0" y="1032"/>
                  </a:lnTo>
                  <a:close/>
                </a:path>
              </a:pathLst>
            </a:custGeom>
            <a:solidFill>
              <a:srgbClr val="000000"/>
            </a:solidFill>
            <a:ln w="9360">
              <a:noFill/>
            </a:ln>
          </p:spPr>
          <p:style>
            <a:lnRef idx="0">
              <a:scrgbClr r="0" g="0" b="0"/>
            </a:lnRef>
            <a:fillRef idx="0">
              <a:scrgbClr r="0" g="0" b="0"/>
            </a:fillRef>
            <a:effectRef idx="0">
              <a:scrgbClr r="0" g="0" b="0"/>
            </a:effectRef>
            <a:fontRef idx="minor"/>
          </p:style>
        </p:sp>
        <p:sp>
          <p:nvSpPr>
            <p:cNvPr id="700" name="CustomShape 31"/>
            <p:cNvSpPr/>
            <p:nvPr/>
          </p:nvSpPr>
          <p:spPr>
            <a:xfrm>
              <a:off x="5324400" y="3533760"/>
              <a:ext cx="266400" cy="1571400"/>
            </a:xfrm>
            <a:prstGeom prst="rect">
              <a:avLst/>
            </a:prstGeom>
            <a:solidFill>
              <a:srgbClr val="000000"/>
            </a:solidFill>
            <a:ln w="9360">
              <a:noFill/>
            </a:ln>
          </p:spPr>
          <p:style>
            <a:lnRef idx="0">
              <a:scrgbClr r="0" g="0" b="0"/>
            </a:lnRef>
            <a:fillRef idx="0">
              <a:scrgbClr r="0" g="0" b="0"/>
            </a:fillRef>
            <a:effectRef idx="0">
              <a:scrgbClr r="0" g="0" b="0"/>
            </a:effectRef>
            <a:fontRef idx="minor"/>
          </p:style>
        </p:sp>
        <p:sp>
          <p:nvSpPr>
            <p:cNvPr id="701" name="CustomShape 32"/>
            <p:cNvSpPr/>
            <p:nvPr/>
          </p:nvSpPr>
          <p:spPr>
            <a:xfrm>
              <a:off x="5324400" y="3467160"/>
              <a:ext cx="352080" cy="66240"/>
            </a:xfrm>
            <a:custGeom>
              <a:avLst/>
              <a:gdLst/>
              <a:ahLst/>
              <a:cxnLst/>
              <a:rect l="l" t="t" r="r" b="b"/>
              <a:pathLst>
                <a:path w="222" h="42">
                  <a:moveTo>
                    <a:pt x="168" y="42"/>
                  </a:moveTo>
                  <a:lnTo>
                    <a:pt x="222" y="0"/>
                  </a:lnTo>
                  <a:lnTo>
                    <a:pt x="60" y="0"/>
                  </a:lnTo>
                  <a:lnTo>
                    <a:pt x="0" y="42"/>
                  </a:lnTo>
                  <a:lnTo>
                    <a:pt x="168" y="42"/>
                  </a:lnTo>
                  <a:close/>
                </a:path>
              </a:pathLst>
            </a:custGeom>
            <a:solidFill>
              <a:srgbClr val="000000"/>
            </a:solidFill>
            <a:ln w="9360">
              <a:noFill/>
            </a:ln>
          </p:spPr>
          <p:style>
            <a:lnRef idx="0">
              <a:scrgbClr r="0" g="0" b="0"/>
            </a:lnRef>
            <a:fillRef idx="0">
              <a:scrgbClr r="0" g="0" b="0"/>
            </a:fillRef>
            <a:effectRef idx="0">
              <a:scrgbClr r="0" g="0" b="0"/>
            </a:effectRef>
            <a:fontRef idx="minor"/>
          </p:style>
        </p:sp>
      </p:grpSp>
      <p:grpSp>
        <p:nvGrpSpPr>
          <p:cNvPr id="702" name="Group 33"/>
          <p:cNvGrpSpPr/>
          <p:nvPr/>
        </p:nvGrpSpPr>
        <p:grpSpPr>
          <a:xfrm>
            <a:off x="5981760" y="3714840"/>
            <a:ext cx="361440" cy="1399680"/>
            <a:chOff x="5981760" y="3714840"/>
            <a:chExt cx="361440" cy="1399680"/>
          </a:xfrm>
        </p:grpSpPr>
        <p:grpSp>
          <p:nvGrpSpPr>
            <p:cNvPr id="703" name="Group 34"/>
            <p:cNvGrpSpPr/>
            <p:nvPr/>
          </p:nvGrpSpPr>
          <p:grpSpPr>
            <a:xfrm>
              <a:off x="6238800" y="3714840"/>
              <a:ext cx="104400" cy="1399680"/>
              <a:chOff x="6238800" y="3714840"/>
              <a:chExt cx="104400" cy="1399680"/>
            </a:xfrm>
          </p:grpSpPr>
          <p:sp>
            <p:nvSpPr>
              <p:cNvPr id="704" name="CustomShape 35"/>
              <p:cNvSpPr/>
              <p:nvPr/>
            </p:nvSpPr>
            <p:spPr>
              <a:xfrm>
                <a:off x="6238800" y="3714840"/>
                <a:ext cx="104400" cy="9000"/>
              </a:xfrm>
              <a:prstGeom prst="rect">
                <a:avLst/>
              </a:prstGeom>
              <a:solidFill>
                <a:srgbClr val="800000"/>
              </a:solidFill>
              <a:ln w="9360">
                <a:noFill/>
              </a:ln>
            </p:spPr>
            <p:style>
              <a:lnRef idx="0">
                <a:scrgbClr r="0" g="0" b="0"/>
              </a:lnRef>
              <a:fillRef idx="0">
                <a:scrgbClr r="0" g="0" b="0"/>
              </a:fillRef>
              <a:effectRef idx="0">
                <a:scrgbClr r="0" g="0" b="0"/>
              </a:effectRef>
              <a:fontRef idx="minor"/>
            </p:style>
          </p:sp>
          <p:sp>
            <p:nvSpPr>
              <p:cNvPr id="705" name="CustomShape 36"/>
              <p:cNvSpPr/>
              <p:nvPr/>
            </p:nvSpPr>
            <p:spPr>
              <a:xfrm>
                <a:off x="6238800" y="3724200"/>
                <a:ext cx="104400" cy="9000"/>
              </a:xfrm>
              <a:prstGeom prst="rect">
                <a:avLst/>
              </a:prstGeom>
              <a:solidFill>
                <a:srgbClr val="7F0000"/>
              </a:solidFill>
              <a:ln w="9360">
                <a:noFill/>
              </a:ln>
            </p:spPr>
            <p:style>
              <a:lnRef idx="0">
                <a:scrgbClr r="0" g="0" b="0"/>
              </a:lnRef>
              <a:fillRef idx="0">
                <a:scrgbClr r="0" g="0" b="0"/>
              </a:fillRef>
              <a:effectRef idx="0">
                <a:scrgbClr r="0" g="0" b="0"/>
              </a:effectRef>
              <a:fontRef idx="minor"/>
            </p:style>
          </p:sp>
          <p:sp>
            <p:nvSpPr>
              <p:cNvPr id="706" name="CustomShape 37"/>
              <p:cNvSpPr/>
              <p:nvPr/>
            </p:nvSpPr>
            <p:spPr>
              <a:xfrm>
                <a:off x="6238800" y="3733920"/>
                <a:ext cx="104400" cy="9000"/>
              </a:xfrm>
              <a:prstGeom prst="rect">
                <a:avLst/>
              </a:prstGeom>
              <a:solidFill>
                <a:srgbClr val="7F0000"/>
              </a:solidFill>
              <a:ln w="9360">
                <a:noFill/>
              </a:ln>
            </p:spPr>
            <p:style>
              <a:lnRef idx="0">
                <a:scrgbClr r="0" g="0" b="0"/>
              </a:lnRef>
              <a:fillRef idx="0">
                <a:scrgbClr r="0" g="0" b="0"/>
              </a:fillRef>
              <a:effectRef idx="0">
                <a:scrgbClr r="0" g="0" b="0"/>
              </a:effectRef>
              <a:fontRef idx="minor"/>
            </p:style>
          </p:sp>
          <p:sp>
            <p:nvSpPr>
              <p:cNvPr id="707" name="CustomShape 38"/>
              <p:cNvSpPr/>
              <p:nvPr/>
            </p:nvSpPr>
            <p:spPr>
              <a:xfrm>
                <a:off x="6238800" y="3743280"/>
                <a:ext cx="104400" cy="18720"/>
              </a:xfrm>
              <a:prstGeom prst="rect">
                <a:avLst/>
              </a:prstGeom>
              <a:solidFill>
                <a:srgbClr val="7F0000"/>
              </a:solidFill>
              <a:ln w="9360">
                <a:noFill/>
              </a:ln>
            </p:spPr>
            <p:style>
              <a:lnRef idx="0">
                <a:scrgbClr r="0" g="0" b="0"/>
              </a:lnRef>
              <a:fillRef idx="0">
                <a:scrgbClr r="0" g="0" b="0"/>
              </a:fillRef>
              <a:effectRef idx="0">
                <a:scrgbClr r="0" g="0" b="0"/>
              </a:effectRef>
              <a:fontRef idx="minor"/>
            </p:style>
          </p:sp>
          <p:sp>
            <p:nvSpPr>
              <p:cNvPr id="708" name="CustomShape 39"/>
              <p:cNvSpPr/>
              <p:nvPr/>
            </p:nvSpPr>
            <p:spPr>
              <a:xfrm>
                <a:off x="6238800" y="3762360"/>
                <a:ext cx="104400" cy="9000"/>
              </a:xfrm>
              <a:prstGeom prst="rect">
                <a:avLst/>
              </a:prstGeom>
              <a:solidFill>
                <a:srgbClr val="7F0000"/>
              </a:solidFill>
              <a:ln w="9360">
                <a:noFill/>
              </a:ln>
            </p:spPr>
            <p:style>
              <a:lnRef idx="0">
                <a:scrgbClr r="0" g="0" b="0"/>
              </a:lnRef>
              <a:fillRef idx="0">
                <a:scrgbClr r="0" g="0" b="0"/>
              </a:fillRef>
              <a:effectRef idx="0">
                <a:scrgbClr r="0" g="0" b="0"/>
              </a:effectRef>
              <a:fontRef idx="minor"/>
            </p:style>
          </p:sp>
          <p:sp>
            <p:nvSpPr>
              <p:cNvPr id="709" name="CustomShape 40"/>
              <p:cNvSpPr/>
              <p:nvPr/>
            </p:nvSpPr>
            <p:spPr>
              <a:xfrm>
                <a:off x="6238800" y="3771720"/>
                <a:ext cx="104400" cy="9000"/>
              </a:xfrm>
              <a:prstGeom prst="rect">
                <a:avLst/>
              </a:prstGeom>
              <a:solidFill>
                <a:srgbClr val="7F0000"/>
              </a:solidFill>
              <a:ln w="9360">
                <a:noFill/>
              </a:ln>
            </p:spPr>
            <p:style>
              <a:lnRef idx="0">
                <a:scrgbClr r="0" g="0" b="0"/>
              </a:lnRef>
              <a:fillRef idx="0">
                <a:scrgbClr r="0" g="0" b="0"/>
              </a:fillRef>
              <a:effectRef idx="0">
                <a:scrgbClr r="0" g="0" b="0"/>
              </a:effectRef>
              <a:fontRef idx="minor"/>
            </p:style>
          </p:sp>
          <p:sp>
            <p:nvSpPr>
              <p:cNvPr id="710" name="CustomShape 41"/>
              <p:cNvSpPr/>
              <p:nvPr/>
            </p:nvSpPr>
            <p:spPr>
              <a:xfrm>
                <a:off x="6238800" y="3781440"/>
                <a:ext cx="104400" cy="9000"/>
              </a:xfrm>
              <a:prstGeom prst="rect">
                <a:avLst/>
              </a:prstGeom>
              <a:solidFill>
                <a:srgbClr val="7F0000"/>
              </a:solidFill>
              <a:ln w="9360">
                <a:noFill/>
              </a:ln>
            </p:spPr>
            <p:style>
              <a:lnRef idx="0">
                <a:scrgbClr r="0" g="0" b="0"/>
              </a:lnRef>
              <a:fillRef idx="0">
                <a:scrgbClr r="0" g="0" b="0"/>
              </a:fillRef>
              <a:effectRef idx="0">
                <a:scrgbClr r="0" g="0" b="0"/>
              </a:effectRef>
              <a:fontRef idx="minor"/>
            </p:style>
          </p:sp>
          <p:sp>
            <p:nvSpPr>
              <p:cNvPr id="711" name="CustomShape 42"/>
              <p:cNvSpPr/>
              <p:nvPr/>
            </p:nvSpPr>
            <p:spPr>
              <a:xfrm>
                <a:off x="6238800" y="3790800"/>
                <a:ext cx="104400" cy="9000"/>
              </a:xfrm>
              <a:prstGeom prst="rect">
                <a:avLst/>
              </a:prstGeom>
              <a:solidFill>
                <a:srgbClr val="7F0000"/>
              </a:solidFill>
              <a:ln w="9360">
                <a:noFill/>
              </a:ln>
            </p:spPr>
            <p:style>
              <a:lnRef idx="0">
                <a:scrgbClr r="0" g="0" b="0"/>
              </a:lnRef>
              <a:fillRef idx="0">
                <a:scrgbClr r="0" g="0" b="0"/>
              </a:fillRef>
              <a:effectRef idx="0">
                <a:scrgbClr r="0" g="0" b="0"/>
              </a:effectRef>
              <a:fontRef idx="minor"/>
            </p:style>
          </p:sp>
          <p:sp>
            <p:nvSpPr>
              <p:cNvPr id="712" name="CustomShape 43"/>
              <p:cNvSpPr/>
              <p:nvPr/>
            </p:nvSpPr>
            <p:spPr>
              <a:xfrm>
                <a:off x="6238800" y="3800520"/>
                <a:ext cx="104400" cy="9000"/>
              </a:xfrm>
              <a:prstGeom prst="rect">
                <a:avLst/>
              </a:prstGeom>
              <a:solidFill>
                <a:srgbClr val="7E0000"/>
              </a:solidFill>
              <a:ln w="9360">
                <a:noFill/>
              </a:ln>
            </p:spPr>
            <p:style>
              <a:lnRef idx="0">
                <a:scrgbClr r="0" g="0" b="0"/>
              </a:lnRef>
              <a:fillRef idx="0">
                <a:scrgbClr r="0" g="0" b="0"/>
              </a:fillRef>
              <a:effectRef idx="0">
                <a:scrgbClr r="0" g="0" b="0"/>
              </a:effectRef>
              <a:fontRef idx="minor"/>
            </p:style>
          </p:sp>
          <p:sp>
            <p:nvSpPr>
              <p:cNvPr id="713" name="CustomShape 44"/>
              <p:cNvSpPr/>
              <p:nvPr/>
            </p:nvSpPr>
            <p:spPr>
              <a:xfrm>
                <a:off x="6238800" y="3809880"/>
                <a:ext cx="104400" cy="9000"/>
              </a:xfrm>
              <a:prstGeom prst="rect">
                <a:avLst/>
              </a:prstGeom>
              <a:solidFill>
                <a:srgbClr val="7E0000"/>
              </a:solidFill>
              <a:ln w="9360">
                <a:noFill/>
              </a:ln>
            </p:spPr>
            <p:style>
              <a:lnRef idx="0">
                <a:scrgbClr r="0" g="0" b="0"/>
              </a:lnRef>
              <a:fillRef idx="0">
                <a:scrgbClr r="0" g="0" b="0"/>
              </a:fillRef>
              <a:effectRef idx="0">
                <a:scrgbClr r="0" g="0" b="0"/>
              </a:effectRef>
              <a:fontRef idx="minor"/>
            </p:style>
          </p:sp>
          <p:sp>
            <p:nvSpPr>
              <p:cNvPr id="714" name="CustomShape 45"/>
              <p:cNvSpPr/>
              <p:nvPr/>
            </p:nvSpPr>
            <p:spPr>
              <a:xfrm>
                <a:off x="6238800" y="3819600"/>
                <a:ext cx="104400" cy="18720"/>
              </a:xfrm>
              <a:prstGeom prst="rect">
                <a:avLst/>
              </a:prstGeom>
              <a:solidFill>
                <a:srgbClr val="7E0000"/>
              </a:solidFill>
              <a:ln w="9360">
                <a:noFill/>
              </a:ln>
            </p:spPr>
            <p:style>
              <a:lnRef idx="0">
                <a:scrgbClr r="0" g="0" b="0"/>
              </a:lnRef>
              <a:fillRef idx="0">
                <a:scrgbClr r="0" g="0" b="0"/>
              </a:fillRef>
              <a:effectRef idx="0">
                <a:scrgbClr r="0" g="0" b="0"/>
              </a:effectRef>
              <a:fontRef idx="minor"/>
            </p:style>
          </p:sp>
          <p:sp>
            <p:nvSpPr>
              <p:cNvPr id="715" name="CustomShape 46"/>
              <p:cNvSpPr/>
              <p:nvPr/>
            </p:nvSpPr>
            <p:spPr>
              <a:xfrm>
                <a:off x="6238800" y="3838680"/>
                <a:ext cx="104400" cy="9000"/>
              </a:xfrm>
              <a:prstGeom prst="rect">
                <a:avLst/>
              </a:prstGeom>
              <a:solidFill>
                <a:srgbClr val="7E0000"/>
              </a:solidFill>
              <a:ln w="9360">
                <a:noFill/>
              </a:ln>
            </p:spPr>
            <p:style>
              <a:lnRef idx="0">
                <a:scrgbClr r="0" g="0" b="0"/>
              </a:lnRef>
              <a:fillRef idx="0">
                <a:scrgbClr r="0" g="0" b="0"/>
              </a:fillRef>
              <a:effectRef idx="0">
                <a:scrgbClr r="0" g="0" b="0"/>
              </a:effectRef>
              <a:fontRef idx="minor"/>
            </p:style>
          </p:sp>
          <p:sp>
            <p:nvSpPr>
              <p:cNvPr id="716" name="CustomShape 47"/>
              <p:cNvSpPr/>
              <p:nvPr/>
            </p:nvSpPr>
            <p:spPr>
              <a:xfrm>
                <a:off x="6238800" y="3848040"/>
                <a:ext cx="104400" cy="9000"/>
              </a:xfrm>
              <a:prstGeom prst="rect">
                <a:avLst/>
              </a:prstGeom>
              <a:solidFill>
                <a:srgbClr val="7E0000"/>
              </a:solidFill>
              <a:ln w="9360">
                <a:noFill/>
              </a:ln>
            </p:spPr>
            <p:style>
              <a:lnRef idx="0">
                <a:scrgbClr r="0" g="0" b="0"/>
              </a:lnRef>
              <a:fillRef idx="0">
                <a:scrgbClr r="0" g="0" b="0"/>
              </a:fillRef>
              <a:effectRef idx="0">
                <a:scrgbClr r="0" g="0" b="0"/>
              </a:effectRef>
              <a:fontRef idx="minor"/>
            </p:style>
          </p:sp>
          <p:sp>
            <p:nvSpPr>
              <p:cNvPr id="717" name="CustomShape 48"/>
              <p:cNvSpPr/>
              <p:nvPr/>
            </p:nvSpPr>
            <p:spPr>
              <a:xfrm>
                <a:off x="6238800" y="3857760"/>
                <a:ext cx="104400" cy="9000"/>
              </a:xfrm>
              <a:prstGeom prst="rect">
                <a:avLst/>
              </a:prstGeom>
              <a:solidFill>
                <a:srgbClr val="7D0000"/>
              </a:solidFill>
              <a:ln w="9360">
                <a:noFill/>
              </a:ln>
            </p:spPr>
            <p:style>
              <a:lnRef idx="0">
                <a:scrgbClr r="0" g="0" b="0"/>
              </a:lnRef>
              <a:fillRef idx="0">
                <a:scrgbClr r="0" g="0" b="0"/>
              </a:fillRef>
              <a:effectRef idx="0">
                <a:scrgbClr r="0" g="0" b="0"/>
              </a:effectRef>
              <a:fontRef idx="minor"/>
            </p:style>
          </p:sp>
          <p:sp>
            <p:nvSpPr>
              <p:cNvPr id="718" name="CustomShape 49"/>
              <p:cNvSpPr/>
              <p:nvPr/>
            </p:nvSpPr>
            <p:spPr>
              <a:xfrm>
                <a:off x="6238800" y="3867120"/>
                <a:ext cx="104400" cy="9000"/>
              </a:xfrm>
              <a:prstGeom prst="rect">
                <a:avLst/>
              </a:prstGeom>
              <a:solidFill>
                <a:srgbClr val="7D0000"/>
              </a:solidFill>
              <a:ln w="9360">
                <a:noFill/>
              </a:ln>
            </p:spPr>
            <p:style>
              <a:lnRef idx="0">
                <a:scrgbClr r="0" g="0" b="0"/>
              </a:lnRef>
              <a:fillRef idx="0">
                <a:scrgbClr r="0" g="0" b="0"/>
              </a:fillRef>
              <a:effectRef idx="0">
                <a:scrgbClr r="0" g="0" b="0"/>
              </a:effectRef>
              <a:fontRef idx="minor"/>
            </p:style>
          </p:sp>
          <p:sp>
            <p:nvSpPr>
              <p:cNvPr id="719" name="CustomShape 50"/>
              <p:cNvSpPr/>
              <p:nvPr/>
            </p:nvSpPr>
            <p:spPr>
              <a:xfrm>
                <a:off x="6238800" y="3876840"/>
                <a:ext cx="104400" cy="9000"/>
              </a:xfrm>
              <a:prstGeom prst="rect">
                <a:avLst/>
              </a:prstGeom>
              <a:solidFill>
                <a:srgbClr val="7D0000"/>
              </a:solidFill>
              <a:ln w="9360">
                <a:noFill/>
              </a:ln>
            </p:spPr>
            <p:style>
              <a:lnRef idx="0">
                <a:scrgbClr r="0" g="0" b="0"/>
              </a:lnRef>
              <a:fillRef idx="0">
                <a:scrgbClr r="0" g="0" b="0"/>
              </a:fillRef>
              <a:effectRef idx="0">
                <a:scrgbClr r="0" g="0" b="0"/>
              </a:effectRef>
              <a:fontRef idx="minor"/>
            </p:style>
          </p:sp>
          <p:sp>
            <p:nvSpPr>
              <p:cNvPr id="720" name="CustomShape 51"/>
              <p:cNvSpPr/>
              <p:nvPr/>
            </p:nvSpPr>
            <p:spPr>
              <a:xfrm>
                <a:off x="6238800" y="3886200"/>
                <a:ext cx="104400" cy="9000"/>
              </a:xfrm>
              <a:prstGeom prst="rect">
                <a:avLst/>
              </a:prstGeom>
              <a:solidFill>
                <a:srgbClr val="7C0000"/>
              </a:solidFill>
              <a:ln w="9360">
                <a:noFill/>
              </a:ln>
            </p:spPr>
            <p:style>
              <a:lnRef idx="0">
                <a:scrgbClr r="0" g="0" b="0"/>
              </a:lnRef>
              <a:fillRef idx="0">
                <a:scrgbClr r="0" g="0" b="0"/>
              </a:fillRef>
              <a:effectRef idx="0">
                <a:scrgbClr r="0" g="0" b="0"/>
              </a:effectRef>
              <a:fontRef idx="minor"/>
            </p:style>
          </p:sp>
          <p:sp>
            <p:nvSpPr>
              <p:cNvPr id="721" name="CustomShape 52"/>
              <p:cNvSpPr/>
              <p:nvPr/>
            </p:nvSpPr>
            <p:spPr>
              <a:xfrm>
                <a:off x="6238800" y="3895560"/>
                <a:ext cx="104400" cy="18720"/>
              </a:xfrm>
              <a:prstGeom prst="rect">
                <a:avLst/>
              </a:prstGeom>
              <a:solidFill>
                <a:srgbClr val="7C0000"/>
              </a:solidFill>
              <a:ln w="9360">
                <a:noFill/>
              </a:ln>
            </p:spPr>
            <p:style>
              <a:lnRef idx="0">
                <a:scrgbClr r="0" g="0" b="0"/>
              </a:lnRef>
              <a:fillRef idx="0">
                <a:scrgbClr r="0" g="0" b="0"/>
              </a:fillRef>
              <a:effectRef idx="0">
                <a:scrgbClr r="0" g="0" b="0"/>
              </a:effectRef>
              <a:fontRef idx="minor"/>
            </p:style>
          </p:sp>
          <p:sp>
            <p:nvSpPr>
              <p:cNvPr id="722" name="CustomShape 53"/>
              <p:cNvSpPr/>
              <p:nvPr/>
            </p:nvSpPr>
            <p:spPr>
              <a:xfrm>
                <a:off x="6238800" y="3914640"/>
                <a:ext cx="104400" cy="9000"/>
              </a:xfrm>
              <a:prstGeom prst="rect">
                <a:avLst/>
              </a:prstGeom>
              <a:solidFill>
                <a:srgbClr val="7C0000"/>
              </a:solidFill>
              <a:ln w="9360">
                <a:noFill/>
              </a:ln>
            </p:spPr>
            <p:style>
              <a:lnRef idx="0">
                <a:scrgbClr r="0" g="0" b="0"/>
              </a:lnRef>
              <a:fillRef idx="0">
                <a:scrgbClr r="0" g="0" b="0"/>
              </a:fillRef>
              <a:effectRef idx="0">
                <a:scrgbClr r="0" g="0" b="0"/>
              </a:effectRef>
              <a:fontRef idx="minor"/>
            </p:style>
          </p:sp>
          <p:sp>
            <p:nvSpPr>
              <p:cNvPr id="723" name="CustomShape 54"/>
              <p:cNvSpPr/>
              <p:nvPr/>
            </p:nvSpPr>
            <p:spPr>
              <a:xfrm>
                <a:off x="6238800" y="3924360"/>
                <a:ext cx="104400" cy="9000"/>
              </a:xfrm>
              <a:prstGeom prst="rect">
                <a:avLst/>
              </a:prstGeom>
              <a:solidFill>
                <a:srgbClr val="7C0000"/>
              </a:solidFill>
              <a:ln w="9360">
                <a:noFill/>
              </a:ln>
            </p:spPr>
            <p:style>
              <a:lnRef idx="0">
                <a:scrgbClr r="0" g="0" b="0"/>
              </a:lnRef>
              <a:fillRef idx="0">
                <a:scrgbClr r="0" g="0" b="0"/>
              </a:fillRef>
              <a:effectRef idx="0">
                <a:scrgbClr r="0" g="0" b="0"/>
              </a:effectRef>
              <a:fontRef idx="minor"/>
            </p:style>
          </p:sp>
          <p:sp>
            <p:nvSpPr>
              <p:cNvPr id="724" name="CustomShape 55"/>
              <p:cNvSpPr/>
              <p:nvPr/>
            </p:nvSpPr>
            <p:spPr>
              <a:xfrm>
                <a:off x="6238800" y="3933720"/>
                <a:ext cx="104400" cy="9000"/>
              </a:xfrm>
              <a:prstGeom prst="rect">
                <a:avLst/>
              </a:prstGeom>
              <a:solidFill>
                <a:srgbClr val="7B0000"/>
              </a:solidFill>
              <a:ln w="9360">
                <a:noFill/>
              </a:ln>
            </p:spPr>
            <p:style>
              <a:lnRef idx="0">
                <a:scrgbClr r="0" g="0" b="0"/>
              </a:lnRef>
              <a:fillRef idx="0">
                <a:scrgbClr r="0" g="0" b="0"/>
              </a:fillRef>
              <a:effectRef idx="0">
                <a:scrgbClr r="0" g="0" b="0"/>
              </a:effectRef>
              <a:fontRef idx="minor"/>
            </p:style>
          </p:sp>
          <p:sp>
            <p:nvSpPr>
              <p:cNvPr id="725" name="CustomShape 56"/>
              <p:cNvSpPr/>
              <p:nvPr/>
            </p:nvSpPr>
            <p:spPr>
              <a:xfrm>
                <a:off x="6238800" y="3943440"/>
                <a:ext cx="104400" cy="9000"/>
              </a:xfrm>
              <a:prstGeom prst="rect">
                <a:avLst/>
              </a:prstGeom>
              <a:solidFill>
                <a:srgbClr val="7B0000"/>
              </a:solidFill>
              <a:ln w="9360">
                <a:noFill/>
              </a:ln>
            </p:spPr>
            <p:style>
              <a:lnRef idx="0">
                <a:scrgbClr r="0" g="0" b="0"/>
              </a:lnRef>
              <a:fillRef idx="0">
                <a:scrgbClr r="0" g="0" b="0"/>
              </a:fillRef>
              <a:effectRef idx="0">
                <a:scrgbClr r="0" g="0" b="0"/>
              </a:effectRef>
              <a:fontRef idx="minor"/>
            </p:style>
          </p:sp>
          <p:sp>
            <p:nvSpPr>
              <p:cNvPr id="726" name="CustomShape 57"/>
              <p:cNvSpPr/>
              <p:nvPr/>
            </p:nvSpPr>
            <p:spPr>
              <a:xfrm>
                <a:off x="6238800" y="3952800"/>
                <a:ext cx="104400" cy="9000"/>
              </a:xfrm>
              <a:prstGeom prst="rect">
                <a:avLst/>
              </a:prstGeom>
              <a:solidFill>
                <a:srgbClr val="7B0000"/>
              </a:solidFill>
              <a:ln w="9360">
                <a:noFill/>
              </a:ln>
            </p:spPr>
            <p:style>
              <a:lnRef idx="0">
                <a:scrgbClr r="0" g="0" b="0"/>
              </a:lnRef>
              <a:fillRef idx="0">
                <a:scrgbClr r="0" g="0" b="0"/>
              </a:fillRef>
              <a:effectRef idx="0">
                <a:scrgbClr r="0" g="0" b="0"/>
              </a:effectRef>
              <a:fontRef idx="minor"/>
            </p:style>
          </p:sp>
          <p:sp>
            <p:nvSpPr>
              <p:cNvPr id="727" name="CustomShape 58"/>
              <p:cNvSpPr/>
              <p:nvPr/>
            </p:nvSpPr>
            <p:spPr>
              <a:xfrm>
                <a:off x="6238800" y="3962520"/>
                <a:ext cx="104400" cy="9000"/>
              </a:xfrm>
              <a:prstGeom prst="rect">
                <a:avLst/>
              </a:prstGeom>
              <a:solidFill>
                <a:srgbClr val="7A0000"/>
              </a:solidFill>
              <a:ln w="9360">
                <a:noFill/>
              </a:ln>
            </p:spPr>
            <p:style>
              <a:lnRef idx="0">
                <a:scrgbClr r="0" g="0" b="0"/>
              </a:lnRef>
              <a:fillRef idx="0">
                <a:scrgbClr r="0" g="0" b="0"/>
              </a:fillRef>
              <a:effectRef idx="0">
                <a:scrgbClr r="0" g="0" b="0"/>
              </a:effectRef>
              <a:fontRef idx="minor"/>
            </p:style>
          </p:sp>
          <p:sp>
            <p:nvSpPr>
              <p:cNvPr id="728" name="CustomShape 59"/>
              <p:cNvSpPr/>
              <p:nvPr/>
            </p:nvSpPr>
            <p:spPr>
              <a:xfrm>
                <a:off x="6238800" y="3971880"/>
                <a:ext cx="104400" cy="9000"/>
              </a:xfrm>
              <a:prstGeom prst="rect">
                <a:avLst/>
              </a:prstGeom>
              <a:solidFill>
                <a:srgbClr val="7A0000"/>
              </a:solidFill>
              <a:ln w="9360">
                <a:noFill/>
              </a:ln>
            </p:spPr>
            <p:style>
              <a:lnRef idx="0">
                <a:scrgbClr r="0" g="0" b="0"/>
              </a:lnRef>
              <a:fillRef idx="0">
                <a:scrgbClr r="0" g="0" b="0"/>
              </a:fillRef>
              <a:effectRef idx="0">
                <a:scrgbClr r="0" g="0" b="0"/>
              </a:effectRef>
              <a:fontRef idx="minor"/>
            </p:style>
          </p:sp>
          <p:sp>
            <p:nvSpPr>
              <p:cNvPr id="729" name="CustomShape 60"/>
              <p:cNvSpPr/>
              <p:nvPr/>
            </p:nvSpPr>
            <p:spPr>
              <a:xfrm>
                <a:off x="6238800" y="3981600"/>
                <a:ext cx="104400" cy="18720"/>
              </a:xfrm>
              <a:prstGeom prst="rect">
                <a:avLst/>
              </a:prstGeom>
              <a:solidFill>
                <a:srgbClr val="790000"/>
              </a:solidFill>
              <a:ln w="9360">
                <a:noFill/>
              </a:ln>
            </p:spPr>
            <p:style>
              <a:lnRef idx="0">
                <a:scrgbClr r="0" g="0" b="0"/>
              </a:lnRef>
              <a:fillRef idx="0">
                <a:scrgbClr r="0" g="0" b="0"/>
              </a:fillRef>
              <a:effectRef idx="0">
                <a:scrgbClr r="0" g="0" b="0"/>
              </a:effectRef>
              <a:fontRef idx="minor"/>
            </p:style>
          </p:sp>
          <p:sp>
            <p:nvSpPr>
              <p:cNvPr id="730" name="CustomShape 61"/>
              <p:cNvSpPr/>
              <p:nvPr/>
            </p:nvSpPr>
            <p:spPr>
              <a:xfrm>
                <a:off x="6238800" y="4000320"/>
                <a:ext cx="104400" cy="9000"/>
              </a:xfrm>
              <a:prstGeom prst="rect">
                <a:avLst/>
              </a:prstGeom>
              <a:solidFill>
                <a:srgbClr val="790000"/>
              </a:solidFill>
              <a:ln w="9360">
                <a:noFill/>
              </a:ln>
            </p:spPr>
            <p:style>
              <a:lnRef idx="0">
                <a:scrgbClr r="0" g="0" b="0"/>
              </a:lnRef>
              <a:fillRef idx="0">
                <a:scrgbClr r="0" g="0" b="0"/>
              </a:fillRef>
              <a:effectRef idx="0">
                <a:scrgbClr r="0" g="0" b="0"/>
              </a:effectRef>
              <a:fontRef idx="minor"/>
            </p:style>
          </p:sp>
          <p:sp>
            <p:nvSpPr>
              <p:cNvPr id="731" name="CustomShape 62"/>
              <p:cNvSpPr/>
              <p:nvPr/>
            </p:nvSpPr>
            <p:spPr>
              <a:xfrm>
                <a:off x="6238800" y="4010040"/>
                <a:ext cx="104400" cy="9000"/>
              </a:xfrm>
              <a:prstGeom prst="rect">
                <a:avLst/>
              </a:prstGeom>
              <a:solidFill>
                <a:srgbClr val="780000"/>
              </a:solidFill>
              <a:ln w="9360">
                <a:noFill/>
              </a:ln>
            </p:spPr>
            <p:style>
              <a:lnRef idx="0">
                <a:scrgbClr r="0" g="0" b="0"/>
              </a:lnRef>
              <a:fillRef idx="0">
                <a:scrgbClr r="0" g="0" b="0"/>
              </a:fillRef>
              <a:effectRef idx="0">
                <a:scrgbClr r="0" g="0" b="0"/>
              </a:effectRef>
              <a:fontRef idx="minor"/>
            </p:style>
          </p:sp>
          <p:sp>
            <p:nvSpPr>
              <p:cNvPr id="732" name="CustomShape 63"/>
              <p:cNvSpPr/>
              <p:nvPr/>
            </p:nvSpPr>
            <p:spPr>
              <a:xfrm>
                <a:off x="6238800" y="4019400"/>
                <a:ext cx="104400" cy="9000"/>
              </a:xfrm>
              <a:prstGeom prst="rect">
                <a:avLst/>
              </a:prstGeom>
              <a:solidFill>
                <a:srgbClr val="780000"/>
              </a:solidFill>
              <a:ln w="9360">
                <a:noFill/>
              </a:ln>
            </p:spPr>
            <p:style>
              <a:lnRef idx="0">
                <a:scrgbClr r="0" g="0" b="0"/>
              </a:lnRef>
              <a:fillRef idx="0">
                <a:scrgbClr r="0" g="0" b="0"/>
              </a:fillRef>
              <a:effectRef idx="0">
                <a:scrgbClr r="0" g="0" b="0"/>
              </a:effectRef>
              <a:fontRef idx="minor"/>
            </p:style>
          </p:sp>
          <p:sp>
            <p:nvSpPr>
              <p:cNvPr id="733" name="CustomShape 64"/>
              <p:cNvSpPr/>
              <p:nvPr/>
            </p:nvSpPr>
            <p:spPr>
              <a:xfrm>
                <a:off x="6238800" y="4029120"/>
                <a:ext cx="104400" cy="9000"/>
              </a:xfrm>
              <a:prstGeom prst="rect">
                <a:avLst/>
              </a:prstGeom>
              <a:solidFill>
                <a:srgbClr val="780000"/>
              </a:solidFill>
              <a:ln w="9360">
                <a:noFill/>
              </a:ln>
            </p:spPr>
            <p:style>
              <a:lnRef idx="0">
                <a:scrgbClr r="0" g="0" b="0"/>
              </a:lnRef>
              <a:fillRef idx="0">
                <a:scrgbClr r="0" g="0" b="0"/>
              </a:fillRef>
              <a:effectRef idx="0">
                <a:scrgbClr r="0" g="0" b="0"/>
              </a:effectRef>
              <a:fontRef idx="minor"/>
            </p:style>
          </p:sp>
          <p:sp>
            <p:nvSpPr>
              <p:cNvPr id="734" name="CustomShape 65"/>
              <p:cNvSpPr/>
              <p:nvPr/>
            </p:nvSpPr>
            <p:spPr>
              <a:xfrm>
                <a:off x="6238800" y="4038480"/>
                <a:ext cx="104400" cy="9000"/>
              </a:xfrm>
              <a:prstGeom prst="rect">
                <a:avLst/>
              </a:prstGeom>
              <a:solidFill>
                <a:srgbClr val="770000"/>
              </a:solidFill>
              <a:ln w="9360">
                <a:noFill/>
              </a:ln>
            </p:spPr>
            <p:style>
              <a:lnRef idx="0">
                <a:scrgbClr r="0" g="0" b="0"/>
              </a:lnRef>
              <a:fillRef idx="0">
                <a:scrgbClr r="0" g="0" b="0"/>
              </a:fillRef>
              <a:effectRef idx="0">
                <a:scrgbClr r="0" g="0" b="0"/>
              </a:effectRef>
              <a:fontRef idx="minor"/>
            </p:style>
          </p:sp>
          <p:sp>
            <p:nvSpPr>
              <p:cNvPr id="735" name="CustomShape 66"/>
              <p:cNvSpPr/>
              <p:nvPr/>
            </p:nvSpPr>
            <p:spPr>
              <a:xfrm>
                <a:off x="6238800" y="4048200"/>
                <a:ext cx="104400" cy="9000"/>
              </a:xfrm>
              <a:prstGeom prst="rect">
                <a:avLst/>
              </a:prstGeom>
              <a:solidFill>
                <a:srgbClr val="770000"/>
              </a:solidFill>
              <a:ln w="9360">
                <a:noFill/>
              </a:ln>
            </p:spPr>
            <p:style>
              <a:lnRef idx="0">
                <a:scrgbClr r="0" g="0" b="0"/>
              </a:lnRef>
              <a:fillRef idx="0">
                <a:scrgbClr r="0" g="0" b="0"/>
              </a:fillRef>
              <a:effectRef idx="0">
                <a:scrgbClr r="0" g="0" b="0"/>
              </a:effectRef>
              <a:fontRef idx="minor"/>
            </p:style>
          </p:sp>
          <p:sp>
            <p:nvSpPr>
              <p:cNvPr id="736" name="CustomShape 67"/>
              <p:cNvSpPr/>
              <p:nvPr/>
            </p:nvSpPr>
            <p:spPr>
              <a:xfrm>
                <a:off x="6238800" y="4057560"/>
                <a:ext cx="104400" cy="18720"/>
              </a:xfrm>
              <a:prstGeom prst="rect">
                <a:avLst/>
              </a:prstGeom>
              <a:solidFill>
                <a:srgbClr val="760000"/>
              </a:solidFill>
              <a:ln w="9360">
                <a:noFill/>
              </a:ln>
            </p:spPr>
            <p:style>
              <a:lnRef idx="0">
                <a:scrgbClr r="0" g="0" b="0"/>
              </a:lnRef>
              <a:fillRef idx="0">
                <a:scrgbClr r="0" g="0" b="0"/>
              </a:fillRef>
              <a:effectRef idx="0">
                <a:scrgbClr r="0" g="0" b="0"/>
              </a:effectRef>
              <a:fontRef idx="minor"/>
            </p:style>
          </p:sp>
          <p:sp>
            <p:nvSpPr>
              <p:cNvPr id="737" name="CustomShape 68"/>
              <p:cNvSpPr/>
              <p:nvPr/>
            </p:nvSpPr>
            <p:spPr>
              <a:xfrm>
                <a:off x="6238800" y="4076640"/>
                <a:ext cx="104400" cy="9000"/>
              </a:xfrm>
              <a:prstGeom prst="rect">
                <a:avLst/>
              </a:prstGeom>
              <a:solidFill>
                <a:srgbClr val="750000"/>
              </a:solidFill>
              <a:ln w="9360">
                <a:noFill/>
              </a:ln>
            </p:spPr>
            <p:style>
              <a:lnRef idx="0">
                <a:scrgbClr r="0" g="0" b="0"/>
              </a:lnRef>
              <a:fillRef idx="0">
                <a:scrgbClr r="0" g="0" b="0"/>
              </a:fillRef>
              <a:effectRef idx="0">
                <a:scrgbClr r="0" g="0" b="0"/>
              </a:effectRef>
              <a:fontRef idx="minor"/>
            </p:style>
          </p:sp>
          <p:sp>
            <p:nvSpPr>
              <p:cNvPr id="738" name="CustomShape 69"/>
              <p:cNvSpPr/>
              <p:nvPr/>
            </p:nvSpPr>
            <p:spPr>
              <a:xfrm>
                <a:off x="6238800" y="4086360"/>
                <a:ext cx="104400" cy="9000"/>
              </a:xfrm>
              <a:prstGeom prst="rect">
                <a:avLst/>
              </a:prstGeom>
              <a:solidFill>
                <a:srgbClr val="750000"/>
              </a:solidFill>
              <a:ln w="9360">
                <a:noFill/>
              </a:ln>
            </p:spPr>
            <p:style>
              <a:lnRef idx="0">
                <a:scrgbClr r="0" g="0" b="0"/>
              </a:lnRef>
              <a:fillRef idx="0">
                <a:scrgbClr r="0" g="0" b="0"/>
              </a:fillRef>
              <a:effectRef idx="0">
                <a:scrgbClr r="0" g="0" b="0"/>
              </a:effectRef>
              <a:fontRef idx="minor"/>
            </p:style>
          </p:sp>
          <p:sp>
            <p:nvSpPr>
              <p:cNvPr id="739" name="CustomShape 70"/>
              <p:cNvSpPr/>
              <p:nvPr/>
            </p:nvSpPr>
            <p:spPr>
              <a:xfrm>
                <a:off x="6238800" y="4095720"/>
                <a:ext cx="104400" cy="9000"/>
              </a:xfrm>
              <a:prstGeom prst="rect">
                <a:avLst/>
              </a:prstGeom>
              <a:solidFill>
                <a:srgbClr val="740000"/>
              </a:solidFill>
              <a:ln w="9360">
                <a:noFill/>
              </a:ln>
            </p:spPr>
            <p:style>
              <a:lnRef idx="0">
                <a:scrgbClr r="0" g="0" b="0"/>
              </a:lnRef>
              <a:fillRef idx="0">
                <a:scrgbClr r="0" g="0" b="0"/>
              </a:fillRef>
              <a:effectRef idx="0">
                <a:scrgbClr r="0" g="0" b="0"/>
              </a:effectRef>
              <a:fontRef idx="minor"/>
            </p:style>
          </p:sp>
          <p:sp>
            <p:nvSpPr>
              <p:cNvPr id="740" name="CustomShape 71"/>
              <p:cNvSpPr/>
              <p:nvPr/>
            </p:nvSpPr>
            <p:spPr>
              <a:xfrm>
                <a:off x="6238800" y="4105440"/>
                <a:ext cx="104400" cy="9000"/>
              </a:xfrm>
              <a:prstGeom prst="rect">
                <a:avLst/>
              </a:prstGeom>
              <a:solidFill>
                <a:srgbClr val="740000"/>
              </a:solidFill>
              <a:ln w="9360">
                <a:noFill/>
              </a:ln>
            </p:spPr>
            <p:style>
              <a:lnRef idx="0">
                <a:scrgbClr r="0" g="0" b="0"/>
              </a:lnRef>
              <a:fillRef idx="0">
                <a:scrgbClr r="0" g="0" b="0"/>
              </a:fillRef>
              <a:effectRef idx="0">
                <a:scrgbClr r="0" g="0" b="0"/>
              </a:effectRef>
              <a:fontRef idx="minor"/>
            </p:style>
          </p:sp>
          <p:sp>
            <p:nvSpPr>
              <p:cNvPr id="741" name="CustomShape 72"/>
              <p:cNvSpPr/>
              <p:nvPr/>
            </p:nvSpPr>
            <p:spPr>
              <a:xfrm>
                <a:off x="6238800" y="4114800"/>
                <a:ext cx="104400" cy="9000"/>
              </a:xfrm>
              <a:prstGeom prst="rect">
                <a:avLst/>
              </a:prstGeom>
              <a:solidFill>
                <a:srgbClr val="730000"/>
              </a:solidFill>
              <a:ln w="9360">
                <a:noFill/>
              </a:ln>
            </p:spPr>
            <p:style>
              <a:lnRef idx="0">
                <a:scrgbClr r="0" g="0" b="0"/>
              </a:lnRef>
              <a:fillRef idx="0">
                <a:scrgbClr r="0" g="0" b="0"/>
              </a:fillRef>
              <a:effectRef idx="0">
                <a:scrgbClr r="0" g="0" b="0"/>
              </a:effectRef>
              <a:fontRef idx="minor"/>
            </p:style>
          </p:sp>
          <p:sp>
            <p:nvSpPr>
              <p:cNvPr id="742" name="CustomShape 73"/>
              <p:cNvSpPr/>
              <p:nvPr/>
            </p:nvSpPr>
            <p:spPr>
              <a:xfrm>
                <a:off x="6238800" y="4124160"/>
                <a:ext cx="104400" cy="9000"/>
              </a:xfrm>
              <a:prstGeom prst="rect">
                <a:avLst/>
              </a:prstGeom>
              <a:solidFill>
                <a:srgbClr val="720000"/>
              </a:solidFill>
              <a:ln w="9360">
                <a:noFill/>
              </a:ln>
            </p:spPr>
            <p:style>
              <a:lnRef idx="0">
                <a:scrgbClr r="0" g="0" b="0"/>
              </a:lnRef>
              <a:fillRef idx="0">
                <a:scrgbClr r="0" g="0" b="0"/>
              </a:fillRef>
              <a:effectRef idx="0">
                <a:scrgbClr r="0" g="0" b="0"/>
              </a:effectRef>
              <a:fontRef idx="minor"/>
            </p:style>
          </p:sp>
          <p:sp>
            <p:nvSpPr>
              <p:cNvPr id="743" name="CustomShape 74"/>
              <p:cNvSpPr/>
              <p:nvPr/>
            </p:nvSpPr>
            <p:spPr>
              <a:xfrm>
                <a:off x="6238800" y="4133880"/>
                <a:ext cx="104400" cy="18720"/>
              </a:xfrm>
              <a:prstGeom prst="rect">
                <a:avLst/>
              </a:prstGeom>
              <a:solidFill>
                <a:srgbClr val="720000"/>
              </a:solidFill>
              <a:ln w="9360">
                <a:noFill/>
              </a:ln>
            </p:spPr>
            <p:style>
              <a:lnRef idx="0">
                <a:scrgbClr r="0" g="0" b="0"/>
              </a:lnRef>
              <a:fillRef idx="0">
                <a:scrgbClr r="0" g="0" b="0"/>
              </a:fillRef>
              <a:effectRef idx="0">
                <a:scrgbClr r="0" g="0" b="0"/>
              </a:effectRef>
              <a:fontRef idx="minor"/>
            </p:style>
          </p:sp>
          <p:sp>
            <p:nvSpPr>
              <p:cNvPr id="744" name="CustomShape 75"/>
              <p:cNvSpPr/>
              <p:nvPr/>
            </p:nvSpPr>
            <p:spPr>
              <a:xfrm>
                <a:off x="6238800" y="4152960"/>
                <a:ext cx="104400" cy="9000"/>
              </a:xfrm>
              <a:prstGeom prst="rect">
                <a:avLst/>
              </a:prstGeom>
              <a:solidFill>
                <a:srgbClr val="710000"/>
              </a:solidFill>
              <a:ln w="9360">
                <a:noFill/>
              </a:ln>
            </p:spPr>
            <p:style>
              <a:lnRef idx="0">
                <a:scrgbClr r="0" g="0" b="0"/>
              </a:lnRef>
              <a:fillRef idx="0">
                <a:scrgbClr r="0" g="0" b="0"/>
              </a:fillRef>
              <a:effectRef idx="0">
                <a:scrgbClr r="0" g="0" b="0"/>
              </a:effectRef>
              <a:fontRef idx="minor"/>
            </p:style>
          </p:sp>
          <p:sp>
            <p:nvSpPr>
              <p:cNvPr id="745" name="CustomShape 76"/>
              <p:cNvSpPr/>
              <p:nvPr/>
            </p:nvSpPr>
            <p:spPr>
              <a:xfrm>
                <a:off x="6238800" y="4162320"/>
                <a:ext cx="104400" cy="9000"/>
              </a:xfrm>
              <a:prstGeom prst="rect">
                <a:avLst/>
              </a:prstGeom>
              <a:solidFill>
                <a:srgbClr val="700000"/>
              </a:solidFill>
              <a:ln w="9360">
                <a:noFill/>
              </a:ln>
            </p:spPr>
            <p:style>
              <a:lnRef idx="0">
                <a:scrgbClr r="0" g="0" b="0"/>
              </a:lnRef>
              <a:fillRef idx="0">
                <a:scrgbClr r="0" g="0" b="0"/>
              </a:fillRef>
              <a:effectRef idx="0">
                <a:scrgbClr r="0" g="0" b="0"/>
              </a:effectRef>
              <a:fontRef idx="minor"/>
            </p:style>
          </p:sp>
          <p:sp>
            <p:nvSpPr>
              <p:cNvPr id="746" name="CustomShape 77"/>
              <p:cNvSpPr/>
              <p:nvPr/>
            </p:nvSpPr>
            <p:spPr>
              <a:xfrm>
                <a:off x="6238800" y="4172040"/>
                <a:ext cx="104400" cy="9000"/>
              </a:xfrm>
              <a:prstGeom prst="rect">
                <a:avLst/>
              </a:prstGeom>
              <a:solidFill>
                <a:srgbClr val="6F0000"/>
              </a:solidFill>
              <a:ln w="9360">
                <a:noFill/>
              </a:ln>
            </p:spPr>
            <p:style>
              <a:lnRef idx="0">
                <a:scrgbClr r="0" g="0" b="0"/>
              </a:lnRef>
              <a:fillRef idx="0">
                <a:scrgbClr r="0" g="0" b="0"/>
              </a:fillRef>
              <a:effectRef idx="0">
                <a:scrgbClr r="0" g="0" b="0"/>
              </a:effectRef>
              <a:fontRef idx="minor"/>
            </p:style>
          </p:sp>
          <p:sp>
            <p:nvSpPr>
              <p:cNvPr id="747" name="CustomShape 78"/>
              <p:cNvSpPr/>
              <p:nvPr/>
            </p:nvSpPr>
            <p:spPr>
              <a:xfrm>
                <a:off x="6238800" y="4181400"/>
                <a:ext cx="104400" cy="9000"/>
              </a:xfrm>
              <a:prstGeom prst="rect">
                <a:avLst/>
              </a:prstGeom>
              <a:solidFill>
                <a:srgbClr val="6F0000"/>
              </a:solidFill>
              <a:ln w="9360">
                <a:noFill/>
              </a:ln>
            </p:spPr>
            <p:style>
              <a:lnRef idx="0">
                <a:scrgbClr r="0" g="0" b="0"/>
              </a:lnRef>
              <a:fillRef idx="0">
                <a:scrgbClr r="0" g="0" b="0"/>
              </a:fillRef>
              <a:effectRef idx="0">
                <a:scrgbClr r="0" g="0" b="0"/>
              </a:effectRef>
              <a:fontRef idx="minor"/>
            </p:style>
          </p:sp>
          <p:sp>
            <p:nvSpPr>
              <p:cNvPr id="748" name="CustomShape 79"/>
              <p:cNvSpPr/>
              <p:nvPr/>
            </p:nvSpPr>
            <p:spPr>
              <a:xfrm>
                <a:off x="6238800" y="4191120"/>
                <a:ext cx="104400" cy="9000"/>
              </a:xfrm>
              <a:prstGeom prst="rect">
                <a:avLst/>
              </a:prstGeom>
              <a:solidFill>
                <a:srgbClr val="6E0000"/>
              </a:solidFill>
              <a:ln w="9360">
                <a:noFill/>
              </a:ln>
            </p:spPr>
            <p:style>
              <a:lnRef idx="0">
                <a:scrgbClr r="0" g="0" b="0"/>
              </a:lnRef>
              <a:fillRef idx="0">
                <a:scrgbClr r="0" g="0" b="0"/>
              </a:fillRef>
              <a:effectRef idx="0">
                <a:scrgbClr r="0" g="0" b="0"/>
              </a:effectRef>
              <a:fontRef idx="minor"/>
            </p:style>
          </p:sp>
          <p:sp>
            <p:nvSpPr>
              <p:cNvPr id="749" name="CustomShape 80"/>
              <p:cNvSpPr/>
              <p:nvPr/>
            </p:nvSpPr>
            <p:spPr>
              <a:xfrm>
                <a:off x="6238800" y="4200480"/>
                <a:ext cx="104400" cy="9000"/>
              </a:xfrm>
              <a:prstGeom prst="rect">
                <a:avLst/>
              </a:prstGeom>
              <a:solidFill>
                <a:srgbClr val="6D0000"/>
              </a:solidFill>
              <a:ln w="9360">
                <a:noFill/>
              </a:ln>
            </p:spPr>
            <p:style>
              <a:lnRef idx="0">
                <a:scrgbClr r="0" g="0" b="0"/>
              </a:lnRef>
              <a:fillRef idx="0">
                <a:scrgbClr r="0" g="0" b="0"/>
              </a:fillRef>
              <a:effectRef idx="0">
                <a:scrgbClr r="0" g="0" b="0"/>
              </a:effectRef>
              <a:fontRef idx="minor"/>
            </p:style>
          </p:sp>
          <p:sp>
            <p:nvSpPr>
              <p:cNvPr id="750" name="CustomShape 81"/>
              <p:cNvSpPr/>
              <p:nvPr/>
            </p:nvSpPr>
            <p:spPr>
              <a:xfrm>
                <a:off x="6238800" y="4210200"/>
                <a:ext cx="104400" cy="18720"/>
              </a:xfrm>
              <a:prstGeom prst="rect">
                <a:avLst/>
              </a:prstGeom>
              <a:solidFill>
                <a:srgbClr val="6C0000"/>
              </a:solidFill>
              <a:ln w="9360">
                <a:noFill/>
              </a:ln>
            </p:spPr>
            <p:style>
              <a:lnRef idx="0">
                <a:scrgbClr r="0" g="0" b="0"/>
              </a:lnRef>
              <a:fillRef idx="0">
                <a:scrgbClr r="0" g="0" b="0"/>
              </a:fillRef>
              <a:effectRef idx="0">
                <a:scrgbClr r="0" g="0" b="0"/>
              </a:effectRef>
              <a:fontRef idx="minor"/>
            </p:style>
          </p:sp>
          <p:sp>
            <p:nvSpPr>
              <p:cNvPr id="751" name="CustomShape 82"/>
              <p:cNvSpPr/>
              <p:nvPr/>
            </p:nvSpPr>
            <p:spPr>
              <a:xfrm>
                <a:off x="6238800" y="4228920"/>
                <a:ext cx="104400" cy="9000"/>
              </a:xfrm>
              <a:prstGeom prst="rect">
                <a:avLst/>
              </a:prstGeom>
              <a:solidFill>
                <a:srgbClr val="6B0000"/>
              </a:solidFill>
              <a:ln w="9360">
                <a:noFill/>
              </a:ln>
            </p:spPr>
            <p:style>
              <a:lnRef idx="0">
                <a:scrgbClr r="0" g="0" b="0"/>
              </a:lnRef>
              <a:fillRef idx="0">
                <a:scrgbClr r="0" g="0" b="0"/>
              </a:fillRef>
              <a:effectRef idx="0">
                <a:scrgbClr r="0" g="0" b="0"/>
              </a:effectRef>
              <a:fontRef idx="minor"/>
            </p:style>
          </p:sp>
          <p:sp>
            <p:nvSpPr>
              <p:cNvPr id="752" name="CustomShape 83"/>
              <p:cNvSpPr/>
              <p:nvPr/>
            </p:nvSpPr>
            <p:spPr>
              <a:xfrm>
                <a:off x="6238800" y="4238640"/>
                <a:ext cx="104400" cy="9000"/>
              </a:xfrm>
              <a:prstGeom prst="rect">
                <a:avLst/>
              </a:prstGeom>
              <a:solidFill>
                <a:srgbClr val="6A0000"/>
              </a:solidFill>
              <a:ln w="9360">
                <a:noFill/>
              </a:ln>
            </p:spPr>
            <p:style>
              <a:lnRef idx="0">
                <a:scrgbClr r="0" g="0" b="0"/>
              </a:lnRef>
              <a:fillRef idx="0">
                <a:scrgbClr r="0" g="0" b="0"/>
              </a:fillRef>
              <a:effectRef idx="0">
                <a:scrgbClr r="0" g="0" b="0"/>
              </a:effectRef>
              <a:fontRef idx="minor"/>
            </p:style>
          </p:sp>
          <p:sp>
            <p:nvSpPr>
              <p:cNvPr id="753" name="CustomShape 84"/>
              <p:cNvSpPr/>
              <p:nvPr/>
            </p:nvSpPr>
            <p:spPr>
              <a:xfrm>
                <a:off x="6238800" y="4248000"/>
                <a:ext cx="104400" cy="9000"/>
              </a:xfrm>
              <a:prstGeom prst="rect">
                <a:avLst/>
              </a:prstGeom>
              <a:solidFill>
                <a:srgbClr val="6A0000"/>
              </a:solidFill>
              <a:ln w="9360">
                <a:noFill/>
              </a:ln>
            </p:spPr>
            <p:style>
              <a:lnRef idx="0">
                <a:scrgbClr r="0" g="0" b="0"/>
              </a:lnRef>
              <a:fillRef idx="0">
                <a:scrgbClr r="0" g="0" b="0"/>
              </a:fillRef>
              <a:effectRef idx="0">
                <a:scrgbClr r="0" g="0" b="0"/>
              </a:effectRef>
              <a:fontRef idx="minor"/>
            </p:style>
          </p:sp>
          <p:sp>
            <p:nvSpPr>
              <p:cNvPr id="754" name="CustomShape 85"/>
              <p:cNvSpPr/>
              <p:nvPr/>
            </p:nvSpPr>
            <p:spPr>
              <a:xfrm>
                <a:off x="6238800" y="4257720"/>
                <a:ext cx="104400" cy="9000"/>
              </a:xfrm>
              <a:prstGeom prst="rect">
                <a:avLst/>
              </a:prstGeom>
              <a:solidFill>
                <a:srgbClr val="690000"/>
              </a:solidFill>
              <a:ln w="9360">
                <a:noFill/>
              </a:ln>
            </p:spPr>
            <p:style>
              <a:lnRef idx="0">
                <a:scrgbClr r="0" g="0" b="0"/>
              </a:lnRef>
              <a:fillRef idx="0">
                <a:scrgbClr r="0" g="0" b="0"/>
              </a:fillRef>
              <a:effectRef idx="0">
                <a:scrgbClr r="0" g="0" b="0"/>
              </a:effectRef>
              <a:fontRef idx="minor"/>
            </p:style>
          </p:sp>
          <p:sp>
            <p:nvSpPr>
              <p:cNvPr id="755" name="CustomShape 86"/>
              <p:cNvSpPr/>
              <p:nvPr/>
            </p:nvSpPr>
            <p:spPr>
              <a:xfrm>
                <a:off x="6238800" y="4267080"/>
                <a:ext cx="104400" cy="9000"/>
              </a:xfrm>
              <a:prstGeom prst="rect">
                <a:avLst/>
              </a:prstGeom>
              <a:solidFill>
                <a:srgbClr val="680000"/>
              </a:solidFill>
              <a:ln w="9360">
                <a:noFill/>
              </a:ln>
            </p:spPr>
            <p:style>
              <a:lnRef idx="0">
                <a:scrgbClr r="0" g="0" b="0"/>
              </a:lnRef>
              <a:fillRef idx="0">
                <a:scrgbClr r="0" g="0" b="0"/>
              </a:fillRef>
              <a:effectRef idx="0">
                <a:scrgbClr r="0" g="0" b="0"/>
              </a:effectRef>
              <a:fontRef idx="minor"/>
            </p:style>
          </p:sp>
          <p:sp>
            <p:nvSpPr>
              <p:cNvPr id="756" name="CustomShape 87"/>
              <p:cNvSpPr/>
              <p:nvPr/>
            </p:nvSpPr>
            <p:spPr>
              <a:xfrm>
                <a:off x="6238800" y="4276800"/>
                <a:ext cx="104400" cy="9000"/>
              </a:xfrm>
              <a:prstGeom prst="rect">
                <a:avLst/>
              </a:prstGeom>
              <a:solidFill>
                <a:srgbClr val="670000"/>
              </a:solidFill>
              <a:ln w="9360">
                <a:noFill/>
              </a:ln>
            </p:spPr>
            <p:style>
              <a:lnRef idx="0">
                <a:scrgbClr r="0" g="0" b="0"/>
              </a:lnRef>
              <a:fillRef idx="0">
                <a:scrgbClr r="0" g="0" b="0"/>
              </a:fillRef>
              <a:effectRef idx="0">
                <a:scrgbClr r="0" g="0" b="0"/>
              </a:effectRef>
              <a:fontRef idx="minor"/>
            </p:style>
          </p:sp>
          <p:sp>
            <p:nvSpPr>
              <p:cNvPr id="757" name="CustomShape 88"/>
              <p:cNvSpPr/>
              <p:nvPr/>
            </p:nvSpPr>
            <p:spPr>
              <a:xfrm>
                <a:off x="6238800" y="4286160"/>
                <a:ext cx="104400" cy="18720"/>
              </a:xfrm>
              <a:prstGeom prst="rect">
                <a:avLst/>
              </a:prstGeom>
              <a:solidFill>
                <a:srgbClr val="660000"/>
              </a:solidFill>
              <a:ln w="9360">
                <a:noFill/>
              </a:ln>
            </p:spPr>
            <p:style>
              <a:lnRef idx="0">
                <a:scrgbClr r="0" g="0" b="0"/>
              </a:lnRef>
              <a:fillRef idx="0">
                <a:scrgbClr r="0" g="0" b="0"/>
              </a:fillRef>
              <a:effectRef idx="0">
                <a:scrgbClr r="0" g="0" b="0"/>
              </a:effectRef>
              <a:fontRef idx="minor"/>
            </p:style>
          </p:sp>
          <p:sp>
            <p:nvSpPr>
              <p:cNvPr id="758" name="CustomShape 89"/>
              <p:cNvSpPr/>
              <p:nvPr/>
            </p:nvSpPr>
            <p:spPr>
              <a:xfrm>
                <a:off x="6238800" y="4305240"/>
                <a:ext cx="104400" cy="9000"/>
              </a:xfrm>
              <a:prstGeom prst="rect">
                <a:avLst/>
              </a:prstGeom>
              <a:solidFill>
                <a:srgbClr val="650000"/>
              </a:solidFill>
              <a:ln w="9360">
                <a:noFill/>
              </a:ln>
            </p:spPr>
            <p:style>
              <a:lnRef idx="0">
                <a:scrgbClr r="0" g="0" b="0"/>
              </a:lnRef>
              <a:fillRef idx="0">
                <a:scrgbClr r="0" g="0" b="0"/>
              </a:fillRef>
              <a:effectRef idx="0">
                <a:scrgbClr r="0" g="0" b="0"/>
              </a:effectRef>
              <a:fontRef idx="minor"/>
            </p:style>
          </p:sp>
          <p:sp>
            <p:nvSpPr>
              <p:cNvPr id="759" name="CustomShape 90"/>
              <p:cNvSpPr/>
              <p:nvPr/>
            </p:nvSpPr>
            <p:spPr>
              <a:xfrm>
                <a:off x="6238800" y="4314960"/>
                <a:ext cx="104400" cy="9000"/>
              </a:xfrm>
              <a:prstGeom prst="rect">
                <a:avLst/>
              </a:prstGeom>
              <a:solidFill>
                <a:srgbClr val="640000"/>
              </a:solidFill>
              <a:ln w="9360">
                <a:noFill/>
              </a:ln>
            </p:spPr>
            <p:style>
              <a:lnRef idx="0">
                <a:scrgbClr r="0" g="0" b="0"/>
              </a:lnRef>
              <a:fillRef idx="0">
                <a:scrgbClr r="0" g="0" b="0"/>
              </a:fillRef>
              <a:effectRef idx="0">
                <a:scrgbClr r="0" g="0" b="0"/>
              </a:effectRef>
              <a:fontRef idx="minor"/>
            </p:style>
          </p:sp>
          <p:sp>
            <p:nvSpPr>
              <p:cNvPr id="760" name="CustomShape 91"/>
              <p:cNvSpPr/>
              <p:nvPr/>
            </p:nvSpPr>
            <p:spPr>
              <a:xfrm>
                <a:off x="6238800" y="4324320"/>
                <a:ext cx="104400" cy="9000"/>
              </a:xfrm>
              <a:prstGeom prst="rect">
                <a:avLst/>
              </a:prstGeom>
              <a:solidFill>
                <a:srgbClr val="630000"/>
              </a:solidFill>
              <a:ln w="9360">
                <a:noFill/>
              </a:ln>
            </p:spPr>
            <p:style>
              <a:lnRef idx="0">
                <a:scrgbClr r="0" g="0" b="0"/>
              </a:lnRef>
              <a:fillRef idx="0">
                <a:scrgbClr r="0" g="0" b="0"/>
              </a:fillRef>
              <a:effectRef idx="0">
                <a:scrgbClr r="0" g="0" b="0"/>
              </a:effectRef>
              <a:fontRef idx="minor"/>
            </p:style>
          </p:sp>
          <p:sp>
            <p:nvSpPr>
              <p:cNvPr id="761" name="CustomShape 92"/>
              <p:cNvSpPr/>
              <p:nvPr/>
            </p:nvSpPr>
            <p:spPr>
              <a:xfrm>
                <a:off x="6238800" y="4334040"/>
                <a:ext cx="104400" cy="9000"/>
              </a:xfrm>
              <a:prstGeom prst="rect">
                <a:avLst/>
              </a:prstGeom>
              <a:solidFill>
                <a:srgbClr val="620000"/>
              </a:solidFill>
              <a:ln w="9360">
                <a:noFill/>
              </a:ln>
            </p:spPr>
            <p:style>
              <a:lnRef idx="0">
                <a:scrgbClr r="0" g="0" b="0"/>
              </a:lnRef>
              <a:fillRef idx="0">
                <a:scrgbClr r="0" g="0" b="0"/>
              </a:fillRef>
              <a:effectRef idx="0">
                <a:scrgbClr r="0" g="0" b="0"/>
              </a:effectRef>
              <a:fontRef idx="minor"/>
            </p:style>
          </p:sp>
          <p:sp>
            <p:nvSpPr>
              <p:cNvPr id="762" name="CustomShape 93"/>
              <p:cNvSpPr/>
              <p:nvPr/>
            </p:nvSpPr>
            <p:spPr>
              <a:xfrm>
                <a:off x="6238800" y="4343400"/>
                <a:ext cx="104400" cy="9000"/>
              </a:xfrm>
              <a:prstGeom prst="rect">
                <a:avLst/>
              </a:prstGeom>
              <a:solidFill>
                <a:srgbClr val="610000"/>
              </a:solidFill>
              <a:ln w="9360">
                <a:noFill/>
              </a:ln>
            </p:spPr>
            <p:style>
              <a:lnRef idx="0">
                <a:scrgbClr r="0" g="0" b="0"/>
              </a:lnRef>
              <a:fillRef idx="0">
                <a:scrgbClr r="0" g="0" b="0"/>
              </a:fillRef>
              <a:effectRef idx="0">
                <a:scrgbClr r="0" g="0" b="0"/>
              </a:effectRef>
              <a:fontRef idx="minor"/>
            </p:style>
          </p:sp>
          <p:sp>
            <p:nvSpPr>
              <p:cNvPr id="763" name="CustomShape 94"/>
              <p:cNvSpPr/>
              <p:nvPr/>
            </p:nvSpPr>
            <p:spPr>
              <a:xfrm>
                <a:off x="6238800" y="4352760"/>
                <a:ext cx="104400" cy="9000"/>
              </a:xfrm>
              <a:prstGeom prst="rect">
                <a:avLst/>
              </a:prstGeom>
              <a:solidFill>
                <a:srgbClr val="5F0000"/>
              </a:solidFill>
              <a:ln w="9360">
                <a:noFill/>
              </a:ln>
            </p:spPr>
            <p:style>
              <a:lnRef idx="0">
                <a:scrgbClr r="0" g="0" b="0"/>
              </a:lnRef>
              <a:fillRef idx="0">
                <a:scrgbClr r="0" g="0" b="0"/>
              </a:fillRef>
              <a:effectRef idx="0">
                <a:scrgbClr r="0" g="0" b="0"/>
              </a:effectRef>
              <a:fontRef idx="minor"/>
            </p:style>
          </p:sp>
          <p:sp>
            <p:nvSpPr>
              <p:cNvPr id="764" name="CustomShape 95"/>
              <p:cNvSpPr/>
              <p:nvPr/>
            </p:nvSpPr>
            <p:spPr>
              <a:xfrm>
                <a:off x="6238800" y="4362480"/>
                <a:ext cx="104400" cy="18720"/>
              </a:xfrm>
              <a:prstGeom prst="rect">
                <a:avLst/>
              </a:prstGeom>
              <a:solidFill>
                <a:srgbClr val="5E0000"/>
              </a:solidFill>
              <a:ln w="9360">
                <a:noFill/>
              </a:ln>
            </p:spPr>
            <p:style>
              <a:lnRef idx="0">
                <a:scrgbClr r="0" g="0" b="0"/>
              </a:lnRef>
              <a:fillRef idx="0">
                <a:scrgbClr r="0" g="0" b="0"/>
              </a:fillRef>
              <a:effectRef idx="0">
                <a:scrgbClr r="0" g="0" b="0"/>
              </a:effectRef>
              <a:fontRef idx="minor"/>
            </p:style>
          </p:sp>
          <p:sp>
            <p:nvSpPr>
              <p:cNvPr id="765" name="CustomShape 96"/>
              <p:cNvSpPr/>
              <p:nvPr/>
            </p:nvSpPr>
            <p:spPr>
              <a:xfrm>
                <a:off x="6238800" y="4381560"/>
                <a:ext cx="104400" cy="9000"/>
              </a:xfrm>
              <a:prstGeom prst="rect">
                <a:avLst/>
              </a:prstGeom>
              <a:solidFill>
                <a:srgbClr val="5D0000"/>
              </a:solidFill>
              <a:ln w="9360">
                <a:noFill/>
              </a:ln>
            </p:spPr>
            <p:style>
              <a:lnRef idx="0">
                <a:scrgbClr r="0" g="0" b="0"/>
              </a:lnRef>
              <a:fillRef idx="0">
                <a:scrgbClr r="0" g="0" b="0"/>
              </a:fillRef>
              <a:effectRef idx="0">
                <a:scrgbClr r="0" g="0" b="0"/>
              </a:effectRef>
              <a:fontRef idx="minor"/>
            </p:style>
          </p:sp>
          <p:sp>
            <p:nvSpPr>
              <p:cNvPr id="766" name="CustomShape 97"/>
              <p:cNvSpPr/>
              <p:nvPr/>
            </p:nvSpPr>
            <p:spPr>
              <a:xfrm>
                <a:off x="6238800" y="4390920"/>
                <a:ext cx="104400" cy="9000"/>
              </a:xfrm>
              <a:prstGeom prst="rect">
                <a:avLst/>
              </a:prstGeom>
              <a:solidFill>
                <a:srgbClr val="5C0000"/>
              </a:solidFill>
              <a:ln w="9360">
                <a:noFill/>
              </a:ln>
            </p:spPr>
            <p:style>
              <a:lnRef idx="0">
                <a:scrgbClr r="0" g="0" b="0"/>
              </a:lnRef>
              <a:fillRef idx="0">
                <a:scrgbClr r="0" g="0" b="0"/>
              </a:fillRef>
              <a:effectRef idx="0">
                <a:scrgbClr r="0" g="0" b="0"/>
              </a:effectRef>
              <a:fontRef idx="minor"/>
            </p:style>
          </p:sp>
          <p:sp>
            <p:nvSpPr>
              <p:cNvPr id="767" name="CustomShape 98"/>
              <p:cNvSpPr/>
              <p:nvPr/>
            </p:nvSpPr>
            <p:spPr>
              <a:xfrm>
                <a:off x="6238800" y="4400640"/>
                <a:ext cx="104400" cy="9000"/>
              </a:xfrm>
              <a:prstGeom prst="rect">
                <a:avLst/>
              </a:prstGeom>
              <a:solidFill>
                <a:srgbClr val="5B0000"/>
              </a:solidFill>
              <a:ln w="9360">
                <a:noFill/>
              </a:ln>
            </p:spPr>
            <p:style>
              <a:lnRef idx="0">
                <a:scrgbClr r="0" g="0" b="0"/>
              </a:lnRef>
              <a:fillRef idx="0">
                <a:scrgbClr r="0" g="0" b="0"/>
              </a:fillRef>
              <a:effectRef idx="0">
                <a:scrgbClr r="0" g="0" b="0"/>
              </a:effectRef>
              <a:fontRef idx="minor"/>
            </p:style>
          </p:sp>
          <p:sp>
            <p:nvSpPr>
              <p:cNvPr id="768" name="CustomShape 99"/>
              <p:cNvSpPr/>
              <p:nvPr/>
            </p:nvSpPr>
            <p:spPr>
              <a:xfrm>
                <a:off x="6238800" y="4410000"/>
                <a:ext cx="104400" cy="9000"/>
              </a:xfrm>
              <a:prstGeom prst="rect">
                <a:avLst/>
              </a:prstGeom>
              <a:solidFill>
                <a:srgbClr val="5A0000"/>
              </a:solidFill>
              <a:ln w="9360">
                <a:noFill/>
              </a:ln>
            </p:spPr>
            <p:style>
              <a:lnRef idx="0">
                <a:scrgbClr r="0" g="0" b="0"/>
              </a:lnRef>
              <a:fillRef idx="0">
                <a:scrgbClr r="0" g="0" b="0"/>
              </a:fillRef>
              <a:effectRef idx="0">
                <a:scrgbClr r="0" g="0" b="0"/>
              </a:effectRef>
              <a:fontRef idx="minor"/>
            </p:style>
          </p:sp>
          <p:sp>
            <p:nvSpPr>
              <p:cNvPr id="769" name="CustomShape 100"/>
              <p:cNvSpPr/>
              <p:nvPr/>
            </p:nvSpPr>
            <p:spPr>
              <a:xfrm>
                <a:off x="6238800" y="4419720"/>
                <a:ext cx="104400" cy="9000"/>
              </a:xfrm>
              <a:prstGeom prst="rect">
                <a:avLst/>
              </a:prstGeom>
              <a:solidFill>
                <a:srgbClr val="590000"/>
              </a:solidFill>
              <a:ln w="9360">
                <a:noFill/>
              </a:ln>
            </p:spPr>
            <p:style>
              <a:lnRef idx="0">
                <a:scrgbClr r="0" g="0" b="0"/>
              </a:lnRef>
              <a:fillRef idx="0">
                <a:scrgbClr r="0" g="0" b="0"/>
              </a:fillRef>
              <a:effectRef idx="0">
                <a:scrgbClr r="0" g="0" b="0"/>
              </a:effectRef>
              <a:fontRef idx="minor"/>
            </p:style>
          </p:sp>
          <p:sp>
            <p:nvSpPr>
              <p:cNvPr id="770" name="CustomShape 101"/>
              <p:cNvSpPr/>
              <p:nvPr/>
            </p:nvSpPr>
            <p:spPr>
              <a:xfrm>
                <a:off x="6238800" y="4429080"/>
                <a:ext cx="104400" cy="9000"/>
              </a:xfrm>
              <a:prstGeom prst="rect">
                <a:avLst/>
              </a:prstGeom>
              <a:solidFill>
                <a:srgbClr val="580000"/>
              </a:solidFill>
              <a:ln w="9360">
                <a:noFill/>
              </a:ln>
            </p:spPr>
            <p:style>
              <a:lnRef idx="0">
                <a:scrgbClr r="0" g="0" b="0"/>
              </a:lnRef>
              <a:fillRef idx="0">
                <a:scrgbClr r="0" g="0" b="0"/>
              </a:fillRef>
              <a:effectRef idx="0">
                <a:scrgbClr r="0" g="0" b="0"/>
              </a:effectRef>
              <a:fontRef idx="minor"/>
            </p:style>
          </p:sp>
          <p:sp>
            <p:nvSpPr>
              <p:cNvPr id="771" name="CustomShape 102"/>
              <p:cNvSpPr/>
              <p:nvPr/>
            </p:nvSpPr>
            <p:spPr>
              <a:xfrm>
                <a:off x="6238800" y="4438800"/>
                <a:ext cx="104400" cy="9000"/>
              </a:xfrm>
              <a:prstGeom prst="rect">
                <a:avLst/>
              </a:prstGeom>
              <a:solidFill>
                <a:srgbClr val="570000"/>
              </a:solidFill>
              <a:ln w="9360">
                <a:noFill/>
              </a:ln>
            </p:spPr>
            <p:style>
              <a:lnRef idx="0">
                <a:scrgbClr r="0" g="0" b="0"/>
              </a:lnRef>
              <a:fillRef idx="0">
                <a:scrgbClr r="0" g="0" b="0"/>
              </a:fillRef>
              <a:effectRef idx="0">
                <a:scrgbClr r="0" g="0" b="0"/>
              </a:effectRef>
              <a:fontRef idx="minor"/>
            </p:style>
          </p:sp>
          <p:sp>
            <p:nvSpPr>
              <p:cNvPr id="772" name="CustomShape 103"/>
              <p:cNvSpPr/>
              <p:nvPr/>
            </p:nvSpPr>
            <p:spPr>
              <a:xfrm>
                <a:off x="6238800" y="4448160"/>
                <a:ext cx="104400" cy="18720"/>
              </a:xfrm>
              <a:prstGeom prst="rect">
                <a:avLst/>
              </a:prstGeom>
              <a:solidFill>
                <a:srgbClr val="550000"/>
              </a:solidFill>
              <a:ln w="9360">
                <a:noFill/>
              </a:ln>
            </p:spPr>
            <p:style>
              <a:lnRef idx="0">
                <a:scrgbClr r="0" g="0" b="0"/>
              </a:lnRef>
              <a:fillRef idx="0">
                <a:scrgbClr r="0" g="0" b="0"/>
              </a:fillRef>
              <a:effectRef idx="0">
                <a:scrgbClr r="0" g="0" b="0"/>
              </a:effectRef>
              <a:fontRef idx="minor"/>
            </p:style>
          </p:sp>
          <p:sp>
            <p:nvSpPr>
              <p:cNvPr id="773" name="CustomShape 104"/>
              <p:cNvSpPr/>
              <p:nvPr/>
            </p:nvSpPr>
            <p:spPr>
              <a:xfrm>
                <a:off x="6238800" y="4467240"/>
                <a:ext cx="104400" cy="9000"/>
              </a:xfrm>
              <a:prstGeom prst="rect">
                <a:avLst/>
              </a:prstGeom>
              <a:solidFill>
                <a:srgbClr val="540000"/>
              </a:solidFill>
              <a:ln w="9360">
                <a:noFill/>
              </a:ln>
            </p:spPr>
            <p:style>
              <a:lnRef idx="0">
                <a:scrgbClr r="0" g="0" b="0"/>
              </a:lnRef>
              <a:fillRef idx="0">
                <a:scrgbClr r="0" g="0" b="0"/>
              </a:fillRef>
              <a:effectRef idx="0">
                <a:scrgbClr r="0" g="0" b="0"/>
              </a:effectRef>
              <a:fontRef idx="minor"/>
            </p:style>
          </p:sp>
          <p:sp>
            <p:nvSpPr>
              <p:cNvPr id="774" name="CustomShape 105"/>
              <p:cNvSpPr/>
              <p:nvPr/>
            </p:nvSpPr>
            <p:spPr>
              <a:xfrm>
                <a:off x="6238800" y="4476600"/>
                <a:ext cx="104400" cy="9000"/>
              </a:xfrm>
              <a:prstGeom prst="rect">
                <a:avLst/>
              </a:prstGeom>
              <a:solidFill>
                <a:srgbClr val="530000"/>
              </a:solidFill>
              <a:ln w="9360">
                <a:noFill/>
              </a:ln>
            </p:spPr>
            <p:style>
              <a:lnRef idx="0">
                <a:scrgbClr r="0" g="0" b="0"/>
              </a:lnRef>
              <a:fillRef idx="0">
                <a:scrgbClr r="0" g="0" b="0"/>
              </a:fillRef>
              <a:effectRef idx="0">
                <a:scrgbClr r="0" g="0" b="0"/>
              </a:effectRef>
              <a:fontRef idx="minor"/>
            </p:style>
          </p:sp>
          <p:sp>
            <p:nvSpPr>
              <p:cNvPr id="775" name="CustomShape 106"/>
              <p:cNvSpPr/>
              <p:nvPr/>
            </p:nvSpPr>
            <p:spPr>
              <a:xfrm>
                <a:off x="6238800" y="4486320"/>
                <a:ext cx="104400" cy="9000"/>
              </a:xfrm>
              <a:prstGeom prst="rect">
                <a:avLst/>
              </a:prstGeom>
              <a:solidFill>
                <a:srgbClr val="520000"/>
              </a:solidFill>
              <a:ln w="9360">
                <a:noFill/>
              </a:ln>
            </p:spPr>
            <p:style>
              <a:lnRef idx="0">
                <a:scrgbClr r="0" g="0" b="0"/>
              </a:lnRef>
              <a:fillRef idx="0">
                <a:scrgbClr r="0" g="0" b="0"/>
              </a:fillRef>
              <a:effectRef idx="0">
                <a:scrgbClr r="0" g="0" b="0"/>
              </a:effectRef>
              <a:fontRef idx="minor"/>
            </p:style>
          </p:sp>
          <p:sp>
            <p:nvSpPr>
              <p:cNvPr id="776" name="CustomShape 107"/>
              <p:cNvSpPr/>
              <p:nvPr/>
            </p:nvSpPr>
            <p:spPr>
              <a:xfrm>
                <a:off x="6238800" y="4495680"/>
                <a:ext cx="104400" cy="9000"/>
              </a:xfrm>
              <a:prstGeom prst="rect">
                <a:avLst/>
              </a:prstGeom>
              <a:solidFill>
                <a:srgbClr val="500000"/>
              </a:solidFill>
              <a:ln w="9360">
                <a:noFill/>
              </a:ln>
            </p:spPr>
            <p:style>
              <a:lnRef idx="0">
                <a:scrgbClr r="0" g="0" b="0"/>
              </a:lnRef>
              <a:fillRef idx="0">
                <a:scrgbClr r="0" g="0" b="0"/>
              </a:fillRef>
              <a:effectRef idx="0">
                <a:scrgbClr r="0" g="0" b="0"/>
              </a:effectRef>
              <a:fontRef idx="minor"/>
            </p:style>
          </p:sp>
          <p:sp>
            <p:nvSpPr>
              <p:cNvPr id="777" name="CustomShape 108"/>
              <p:cNvSpPr/>
              <p:nvPr/>
            </p:nvSpPr>
            <p:spPr>
              <a:xfrm>
                <a:off x="6238800" y="4505400"/>
                <a:ext cx="104400" cy="9000"/>
              </a:xfrm>
              <a:prstGeom prst="rect">
                <a:avLst/>
              </a:prstGeom>
              <a:solidFill>
                <a:srgbClr val="4F0000"/>
              </a:solidFill>
              <a:ln w="9360">
                <a:noFill/>
              </a:ln>
            </p:spPr>
            <p:style>
              <a:lnRef idx="0">
                <a:scrgbClr r="0" g="0" b="0"/>
              </a:lnRef>
              <a:fillRef idx="0">
                <a:scrgbClr r="0" g="0" b="0"/>
              </a:fillRef>
              <a:effectRef idx="0">
                <a:scrgbClr r="0" g="0" b="0"/>
              </a:effectRef>
              <a:fontRef idx="minor"/>
            </p:style>
          </p:sp>
          <p:sp>
            <p:nvSpPr>
              <p:cNvPr id="778" name="CustomShape 109"/>
              <p:cNvSpPr/>
              <p:nvPr/>
            </p:nvSpPr>
            <p:spPr>
              <a:xfrm>
                <a:off x="6238800" y="4514760"/>
                <a:ext cx="104400" cy="9000"/>
              </a:xfrm>
              <a:prstGeom prst="rect">
                <a:avLst/>
              </a:prstGeom>
              <a:solidFill>
                <a:srgbClr val="4E0000"/>
              </a:solidFill>
              <a:ln w="9360">
                <a:noFill/>
              </a:ln>
            </p:spPr>
            <p:style>
              <a:lnRef idx="0">
                <a:scrgbClr r="0" g="0" b="0"/>
              </a:lnRef>
              <a:fillRef idx="0">
                <a:scrgbClr r="0" g="0" b="0"/>
              </a:fillRef>
              <a:effectRef idx="0">
                <a:scrgbClr r="0" g="0" b="0"/>
              </a:effectRef>
              <a:fontRef idx="minor"/>
            </p:style>
          </p:sp>
          <p:sp>
            <p:nvSpPr>
              <p:cNvPr id="779" name="CustomShape 110"/>
              <p:cNvSpPr/>
              <p:nvPr/>
            </p:nvSpPr>
            <p:spPr>
              <a:xfrm>
                <a:off x="6238800" y="4524480"/>
                <a:ext cx="104400" cy="18720"/>
              </a:xfrm>
              <a:prstGeom prst="rect">
                <a:avLst/>
              </a:prstGeom>
              <a:solidFill>
                <a:srgbClr val="4C0000"/>
              </a:solidFill>
              <a:ln w="9360">
                <a:noFill/>
              </a:ln>
            </p:spPr>
            <p:style>
              <a:lnRef idx="0">
                <a:scrgbClr r="0" g="0" b="0"/>
              </a:lnRef>
              <a:fillRef idx="0">
                <a:scrgbClr r="0" g="0" b="0"/>
              </a:fillRef>
              <a:effectRef idx="0">
                <a:scrgbClr r="0" g="0" b="0"/>
              </a:effectRef>
              <a:fontRef idx="minor"/>
            </p:style>
          </p:sp>
          <p:sp>
            <p:nvSpPr>
              <p:cNvPr id="780" name="CustomShape 111"/>
              <p:cNvSpPr/>
              <p:nvPr/>
            </p:nvSpPr>
            <p:spPr>
              <a:xfrm>
                <a:off x="6238800" y="4543560"/>
                <a:ext cx="104400" cy="9000"/>
              </a:xfrm>
              <a:prstGeom prst="rect">
                <a:avLst/>
              </a:prstGeom>
              <a:solidFill>
                <a:srgbClr val="4B0000"/>
              </a:solidFill>
              <a:ln w="9360">
                <a:noFill/>
              </a:ln>
            </p:spPr>
            <p:style>
              <a:lnRef idx="0">
                <a:scrgbClr r="0" g="0" b="0"/>
              </a:lnRef>
              <a:fillRef idx="0">
                <a:scrgbClr r="0" g="0" b="0"/>
              </a:fillRef>
              <a:effectRef idx="0">
                <a:scrgbClr r="0" g="0" b="0"/>
              </a:effectRef>
              <a:fontRef idx="minor"/>
            </p:style>
          </p:sp>
          <p:sp>
            <p:nvSpPr>
              <p:cNvPr id="781" name="CustomShape 112"/>
              <p:cNvSpPr/>
              <p:nvPr/>
            </p:nvSpPr>
            <p:spPr>
              <a:xfrm>
                <a:off x="6238800" y="4552920"/>
                <a:ext cx="104400" cy="9000"/>
              </a:xfrm>
              <a:prstGeom prst="rect">
                <a:avLst/>
              </a:prstGeom>
              <a:solidFill>
                <a:srgbClr val="4A0000"/>
              </a:solidFill>
              <a:ln w="9360">
                <a:noFill/>
              </a:ln>
            </p:spPr>
            <p:style>
              <a:lnRef idx="0">
                <a:scrgbClr r="0" g="0" b="0"/>
              </a:lnRef>
              <a:fillRef idx="0">
                <a:scrgbClr r="0" g="0" b="0"/>
              </a:fillRef>
              <a:effectRef idx="0">
                <a:scrgbClr r="0" g="0" b="0"/>
              </a:effectRef>
              <a:fontRef idx="minor"/>
            </p:style>
          </p:sp>
          <p:sp>
            <p:nvSpPr>
              <p:cNvPr id="782" name="CustomShape 113"/>
              <p:cNvSpPr/>
              <p:nvPr/>
            </p:nvSpPr>
            <p:spPr>
              <a:xfrm>
                <a:off x="6238800" y="4562640"/>
                <a:ext cx="104400" cy="9000"/>
              </a:xfrm>
              <a:prstGeom prst="rect">
                <a:avLst/>
              </a:prstGeom>
              <a:solidFill>
                <a:srgbClr val="480000"/>
              </a:solidFill>
              <a:ln w="9360">
                <a:noFill/>
              </a:ln>
            </p:spPr>
            <p:style>
              <a:lnRef idx="0">
                <a:scrgbClr r="0" g="0" b="0"/>
              </a:lnRef>
              <a:fillRef idx="0">
                <a:scrgbClr r="0" g="0" b="0"/>
              </a:fillRef>
              <a:effectRef idx="0">
                <a:scrgbClr r="0" g="0" b="0"/>
              </a:effectRef>
              <a:fontRef idx="minor"/>
            </p:style>
          </p:sp>
          <p:sp>
            <p:nvSpPr>
              <p:cNvPr id="783" name="CustomShape 114"/>
              <p:cNvSpPr/>
              <p:nvPr/>
            </p:nvSpPr>
            <p:spPr>
              <a:xfrm>
                <a:off x="6238800" y="4572000"/>
                <a:ext cx="104400" cy="9000"/>
              </a:xfrm>
              <a:prstGeom prst="rect">
                <a:avLst/>
              </a:prstGeom>
              <a:solidFill>
                <a:srgbClr val="470000"/>
              </a:solidFill>
              <a:ln w="9360">
                <a:noFill/>
              </a:ln>
            </p:spPr>
            <p:style>
              <a:lnRef idx="0">
                <a:scrgbClr r="0" g="0" b="0"/>
              </a:lnRef>
              <a:fillRef idx="0">
                <a:scrgbClr r="0" g="0" b="0"/>
              </a:fillRef>
              <a:effectRef idx="0">
                <a:scrgbClr r="0" g="0" b="0"/>
              </a:effectRef>
              <a:fontRef idx="minor"/>
            </p:style>
          </p:sp>
          <p:sp>
            <p:nvSpPr>
              <p:cNvPr id="784" name="CustomShape 115"/>
              <p:cNvSpPr/>
              <p:nvPr/>
            </p:nvSpPr>
            <p:spPr>
              <a:xfrm>
                <a:off x="6238800" y="4581360"/>
                <a:ext cx="104400" cy="9000"/>
              </a:xfrm>
              <a:prstGeom prst="rect">
                <a:avLst/>
              </a:prstGeom>
              <a:solidFill>
                <a:srgbClr val="460000"/>
              </a:solidFill>
              <a:ln w="9360">
                <a:noFill/>
              </a:ln>
            </p:spPr>
            <p:style>
              <a:lnRef idx="0">
                <a:scrgbClr r="0" g="0" b="0"/>
              </a:lnRef>
              <a:fillRef idx="0">
                <a:scrgbClr r="0" g="0" b="0"/>
              </a:fillRef>
              <a:effectRef idx="0">
                <a:scrgbClr r="0" g="0" b="0"/>
              </a:effectRef>
              <a:fontRef idx="minor"/>
            </p:style>
          </p:sp>
          <p:sp>
            <p:nvSpPr>
              <p:cNvPr id="785" name="CustomShape 116"/>
              <p:cNvSpPr/>
              <p:nvPr/>
            </p:nvSpPr>
            <p:spPr>
              <a:xfrm>
                <a:off x="6238800" y="4591080"/>
                <a:ext cx="104400" cy="9000"/>
              </a:xfrm>
              <a:prstGeom prst="rect">
                <a:avLst/>
              </a:prstGeom>
              <a:solidFill>
                <a:srgbClr val="440000"/>
              </a:solidFill>
              <a:ln w="9360">
                <a:noFill/>
              </a:ln>
            </p:spPr>
            <p:style>
              <a:lnRef idx="0">
                <a:scrgbClr r="0" g="0" b="0"/>
              </a:lnRef>
              <a:fillRef idx="0">
                <a:scrgbClr r="0" g="0" b="0"/>
              </a:fillRef>
              <a:effectRef idx="0">
                <a:scrgbClr r="0" g="0" b="0"/>
              </a:effectRef>
              <a:fontRef idx="minor"/>
            </p:style>
          </p:sp>
          <p:sp>
            <p:nvSpPr>
              <p:cNvPr id="786" name="CustomShape 117"/>
              <p:cNvSpPr/>
              <p:nvPr/>
            </p:nvSpPr>
            <p:spPr>
              <a:xfrm>
                <a:off x="6238800" y="4600440"/>
                <a:ext cx="104400" cy="18720"/>
              </a:xfrm>
              <a:prstGeom prst="rect">
                <a:avLst/>
              </a:prstGeom>
              <a:solidFill>
                <a:srgbClr val="430000"/>
              </a:solidFill>
              <a:ln w="9360">
                <a:noFill/>
              </a:ln>
            </p:spPr>
            <p:style>
              <a:lnRef idx="0">
                <a:scrgbClr r="0" g="0" b="0"/>
              </a:lnRef>
              <a:fillRef idx="0">
                <a:scrgbClr r="0" g="0" b="0"/>
              </a:fillRef>
              <a:effectRef idx="0">
                <a:scrgbClr r="0" g="0" b="0"/>
              </a:effectRef>
              <a:fontRef idx="minor"/>
            </p:style>
          </p:sp>
          <p:sp>
            <p:nvSpPr>
              <p:cNvPr id="787" name="CustomShape 118"/>
              <p:cNvSpPr/>
              <p:nvPr/>
            </p:nvSpPr>
            <p:spPr>
              <a:xfrm>
                <a:off x="6238800" y="4619520"/>
                <a:ext cx="104400" cy="9000"/>
              </a:xfrm>
              <a:prstGeom prst="rect">
                <a:avLst/>
              </a:prstGeom>
              <a:solidFill>
                <a:srgbClr val="420000"/>
              </a:solidFill>
              <a:ln w="9360">
                <a:noFill/>
              </a:ln>
            </p:spPr>
            <p:style>
              <a:lnRef idx="0">
                <a:scrgbClr r="0" g="0" b="0"/>
              </a:lnRef>
              <a:fillRef idx="0">
                <a:scrgbClr r="0" g="0" b="0"/>
              </a:fillRef>
              <a:effectRef idx="0">
                <a:scrgbClr r="0" g="0" b="0"/>
              </a:effectRef>
              <a:fontRef idx="minor"/>
            </p:style>
          </p:sp>
          <p:sp>
            <p:nvSpPr>
              <p:cNvPr id="788" name="CustomShape 119"/>
              <p:cNvSpPr/>
              <p:nvPr/>
            </p:nvSpPr>
            <p:spPr>
              <a:xfrm>
                <a:off x="6238800" y="4629240"/>
                <a:ext cx="104400" cy="9000"/>
              </a:xfrm>
              <a:prstGeom prst="rect">
                <a:avLst/>
              </a:prstGeom>
              <a:solidFill>
                <a:srgbClr val="400000"/>
              </a:solidFill>
              <a:ln w="9360">
                <a:noFill/>
              </a:ln>
            </p:spPr>
            <p:style>
              <a:lnRef idx="0">
                <a:scrgbClr r="0" g="0" b="0"/>
              </a:lnRef>
              <a:fillRef idx="0">
                <a:scrgbClr r="0" g="0" b="0"/>
              </a:fillRef>
              <a:effectRef idx="0">
                <a:scrgbClr r="0" g="0" b="0"/>
              </a:effectRef>
              <a:fontRef idx="minor"/>
            </p:style>
          </p:sp>
          <p:sp>
            <p:nvSpPr>
              <p:cNvPr id="789" name="CustomShape 120"/>
              <p:cNvSpPr/>
              <p:nvPr/>
            </p:nvSpPr>
            <p:spPr>
              <a:xfrm>
                <a:off x="6238800" y="4638600"/>
                <a:ext cx="104400" cy="9000"/>
              </a:xfrm>
              <a:prstGeom prst="rect">
                <a:avLst/>
              </a:prstGeom>
              <a:solidFill>
                <a:srgbClr val="3F0000"/>
              </a:solidFill>
              <a:ln w="9360">
                <a:noFill/>
              </a:ln>
            </p:spPr>
            <p:style>
              <a:lnRef idx="0">
                <a:scrgbClr r="0" g="0" b="0"/>
              </a:lnRef>
              <a:fillRef idx="0">
                <a:scrgbClr r="0" g="0" b="0"/>
              </a:fillRef>
              <a:effectRef idx="0">
                <a:scrgbClr r="0" g="0" b="0"/>
              </a:effectRef>
              <a:fontRef idx="minor"/>
            </p:style>
          </p:sp>
          <p:sp>
            <p:nvSpPr>
              <p:cNvPr id="790" name="CustomShape 121"/>
              <p:cNvSpPr/>
              <p:nvPr/>
            </p:nvSpPr>
            <p:spPr>
              <a:xfrm>
                <a:off x="6238800" y="4648320"/>
                <a:ext cx="104400" cy="9000"/>
              </a:xfrm>
              <a:prstGeom prst="rect">
                <a:avLst/>
              </a:prstGeom>
              <a:solidFill>
                <a:srgbClr val="3E0000"/>
              </a:solidFill>
              <a:ln w="9360">
                <a:noFill/>
              </a:ln>
            </p:spPr>
            <p:style>
              <a:lnRef idx="0">
                <a:scrgbClr r="0" g="0" b="0"/>
              </a:lnRef>
              <a:fillRef idx="0">
                <a:scrgbClr r="0" g="0" b="0"/>
              </a:fillRef>
              <a:effectRef idx="0">
                <a:scrgbClr r="0" g="0" b="0"/>
              </a:effectRef>
              <a:fontRef idx="minor"/>
            </p:style>
          </p:sp>
          <p:sp>
            <p:nvSpPr>
              <p:cNvPr id="791" name="CustomShape 122"/>
              <p:cNvSpPr/>
              <p:nvPr/>
            </p:nvSpPr>
            <p:spPr>
              <a:xfrm>
                <a:off x="6238800" y="4657680"/>
                <a:ext cx="104400" cy="9000"/>
              </a:xfrm>
              <a:prstGeom prst="rect">
                <a:avLst/>
              </a:prstGeom>
              <a:solidFill>
                <a:srgbClr val="3C0000"/>
              </a:solidFill>
              <a:ln w="9360">
                <a:noFill/>
              </a:ln>
            </p:spPr>
            <p:style>
              <a:lnRef idx="0">
                <a:scrgbClr r="0" g="0" b="0"/>
              </a:lnRef>
              <a:fillRef idx="0">
                <a:scrgbClr r="0" g="0" b="0"/>
              </a:fillRef>
              <a:effectRef idx="0">
                <a:scrgbClr r="0" g="0" b="0"/>
              </a:effectRef>
              <a:fontRef idx="minor"/>
            </p:style>
          </p:sp>
          <p:sp>
            <p:nvSpPr>
              <p:cNvPr id="792" name="CustomShape 123"/>
              <p:cNvSpPr/>
              <p:nvPr/>
            </p:nvSpPr>
            <p:spPr>
              <a:xfrm>
                <a:off x="6238800" y="4667400"/>
                <a:ext cx="104400" cy="9000"/>
              </a:xfrm>
              <a:prstGeom prst="rect">
                <a:avLst/>
              </a:prstGeom>
              <a:solidFill>
                <a:srgbClr val="3B0000"/>
              </a:solidFill>
              <a:ln w="9360">
                <a:noFill/>
              </a:ln>
            </p:spPr>
            <p:style>
              <a:lnRef idx="0">
                <a:scrgbClr r="0" g="0" b="0"/>
              </a:lnRef>
              <a:fillRef idx="0">
                <a:scrgbClr r="0" g="0" b="0"/>
              </a:fillRef>
              <a:effectRef idx="0">
                <a:scrgbClr r="0" g="0" b="0"/>
              </a:effectRef>
              <a:fontRef idx="minor"/>
            </p:style>
          </p:sp>
          <p:sp>
            <p:nvSpPr>
              <p:cNvPr id="793" name="CustomShape 124"/>
              <p:cNvSpPr/>
              <p:nvPr/>
            </p:nvSpPr>
            <p:spPr>
              <a:xfrm>
                <a:off x="6238800" y="4676760"/>
                <a:ext cx="104400" cy="18720"/>
              </a:xfrm>
              <a:prstGeom prst="rect">
                <a:avLst/>
              </a:prstGeom>
              <a:solidFill>
                <a:srgbClr val="3A0000"/>
              </a:solidFill>
              <a:ln w="9360">
                <a:noFill/>
              </a:ln>
            </p:spPr>
            <p:style>
              <a:lnRef idx="0">
                <a:scrgbClr r="0" g="0" b="0"/>
              </a:lnRef>
              <a:fillRef idx="0">
                <a:scrgbClr r="0" g="0" b="0"/>
              </a:fillRef>
              <a:effectRef idx="0">
                <a:scrgbClr r="0" g="0" b="0"/>
              </a:effectRef>
              <a:fontRef idx="minor"/>
            </p:style>
          </p:sp>
          <p:sp>
            <p:nvSpPr>
              <p:cNvPr id="794" name="CustomShape 125"/>
              <p:cNvSpPr/>
              <p:nvPr/>
            </p:nvSpPr>
            <p:spPr>
              <a:xfrm>
                <a:off x="6238800" y="4695840"/>
                <a:ext cx="104400" cy="9000"/>
              </a:xfrm>
              <a:prstGeom prst="rect">
                <a:avLst/>
              </a:prstGeom>
              <a:solidFill>
                <a:srgbClr val="380000"/>
              </a:solidFill>
              <a:ln w="9360">
                <a:noFill/>
              </a:ln>
            </p:spPr>
            <p:style>
              <a:lnRef idx="0">
                <a:scrgbClr r="0" g="0" b="0"/>
              </a:lnRef>
              <a:fillRef idx="0">
                <a:scrgbClr r="0" g="0" b="0"/>
              </a:fillRef>
              <a:effectRef idx="0">
                <a:scrgbClr r="0" g="0" b="0"/>
              </a:effectRef>
              <a:fontRef idx="minor"/>
            </p:style>
          </p:sp>
          <p:sp>
            <p:nvSpPr>
              <p:cNvPr id="795" name="CustomShape 126"/>
              <p:cNvSpPr/>
              <p:nvPr/>
            </p:nvSpPr>
            <p:spPr>
              <a:xfrm>
                <a:off x="6238800" y="4705200"/>
                <a:ext cx="104400" cy="9000"/>
              </a:xfrm>
              <a:prstGeom prst="rect">
                <a:avLst/>
              </a:prstGeom>
              <a:solidFill>
                <a:srgbClr val="370000"/>
              </a:solidFill>
              <a:ln w="9360">
                <a:noFill/>
              </a:ln>
            </p:spPr>
            <p:style>
              <a:lnRef idx="0">
                <a:scrgbClr r="0" g="0" b="0"/>
              </a:lnRef>
              <a:fillRef idx="0">
                <a:scrgbClr r="0" g="0" b="0"/>
              </a:fillRef>
              <a:effectRef idx="0">
                <a:scrgbClr r="0" g="0" b="0"/>
              </a:effectRef>
              <a:fontRef idx="minor"/>
            </p:style>
          </p:sp>
          <p:sp>
            <p:nvSpPr>
              <p:cNvPr id="796" name="CustomShape 127"/>
              <p:cNvSpPr/>
              <p:nvPr/>
            </p:nvSpPr>
            <p:spPr>
              <a:xfrm>
                <a:off x="6238800" y="4714920"/>
                <a:ext cx="104400" cy="9000"/>
              </a:xfrm>
              <a:prstGeom prst="rect">
                <a:avLst/>
              </a:prstGeom>
              <a:solidFill>
                <a:srgbClr val="350000"/>
              </a:solidFill>
              <a:ln w="9360">
                <a:noFill/>
              </a:ln>
            </p:spPr>
            <p:style>
              <a:lnRef idx="0">
                <a:scrgbClr r="0" g="0" b="0"/>
              </a:lnRef>
              <a:fillRef idx="0">
                <a:scrgbClr r="0" g="0" b="0"/>
              </a:fillRef>
              <a:effectRef idx="0">
                <a:scrgbClr r="0" g="0" b="0"/>
              </a:effectRef>
              <a:fontRef idx="minor"/>
            </p:style>
          </p:sp>
          <p:sp>
            <p:nvSpPr>
              <p:cNvPr id="797" name="CustomShape 128"/>
              <p:cNvSpPr/>
              <p:nvPr/>
            </p:nvSpPr>
            <p:spPr>
              <a:xfrm>
                <a:off x="6238800" y="4724280"/>
                <a:ext cx="104400" cy="9000"/>
              </a:xfrm>
              <a:prstGeom prst="rect">
                <a:avLst/>
              </a:prstGeom>
              <a:solidFill>
                <a:srgbClr val="340000"/>
              </a:solidFill>
              <a:ln w="9360">
                <a:noFill/>
              </a:ln>
            </p:spPr>
            <p:style>
              <a:lnRef idx="0">
                <a:scrgbClr r="0" g="0" b="0"/>
              </a:lnRef>
              <a:fillRef idx="0">
                <a:scrgbClr r="0" g="0" b="0"/>
              </a:fillRef>
              <a:effectRef idx="0">
                <a:scrgbClr r="0" g="0" b="0"/>
              </a:effectRef>
              <a:fontRef idx="minor"/>
            </p:style>
          </p:sp>
          <p:sp>
            <p:nvSpPr>
              <p:cNvPr id="798" name="CustomShape 129"/>
              <p:cNvSpPr/>
              <p:nvPr/>
            </p:nvSpPr>
            <p:spPr>
              <a:xfrm>
                <a:off x="6238800" y="4734000"/>
                <a:ext cx="104400" cy="9000"/>
              </a:xfrm>
              <a:prstGeom prst="rect">
                <a:avLst/>
              </a:prstGeom>
              <a:solidFill>
                <a:srgbClr val="330000"/>
              </a:solidFill>
              <a:ln w="9360">
                <a:noFill/>
              </a:ln>
            </p:spPr>
            <p:style>
              <a:lnRef idx="0">
                <a:scrgbClr r="0" g="0" b="0"/>
              </a:lnRef>
              <a:fillRef idx="0">
                <a:scrgbClr r="0" g="0" b="0"/>
              </a:fillRef>
              <a:effectRef idx="0">
                <a:scrgbClr r="0" g="0" b="0"/>
              </a:effectRef>
              <a:fontRef idx="minor"/>
            </p:style>
          </p:sp>
          <p:sp>
            <p:nvSpPr>
              <p:cNvPr id="799" name="CustomShape 130"/>
              <p:cNvSpPr/>
              <p:nvPr/>
            </p:nvSpPr>
            <p:spPr>
              <a:xfrm>
                <a:off x="6238800" y="4743360"/>
                <a:ext cx="104400" cy="9000"/>
              </a:xfrm>
              <a:prstGeom prst="rect">
                <a:avLst/>
              </a:prstGeom>
              <a:solidFill>
                <a:srgbClr val="310000"/>
              </a:solidFill>
              <a:ln w="9360">
                <a:noFill/>
              </a:ln>
            </p:spPr>
            <p:style>
              <a:lnRef idx="0">
                <a:scrgbClr r="0" g="0" b="0"/>
              </a:lnRef>
              <a:fillRef idx="0">
                <a:scrgbClr r="0" g="0" b="0"/>
              </a:fillRef>
              <a:effectRef idx="0">
                <a:scrgbClr r="0" g="0" b="0"/>
              </a:effectRef>
              <a:fontRef idx="minor"/>
            </p:style>
          </p:sp>
          <p:sp>
            <p:nvSpPr>
              <p:cNvPr id="800" name="CustomShape 131"/>
              <p:cNvSpPr/>
              <p:nvPr/>
            </p:nvSpPr>
            <p:spPr>
              <a:xfrm>
                <a:off x="6238800" y="4753080"/>
                <a:ext cx="104400" cy="18720"/>
              </a:xfrm>
              <a:prstGeom prst="rect">
                <a:avLst/>
              </a:prstGeom>
              <a:solidFill>
                <a:srgbClr val="300000"/>
              </a:solidFill>
              <a:ln w="9360">
                <a:noFill/>
              </a:ln>
            </p:spPr>
            <p:style>
              <a:lnRef idx="0">
                <a:scrgbClr r="0" g="0" b="0"/>
              </a:lnRef>
              <a:fillRef idx="0">
                <a:scrgbClr r="0" g="0" b="0"/>
              </a:fillRef>
              <a:effectRef idx="0">
                <a:scrgbClr r="0" g="0" b="0"/>
              </a:effectRef>
              <a:fontRef idx="minor"/>
            </p:style>
          </p:sp>
          <p:sp>
            <p:nvSpPr>
              <p:cNvPr id="801" name="CustomShape 132"/>
              <p:cNvSpPr/>
              <p:nvPr/>
            </p:nvSpPr>
            <p:spPr>
              <a:xfrm>
                <a:off x="6238800" y="4772160"/>
                <a:ext cx="104400" cy="9000"/>
              </a:xfrm>
              <a:prstGeom prst="rect">
                <a:avLst/>
              </a:prstGeom>
              <a:solidFill>
                <a:srgbClr val="2F0000"/>
              </a:solidFill>
              <a:ln w="9360">
                <a:noFill/>
              </a:ln>
            </p:spPr>
            <p:style>
              <a:lnRef idx="0">
                <a:scrgbClr r="0" g="0" b="0"/>
              </a:lnRef>
              <a:fillRef idx="0">
                <a:scrgbClr r="0" g="0" b="0"/>
              </a:fillRef>
              <a:effectRef idx="0">
                <a:scrgbClr r="0" g="0" b="0"/>
              </a:effectRef>
              <a:fontRef idx="minor"/>
            </p:style>
          </p:sp>
          <p:sp>
            <p:nvSpPr>
              <p:cNvPr id="802" name="CustomShape 133"/>
              <p:cNvSpPr/>
              <p:nvPr/>
            </p:nvSpPr>
            <p:spPr>
              <a:xfrm>
                <a:off x="6238800" y="4781520"/>
                <a:ext cx="104400" cy="9000"/>
              </a:xfrm>
              <a:prstGeom prst="rect">
                <a:avLst/>
              </a:prstGeom>
              <a:solidFill>
                <a:srgbClr val="2D0000"/>
              </a:solidFill>
              <a:ln w="9360">
                <a:noFill/>
              </a:ln>
            </p:spPr>
            <p:style>
              <a:lnRef idx="0">
                <a:scrgbClr r="0" g="0" b="0"/>
              </a:lnRef>
              <a:fillRef idx="0">
                <a:scrgbClr r="0" g="0" b="0"/>
              </a:fillRef>
              <a:effectRef idx="0">
                <a:scrgbClr r="0" g="0" b="0"/>
              </a:effectRef>
              <a:fontRef idx="minor"/>
            </p:style>
          </p:sp>
          <p:sp>
            <p:nvSpPr>
              <p:cNvPr id="803" name="CustomShape 134"/>
              <p:cNvSpPr/>
              <p:nvPr/>
            </p:nvSpPr>
            <p:spPr>
              <a:xfrm>
                <a:off x="6238800" y="4791240"/>
                <a:ext cx="104400" cy="9000"/>
              </a:xfrm>
              <a:prstGeom prst="rect">
                <a:avLst/>
              </a:prstGeom>
              <a:solidFill>
                <a:srgbClr val="2C0000"/>
              </a:solidFill>
              <a:ln w="9360">
                <a:noFill/>
              </a:ln>
            </p:spPr>
            <p:style>
              <a:lnRef idx="0">
                <a:scrgbClr r="0" g="0" b="0"/>
              </a:lnRef>
              <a:fillRef idx="0">
                <a:scrgbClr r="0" g="0" b="0"/>
              </a:fillRef>
              <a:effectRef idx="0">
                <a:scrgbClr r="0" g="0" b="0"/>
              </a:effectRef>
              <a:fontRef idx="minor"/>
            </p:style>
          </p:sp>
          <p:sp>
            <p:nvSpPr>
              <p:cNvPr id="804" name="CustomShape 135"/>
              <p:cNvSpPr/>
              <p:nvPr/>
            </p:nvSpPr>
            <p:spPr>
              <a:xfrm>
                <a:off x="6238800" y="4800600"/>
                <a:ext cx="104400" cy="9000"/>
              </a:xfrm>
              <a:prstGeom prst="rect">
                <a:avLst/>
              </a:prstGeom>
              <a:solidFill>
                <a:srgbClr val="2B0000"/>
              </a:solidFill>
              <a:ln w="9360">
                <a:noFill/>
              </a:ln>
            </p:spPr>
            <p:style>
              <a:lnRef idx="0">
                <a:scrgbClr r="0" g="0" b="0"/>
              </a:lnRef>
              <a:fillRef idx="0">
                <a:scrgbClr r="0" g="0" b="0"/>
              </a:fillRef>
              <a:effectRef idx="0">
                <a:scrgbClr r="0" g="0" b="0"/>
              </a:effectRef>
              <a:fontRef idx="minor"/>
            </p:style>
          </p:sp>
          <p:sp>
            <p:nvSpPr>
              <p:cNvPr id="805" name="CustomShape 136"/>
              <p:cNvSpPr/>
              <p:nvPr/>
            </p:nvSpPr>
            <p:spPr>
              <a:xfrm>
                <a:off x="6238800" y="4809960"/>
                <a:ext cx="104400" cy="9000"/>
              </a:xfrm>
              <a:prstGeom prst="rect">
                <a:avLst/>
              </a:prstGeom>
              <a:solidFill>
                <a:srgbClr val="290000"/>
              </a:solidFill>
              <a:ln w="9360">
                <a:noFill/>
              </a:ln>
            </p:spPr>
            <p:style>
              <a:lnRef idx="0">
                <a:scrgbClr r="0" g="0" b="0"/>
              </a:lnRef>
              <a:fillRef idx="0">
                <a:scrgbClr r="0" g="0" b="0"/>
              </a:fillRef>
              <a:effectRef idx="0">
                <a:scrgbClr r="0" g="0" b="0"/>
              </a:effectRef>
              <a:fontRef idx="minor"/>
            </p:style>
          </p:sp>
          <p:sp>
            <p:nvSpPr>
              <p:cNvPr id="806" name="CustomShape 137"/>
              <p:cNvSpPr/>
              <p:nvPr/>
            </p:nvSpPr>
            <p:spPr>
              <a:xfrm>
                <a:off x="6238800" y="4819680"/>
                <a:ext cx="104400" cy="9000"/>
              </a:xfrm>
              <a:prstGeom prst="rect">
                <a:avLst/>
              </a:prstGeom>
              <a:solidFill>
                <a:srgbClr val="280000"/>
              </a:solidFill>
              <a:ln w="9360">
                <a:noFill/>
              </a:ln>
            </p:spPr>
            <p:style>
              <a:lnRef idx="0">
                <a:scrgbClr r="0" g="0" b="0"/>
              </a:lnRef>
              <a:fillRef idx="0">
                <a:scrgbClr r="0" g="0" b="0"/>
              </a:fillRef>
              <a:effectRef idx="0">
                <a:scrgbClr r="0" g="0" b="0"/>
              </a:effectRef>
              <a:fontRef idx="minor"/>
            </p:style>
          </p:sp>
          <p:sp>
            <p:nvSpPr>
              <p:cNvPr id="807" name="CustomShape 138"/>
              <p:cNvSpPr/>
              <p:nvPr/>
            </p:nvSpPr>
            <p:spPr>
              <a:xfrm>
                <a:off x="6238800" y="4829040"/>
                <a:ext cx="104400" cy="18720"/>
              </a:xfrm>
              <a:prstGeom prst="rect">
                <a:avLst/>
              </a:prstGeom>
              <a:solidFill>
                <a:srgbClr val="270000"/>
              </a:solidFill>
              <a:ln w="9360">
                <a:noFill/>
              </a:ln>
            </p:spPr>
            <p:style>
              <a:lnRef idx="0">
                <a:scrgbClr r="0" g="0" b="0"/>
              </a:lnRef>
              <a:fillRef idx="0">
                <a:scrgbClr r="0" g="0" b="0"/>
              </a:fillRef>
              <a:effectRef idx="0">
                <a:scrgbClr r="0" g="0" b="0"/>
              </a:effectRef>
              <a:fontRef idx="minor"/>
            </p:style>
          </p:sp>
          <p:sp>
            <p:nvSpPr>
              <p:cNvPr id="808" name="CustomShape 139"/>
              <p:cNvSpPr/>
              <p:nvPr/>
            </p:nvSpPr>
            <p:spPr>
              <a:xfrm>
                <a:off x="6238800" y="4848120"/>
                <a:ext cx="104400" cy="9000"/>
              </a:xfrm>
              <a:prstGeom prst="rect">
                <a:avLst/>
              </a:prstGeom>
              <a:solidFill>
                <a:srgbClr val="250000"/>
              </a:solidFill>
              <a:ln w="9360">
                <a:noFill/>
              </a:ln>
            </p:spPr>
            <p:style>
              <a:lnRef idx="0">
                <a:scrgbClr r="0" g="0" b="0"/>
              </a:lnRef>
              <a:fillRef idx="0">
                <a:scrgbClr r="0" g="0" b="0"/>
              </a:fillRef>
              <a:effectRef idx="0">
                <a:scrgbClr r="0" g="0" b="0"/>
              </a:effectRef>
              <a:fontRef idx="minor"/>
            </p:style>
          </p:sp>
          <p:sp>
            <p:nvSpPr>
              <p:cNvPr id="809" name="CustomShape 140"/>
              <p:cNvSpPr/>
              <p:nvPr/>
            </p:nvSpPr>
            <p:spPr>
              <a:xfrm>
                <a:off x="6238800" y="4857840"/>
                <a:ext cx="104400" cy="9000"/>
              </a:xfrm>
              <a:prstGeom prst="rect">
                <a:avLst/>
              </a:prstGeom>
              <a:solidFill>
                <a:srgbClr val="240000"/>
              </a:solidFill>
              <a:ln w="9360">
                <a:noFill/>
              </a:ln>
            </p:spPr>
            <p:style>
              <a:lnRef idx="0">
                <a:scrgbClr r="0" g="0" b="0"/>
              </a:lnRef>
              <a:fillRef idx="0">
                <a:scrgbClr r="0" g="0" b="0"/>
              </a:fillRef>
              <a:effectRef idx="0">
                <a:scrgbClr r="0" g="0" b="0"/>
              </a:effectRef>
              <a:fontRef idx="minor"/>
            </p:style>
          </p:sp>
          <p:sp>
            <p:nvSpPr>
              <p:cNvPr id="810" name="CustomShape 141"/>
              <p:cNvSpPr/>
              <p:nvPr/>
            </p:nvSpPr>
            <p:spPr>
              <a:xfrm>
                <a:off x="6238800" y="4867200"/>
                <a:ext cx="104400" cy="9000"/>
              </a:xfrm>
              <a:prstGeom prst="rect">
                <a:avLst/>
              </a:prstGeom>
              <a:solidFill>
                <a:srgbClr val="230000"/>
              </a:solidFill>
              <a:ln w="9360">
                <a:noFill/>
              </a:ln>
            </p:spPr>
            <p:style>
              <a:lnRef idx="0">
                <a:scrgbClr r="0" g="0" b="0"/>
              </a:lnRef>
              <a:fillRef idx="0">
                <a:scrgbClr r="0" g="0" b="0"/>
              </a:fillRef>
              <a:effectRef idx="0">
                <a:scrgbClr r="0" g="0" b="0"/>
              </a:effectRef>
              <a:fontRef idx="minor"/>
            </p:style>
          </p:sp>
          <p:sp>
            <p:nvSpPr>
              <p:cNvPr id="811" name="CustomShape 142"/>
              <p:cNvSpPr/>
              <p:nvPr/>
            </p:nvSpPr>
            <p:spPr>
              <a:xfrm>
                <a:off x="6238800" y="4876920"/>
                <a:ext cx="104400" cy="9000"/>
              </a:xfrm>
              <a:prstGeom prst="rect">
                <a:avLst/>
              </a:prstGeom>
              <a:solidFill>
                <a:srgbClr val="210000"/>
              </a:solidFill>
              <a:ln w="9360">
                <a:noFill/>
              </a:ln>
            </p:spPr>
            <p:style>
              <a:lnRef idx="0">
                <a:scrgbClr r="0" g="0" b="0"/>
              </a:lnRef>
              <a:fillRef idx="0">
                <a:scrgbClr r="0" g="0" b="0"/>
              </a:fillRef>
              <a:effectRef idx="0">
                <a:scrgbClr r="0" g="0" b="0"/>
              </a:effectRef>
              <a:fontRef idx="minor"/>
            </p:style>
          </p:sp>
          <p:sp>
            <p:nvSpPr>
              <p:cNvPr id="812" name="CustomShape 143"/>
              <p:cNvSpPr/>
              <p:nvPr/>
            </p:nvSpPr>
            <p:spPr>
              <a:xfrm>
                <a:off x="6238800" y="4886280"/>
                <a:ext cx="104400" cy="9000"/>
              </a:xfrm>
              <a:prstGeom prst="rect">
                <a:avLst/>
              </a:prstGeom>
              <a:solidFill>
                <a:srgbClr val="200000"/>
              </a:solidFill>
              <a:ln w="9360">
                <a:noFill/>
              </a:ln>
            </p:spPr>
            <p:style>
              <a:lnRef idx="0">
                <a:scrgbClr r="0" g="0" b="0"/>
              </a:lnRef>
              <a:fillRef idx="0">
                <a:scrgbClr r="0" g="0" b="0"/>
              </a:fillRef>
              <a:effectRef idx="0">
                <a:scrgbClr r="0" g="0" b="0"/>
              </a:effectRef>
              <a:fontRef idx="minor"/>
            </p:style>
          </p:sp>
          <p:sp>
            <p:nvSpPr>
              <p:cNvPr id="813" name="CustomShape 144"/>
              <p:cNvSpPr/>
              <p:nvPr/>
            </p:nvSpPr>
            <p:spPr>
              <a:xfrm>
                <a:off x="6238800" y="4896000"/>
                <a:ext cx="104400" cy="9000"/>
              </a:xfrm>
              <a:prstGeom prst="rect">
                <a:avLst/>
              </a:prstGeom>
              <a:solidFill>
                <a:srgbClr val="1F0000"/>
              </a:solidFill>
              <a:ln w="9360">
                <a:noFill/>
              </a:ln>
            </p:spPr>
            <p:style>
              <a:lnRef idx="0">
                <a:scrgbClr r="0" g="0" b="0"/>
              </a:lnRef>
              <a:fillRef idx="0">
                <a:scrgbClr r="0" g="0" b="0"/>
              </a:fillRef>
              <a:effectRef idx="0">
                <a:scrgbClr r="0" g="0" b="0"/>
              </a:effectRef>
              <a:fontRef idx="minor"/>
            </p:style>
          </p:sp>
          <p:sp>
            <p:nvSpPr>
              <p:cNvPr id="814" name="CustomShape 145"/>
              <p:cNvSpPr/>
              <p:nvPr/>
            </p:nvSpPr>
            <p:spPr>
              <a:xfrm>
                <a:off x="6238800" y="4905360"/>
                <a:ext cx="104400" cy="9000"/>
              </a:xfrm>
              <a:prstGeom prst="rect">
                <a:avLst/>
              </a:prstGeom>
              <a:solidFill>
                <a:srgbClr val="1E0000"/>
              </a:solidFill>
              <a:ln w="9360">
                <a:noFill/>
              </a:ln>
            </p:spPr>
            <p:style>
              <a:lnRef idx="0">
                <a:scrgbClr r="0" g="0" b="0"/>
              </a:lnRef>
              <a:fillRef idx="0">
                <a:scrgbClr r="0" g="0" b="0"/>
              </a:fillRef>
              <a:effectRef idx="0">
                <a:scrgbClr r="0" g="0" b="0"/>
              </a:effectRef>
              <a:fontRef idx="minor"/>
            </p:style>
          </p:sp>
          <p:sp>
            <p:nvSpPr>
              <p:cNvPr id="815" name="CustomShape 146"/>
              <p:cNvSpPr/>
              <p:nvPr/>
            </p:nvSpPr>
            <p:spPr>
              <a:xfrm>
                <a:off x="6238800" y="4914720"/>
                <a:ext cx="104400" cy="18720"/>
              </a:xfrm>
              <a:prstGeom prst="rect">
                <a:avLst/>
              </a:prstGeom>
              <a:solidFill>
                <a:srgbClr val="1C0000"/>
              </a:solidFill>
              <a:ln w="9360">
                <a:noFill/>
              </a:ln>
            </p:spPr>
            <p:style>
              <a:lnRef idx="0">
                <a:scrgbClr r="0" g="0" b="0"/>
              </a:lnRef>
              <a:fillRef idx="0">
                <a:scrgbClr r="0" g="0" b="0"/>
              </a:fillRef>
              <a:effectRef idx="0">
                <a:scrgbClr r="0" g="0" b="0"/>
              </a:effectRef>
              <a:fontRef idx="minor"/>
            </p:style>
          </p:sp>
          <p:sp>
            <p:nvSpPr>
              <p:cNvPr id="816" name="CustomShape 147"/>
              <p:cNvSpPr/>
              <p:nvPr/>
            </p:nvSpPr>
            <p:spPr>
              <a:xfrm>
                <a:off x="6238800" y="4933800"/>
                <a:ext cx="104400" cy="9000"/>
              </a:xfrm>
              <a:prstGeom prst="rect">
                <a:avLst/>
              </a:prstGeom>
              <a:solidFill>
                <a:srgbClr val="1B0000"/>
              </a:solidFill>
              <a:ln w="9360">
                <a:noFill/>
              </a:ln>
            </p:spPr>
            <p:style>
              <a:lnRef idx="0">
                <a:scrgbClr r="0" g="0" b="0"/>
              </a:lnRef>
              <a:fillRef idx="0">
                <a:scrgbClr r="0" g="0" b="0"/>
              </a:fillRef>
              <a:effectRef idx="0">
                <a:scrgbClr r="0" g="0" b="0"/>
              </a:effectRef>
              <a:fontRef idx="minor"/>
            </p:style>
          </p:sp>
          <p:sp>
            <p:nvSpPr>
              <p:cNvPr id="817" name="CustomShape 148"/>
              <p:cNvSpPr/>
              <p:nvPr/>
            </p:nvSpPr>
            <p:spPr>
              <a:xfrm>
                <a:off x="6238800" y="4943520"/>
                <a:ext cx="104400" cy="9000"/>
              </a:xfrm>
              <a:prstGeom prst="rect">
                <a:avLst/>
              </a:prstGeom>
              <a:solidFill>
                <a:srgbClr val="1A0000"/>
              </a:solidFill>
              <a:ln w="9360">
                <a:noFill/>
              </a:ln>
            </p:spPr>
            <p:style>
              <a:lnRef idx="0">
                <a:scrgbClr r="0" g="0" b="0"/>
              </a:lnRef>
              <a:fillRef idx="0">
                <a:scrgbClr r="0" g="0" b="0"/>
              </a:fillRef>
              <a:effectRef idx="0">
                <a:scrgbClr r="0" g="0" b="0"/>
              </a:effectRef>
              <a:fontRef idx="minor"/>
            </p:style>
          </p:sp>
          <p:sp>
            <p:nvSpPr>
              <p:cNvPr id="818" name="CustomShape 149"/>
              <p:cNvSpPr/>
              <p:nvPr/>
            </p:nvSpPr>
            <p:spPr>
              <a:xfrm>
                <a:off x="6238800" y="4952880"/>
                <a:ext cx="104400" cy="9000"/>
              </a:xfrm>
              <a:prstGeom prst="rect">
                <a:avLst/>
              </a:prstGeom>
              <a:solidFill>
                <a:srgbClr val="190000"/>
              </a:solidFill>
              <a:ln w="9360">
                <a:noFill/>
              </a:ln>
            </p:spPr>
            <p:style>
              <a:lnRef idx="0">
                <a:scrgbClr r="0" g="0" b="0"/>
              </a:lnRef>
              <a:fillRef idx="0">
                <a:scrgbClr r="0" g="0" b="0"/>
              </a:fillRef>
              <a:effectRef idx="0">
                <a:scrgbClr r="0" g="0" b="0"/>
              </a:effectRef>
              <a:fontRef idx="minor"/>
            </p:style>
          </p:sp>
          <p:sp>
            <p:nvSpPr>
              <p:cNvPr id="819" name="CustomShape 150"/>
              <p:cNvSpPr/>
              <p:nvPr/>
            </p:nvSpPr>
            <p:spPr>
              <a:xfrm>
                <a:off x="6238800" y="4962600"/>
                <a:ext cx="104400" cy="9000"/>
              </a:xfrm>
              <a:prstGeom prst="rect">
                <a:avLst/>
              </a:prstGeom>
              <a:solidFill>
                <a:srgbClr val="170000"/>
              </a:solidFill>
              <a:ln w="9360">
                <a:noFill/>
              </a:ln>
            </p:spPr>
            <p:style>
              <a:lnRef idx="0">
                <a:scrgbClr r="0" g="0" b="0"/>
              </a:lnRef>
              <a:fillRef idx="0">
                <a:scrgbClr r="0" g="0" b="0"/>
              </a:fillRef>
              <a:effectRef idx="0">
                <a:scrgbClr r="0" g="0" b="0"/>
              </a:effectRef>
              <a:fontRef idx="minor"/>
            </p:style>
          </p:sp>
          <p:sp>
            <p:nvSpPr>
              <p:cNvPr id="820" name="CustomShape 151"/>
              <p:cNvSpPr/>
              <p:nvPr/>
            </p:nvSpPr>
            <p:spPr>
              <a:xfrm>
                <a:off x="6238800" y="4971960"/>
                <a:ext cx="104400" cy="9000"/>
              </a:xfrm>
              <a:prstGeom prst="rect">
                <a:avLst/>
              </a:prstGeom>
              <a:solidFill>
                <a:srgbClr val="160000"/>
              </a:solidFill>
              <a:ln w="9360">
                <a:noFill/>
              </a:ln>
            </p:spPr>
            <p:style>
              <a:lnRef idx="0">
                <a:scrgbClr r="0" g="0" b="0"/>
              </a:lnRef>
              <a:fillRef idx="0">
                <a:scrgbClr r="0" g="0" b="0"/>
              </a:fillRef>
              <a:effectRef idx="0">
                <a:scrgbClr r="0" g="0" b="0"/>
              </a:effectRef>
              <a:fontRef idx="minor"/>
            </p:style>
          </p:sp>
          <p:sp>
            <p:nvSpPr>
              <p:cNvPr id="821" name="CustomShape 152"/>
              <p:cNvSpPr/>
              <p:nvPr/>
            </p:nvSpPr>
            <p:spPr>
              <a:xfrm>
                <a:off x="6238800" y="4981680"/>
                <a:ext cx="104400" cy="9000"/>
              </a:xfrm>
              <a:prstGeom prst="rect">
                <a:avLst/>
              </a:prstGeom>
              <a:solidFill>
                <a:srgbClr val="150000"/>
              </a:solidFill>
              <a:ln w="9360">
                <a:noFill/>
              </a:ln>
            </p:spPr>
            <p:style>
              <a:lnRef idx="0">
                <a:scrgbClr r="0" g="0" b="0"/>
              </a:lnRef>
              <a:fillRef idx="0">
                <a:scrgbClr r="0" g="0" b="0"/>
              </a:fillRef>
              <a:effectRef idx="0">
                <a:scrgbClr r="0" g="0" b="0"/>
              </a:effectRef>
              <a:fontRef idx="minor"/>
            </p:style>
          </p:sp>
          <p:sp>
            <p:nvSpPr>
              <p:cNvPr id="822" name="CustomShape 153"/>
              <p:cNvSpPr/>
              <p:nvPr/>
            </p:nvSpPr>
            <p:spPr>
              <a:xfrm>
                <a:off x="6238800" y="4991040"/>
                <a:ext cx="104400" cy="18720"/>
              </a:xfrm>
              <a:prstGeom prst="rect">
                <a:avLst/>
              </a:prstGeom>
              <a:solidFill>
                <a:srgbClr val="130000"/>
              </a:solidFill>
              <a:ln w="9360">
                <a:noFill/>
              </a:ln>
            </p:spPr>
            <p:style>
              <a:lnRef idx="0">
                <a:scrgbClr r="0" g="0" b="0"/>
              </a:lnRef>
              <a:fillRef idx="0">
                <a:scrgbClr r="0" g="0" b="0"/>
              </a:fillRef>
              <a:effectRef idx="0">
                <a:scrgbClr r="0" g="0" b="0"/>
              </a:effectRef>
              <a:fontRef idx="minor"/>
            </p:style>
          </p:sp>
          <p:sp>
            <p:nvSpPr>
              <p:cNvPr id="823" name="CustomShape 154"/>
              <p:cNvSpPr/>
              <p:nvPr/>
            </p:nvSpPr>
            <p:spPr>
              <a:xfrm>
                <a:off x="6238800" y="5010120"/>
                <a:ext cx="104400" cy="9000"/>
              </a:xfrm>
              <a:prstGeom prst="rect">
                <a:avLst/>
              </a:prstGeom>
              <a:solidFill>
                <a:srgbClr val="120000"/>
              </a:solidFill>
              <a:ln w="9360">
                <a:noFill/>
              </a:ln>
            </p:spPr>
            <p:style>
              <a:lnRef idx="0">
                <a:scrgbClr r="0" g="0" b="0"/>
              </a:lnRef>
              <a:fillRef idx="0">
                <a:scrgbClr r="0" g="0" b="0"/>
              </a:fillRef>
              <a:effectRef idx="0">
                <a:scrgbClr r="0" g="0" b="0"/>
              </a:effectRef>
              <a:fontRef idx="minor"/>
            </p:style>
          </p:sp>
          <p:sp>
            <p:nvSpPr>
              <p:cNvPr id="824" name="CustomShape 155"/>
              <p:cNvSpPr/>
              <p:nvPr/>
            </p:nvSpPr>
            <p:spPr>
              <a:xfrm>
                <a:off x="6238800" y="5019840"/>
                <a:ext cx="104400" cy="9000"/>
              </a:xfrm>
              <a:prstGeom prst="rect">
                <a:avLst/>
              </a:prstGeom>
              <a:solidFill>
                <a:srgbClr val="110000"/>
              </a:solidFill>
              <a:ln w="9360">
                <a:noFill/>
              </a:ln>
            </p:spPr>
            <p:style>
              <a:lnRef idx="0">
                <a:scrgbClr r="0" g="0" b="0"/>
              </a:lnRef>
              <a:fillRef idx="0">
                <a:scrgbClr r="0" g="0" b="0"/>
              </a:fillRef>
              <a:effectRef idx="0">
                <a:scrgbClr r="0" g="0" b="0"/>
              </a:effectRef>
              <a:fontRef idx="minor"/>
            </p:style>
          </p:sp>
          <p:sp>
            <p:nvSpPr>
              <p:cNvPr id="825" name="CustomShape 156"/>
              <p:cNvSpPr/>
              <p:nvPr/>
            </p:nvSpPr>
            <p:spPr>
              <a:xfrm>
                <a:off x="6238800" y="5029200"/>
                <a:ext cx="104400" cy="9000"/>
              </a:xfrm>
              <a:prstGeom prst="rect">
                <a:avLst/>
              </a:prstGeom>
              <a:solidFill>
                <a:srgbClr val="0F0000"/>
              </a:solidFill>
              <a:ln w="9360">
                <a:noFill/>
              </a:ln>
            </p:spPr>
            <p:style>
              <a:lnRef idx="0">
                <a:scrgbClr r="0" g="0" b="0"/>
              </a:lnRef>
              <a:fillRef idx="0">
                <a:scrgbClr r="0" g="0" b="0"/>
              </a:fillRef>
              <a:effectRef idx="0">
                <a:scrgbClr r="0" g="0" b="0"/>
              </a:effectRef>
              <a:fontRef idx="minor"/>
            </p:style>
          </p:sp>
          <p:sp>
            <p:nvSpPr>
              <p:cNvPr id="826" name="CustomShape 157"/>
              <p:cNvSpPr/>
              <p:nvPr/>
            </p:nvSpPr>
            <p:spPr>
              <a:xfrm>
                <a:off x="6238800" y="5038560"/>
                <a:ext cx="104400" cy="9000"/>
              </a:xfrm>
              <a:prstGeom prst="rect">
                <a:avLst/>
              </a:prstGeom>
              <a:solidFill>
                <a:srgbClr val="0E0000"/>
              </a:solidFill>
              <a:ln w="9360">
                <a:noFill/>
              </a:ln>
            </p:spPr>
            <p:style>
              <a:lnRef idx="0">
                <a:scrgbClr r="0" g="0" b="0"/>
              </a:lnRef>
              <a:fillRef idx="0">
                <a:scrgbClr r="0" g="0" b="0"/>
              </a:fillRef>
              <a:effectRef idx="0">
                <a:scrgbClr r="0" g="0" b="0"/>
              </a:effectRef>
              <a:fontRef idx="minor"/>
            </p:style>
          </p:sp>
          <p:sp>
            <p:nvSpPr>
              <p:cNvPr id="827" name="CustomShape 158"/>
              <p:cNvSpPr/>
              <p:nvPr/>
            </p:nvSpPr>
            <p:spPr>
              <a:xfrm>
                <a:off x="6238800" y="5048280"/>
                <a:ext cx="104400" cy="9000"/>
              </a:xfrm>
              <a:prstGeom prst="rect">
                <a:avLst/>
              </a:prstGeom>
              <a:solidFill>
                <a:srgbClr val="0D0000"/>
              </a:solidFill>
              <a:ln w="9360">
                <a:noFill/>
              </a:ln>
            </p:spPr>
            <p:style>
              <a:lnRef idx="0">
                <a:scrgbClr r="0" g="0" b="0"/>
              </a:lnRef>
              <a:fillRef idx="0">
                <a:scrgbClr r="0" g="0" b="0"/>
              </a:fillRef>
              <a:effectRef idx="0">
                <a:scrgbClr r="0" g="0" b="0"/>
              </a:effectRef>
              <a:fontRef idx="minor"/>
            </p:style>
          </p:sp>
          <p:sp>
            <p:nvSpPr>
              <p:cNvPr id="828" name="CustomShape 159"/>
              <p:cNvSpPr/>
              <p:nvPr/>
            </p:nvSpPr>
            <p:spPr>
              <a:xfrm>
                <a:off x="6238800" y="5057640"/>
                <a:ext cx="104400" cy="9000"/>
              </a:xfrm>
              <a:prstGeom prst="rect">
                <a:avLst/>
              </a:prstGeom>
              <a:solidFill>
                <a:srgbClr val="0B0000"/>
              </a:solidFill>
              <a:ln w="9360">
                <a:noFill/>
              </a:ln>
            </p:spPr>
            <p:style>
              <a:lnRef idx="0">
                <a:scrgbClr r="0" g="0" b="0"/>
              </a:lnRef>
              <a:fillRef idx="0">
                <a:scrgbClr r="0" g="0" b="0"/>
              </a:fillRef>
              <a:effectRef idx="0">
                <a:scrgbClr r="0" g="0" b="0"/>
              </a:effectRef>
              <a:fontRef idx="minor"/>
            </p:style>
          </p:sp>
          <p:sp>
            <p:nvSpPr>
              <p:cNvPr id="829" name="CustomShape 160"/>
              <p:cNvSpPr/>
              <p:nvPr/>
            </p:nvSpPr>
            <p:spPr>
              <a:xfrm>
                <a:off x="6238800" y="5067360"/>
                <a:ext cx="104400" cy="18720"/>
              </a:xfrm>
              <a:prstGeom prst="rect">
                <a:avLst/>
              </a:prstGeom>
              <a:solidFill>
                <a:srgbClr val="090000"/>
              </a:solidFill>
              <a:ln w="9360">
                <a:noFill/>
              </a:ln>
            </p:spPr>
            <p:style>
              <a:lnRef idx="0">
                <a:scrgbClr r="0" g="0" b="0"/>
              </a:lnRef>
              <a:fillRef idx="0">
                <a:scrgbClr r="0" g="0" b="0"/>
              </a:fillRef>
              <a:effectRef idx="0">
                <a:scrgbClr r="0" g="0" b="0"/>
              </a:effectRef>
              <a:fontRef idx="minor"/>
            </p:style>
          </p:sp>
          <p:sp>
            <p:nvSpPr>
              <p:cNvPr id="830" name="CustomShape 161"/>
              <p:cNvSpPr/>
              <p:nvPr/>
            </p:nvSpPr>
            <p:spPr>
              <a:xfrm>
                <a:off x="6238800" y="5086440"/>
                <a:ext cx="104400" cy="9000"/>
              </a:xfrm>
              <a:prstGeom prst="rect">
                <a:avLst/>
              </a:prstGeom>
              <a:solidFill>
                <a:srgbClr val="070000"/>
              </a:solidFill>
              <a:ln w="9360">
                <a:noFill/>
              </a:ln>
            </p:spPr>
            <p:style>
              <a:lnRef idx="0">
                <a:scrgbClr r="0" g="0" b="0"/>
              </a:lnRef>
              <a:fillRef idx="0">
                <a:scrgbClr r="0" g="0" b="0"/>
              </a:fillRef>
              <a:effectRef idx="0">
                <a:scrgbClr r="0" g="0" b="0"/>
              </a:effectRef>
              <a:fontRef idx="minor"/>
            </p:style>
          </p:sp>
          <p:sp>
            <p:nvSpPr>
              <p:cNvPr id="831" name="CustomShape 162"/>
              <p:cNvSpPr/>
              <p:nvPr/>
            </p:nvSpPr>
            <p:spPr>
              <a:xfrm>
                <a:off x="6238800" y="5095800"/>
                <a:ext cx="104400" cy="9000"/>
              </a:xfrm>
              <a:prstGeom prst="rect">
                <a:avLst/>
              </a:prstGeom>
              <a:solidFill>
                <a:srgbClr val="050000"/>
              </a:solidFill>
              <a:ln w="9360">
                <a:noFill/>
              </a:ln>
            </p:spPr>
            <p:style>
              <a:lnRef idx="0">
                <a:scrgbClr r="0" g="0" b="0"/>
              </a:lnRef>
              <a:fillRef idx="0">
                <a:scrgbClr r="0" g="0" b="0"/>
              </a:fillRef>
              <a:effectRef idx="0">
                <a:scrgbClr r="0" g="0" b="0"/>
              </a:effectRef>
              <a:fontRef idx="minor"/>
            </p:style>
          </p:sp>
          <p:sp>
            <p:nvSpPr>
              <p:cNvPr id="832" name="CustomShape 163"/>
              <p:cNvSpPr/>
              <p:nvPr/>
            </p:nvSpPr>
            <p:spPr>
              <a:xfrm>
                <a:off x="6238800" y="5105520"/>
                <a:ext cx="104400" cy="9000"/>
              </a:xfrm>
              <a:prstGeom prst="rect">
                <a:avLst/>
              </a:prstGeom>
              <a:solidFill>
                <a:srgbClr val="000000"/>
              </a:solidFill>
              <a:ln w="9360">
                <a:noFill/>
              </a:ln>
            </p:spPr>
            <p:style>
              <a:lnRef idx="0">
                <a:scrgbClr r="0" g="0" b="0"/>
              </a:lnRef>
              <a:fillRef idx="0">
                <a:scrgbClr r="0" g="0" b="0"/>
              </a:fillRef>
              <a:effectRef idx="0">
                <a:scrgbClr r="0" g="0" b="0"/>
              </a:effectRef>
              <a:fontRef idx="minor"/>
            </p:style>
          </p:sp>
        </p:grpSp>
        <p:sp>
          <p:nvSpPr>
            <p:cNvPr id="833" name="CustomShape 164"/>
            <p:cNvSpPr/>
            <p:nvPr/>
          </p:nvSpPr>
          <p:spPr>
            <a:xfrm>
              <a:off x="6238800" y="3714840"/>
              <a:ext cx="95040" cy="1390320"/>
            </a:xfrm>
            <a:custGeom>
              <a:avLst/>
              <a:gdLst/>
              <a:ahLst/>
              <a:cxnLst/>
              <a:rect l="l" t="t" r="r" b="b"/>
              <a:pathLst>
                <a:path w="60" h="876">
                  <a:moveTo>
                    <a:pt x="0" y="876"/>
                  </a:moveTo>
                  <a:lnTo>
                    <a:pt x="0" y="42"/>
                  </a:lnTo>
                  <a:lnTo>
                    <a:pt x="60" y="0"/>
                  </a:lnTo>
                  <a:lnTo>
                    <a:pt x="60" y="834"/>
                  </a:lnTo>
                  <a:lnTo>
                    <a:pt x="0" y="876"/>
                  </a:lnTo>
                  <a:close/>
                </a:path>
              </a:pathLst>
            </a:custGeom>
            <a:noFill/>
            <a:ln w="9360">
              <a:noFill/>
            </a:ln>
          </p:spPr>
          <p:style>
            <a:lnRef idx="0">
              <a:scrgbClr r="0" g="0" b="0"/>
            </a:lnRef>
            <a:fillRef idx="0">
              <a:scrgbClr r="0" g="0" b="0"/>
            </a:fillRef>
            <a:effectRef idx="0">
              <a:scrgbClr r="0" g="0" b="0"/>
            </a:effectRef>
            <a:fontRef idx="minor"/>
          </p:style>
        </p:sp>
        <p:grpSp>
          <p:nvGrpSpPr>
            <p:cNvPr id="834" name="Group 165"/>
            <p:cNvGrpSpPr/>
            <p:nvPr/>
          </p:nvGrpSpPr>
          <p:grpSpPr>
            <a:xfrm>
              <a:off x="5981760" y="3781440"/>
              <a:ext cx="256680" cy="1323360"/>
              <a:chOff x="5981760" y="3781440"/>
              <a:chExt cx="256680" cy="1323360"/>
            </a:xfrm>
          </p:grpSpPr>
          <p:sp>
            <p:nvSpPr>
              <p:cNvPr id="835" name="CustomShape 166"/>
              <p:cNvSpPr/>
              <p:nvPr/>
            </p:nvSpPr>
            <p:spPr>
              <a:xfrm>
                <a:off x="5981760" y="3781440"/>
                <a:ext cx="256680" cy="9000"/>
              </a:xfrm>
              <a:prstGeom prst="rect">
                <a:avLst/>
              </a:prstGeom>
              <a:solidFill>
                <a:srgbClr val="FF0000"/>
              </a:solidFill>
              <a:ln w="9360">
                <a:noFill/>
              </a:ln>
            </p:spPr>
            <p:style>
              <a:lnRef idx="0">
                <a:scrgbClr r="0" g="0" b="0"/>
              </a:lnRef>
              <a:fillRef idx="0">
                <a:scrgbClr r="0" g="0" b="0"/>
              </a:fillRef>
              <a:effectRef idx="0">
                <a:scrgbClr r="0" g="0" b="0"/>
              </a:effectRef>
              <a:fontRef idx="minor"/>
            </p:style>
          </p:sp>
          <p:sp>
            <p:nvSpPr>
              <p:cNvPr id="836" name="CustomShape 167"/>
              <p:cNvSpPr/>
              <p:nvPr/>
            </p:nvSpPr>
            <p:spPr>
              <a:xfrm>
                <a:off x="5981760" y="3790800"/>
                <a:ext cx="256680" cy="9000"/>
              </a:xfrm>
              <a:prstGeom prst="rect">
                <a:avLst/>
              </a:prstGeom>
              <a:solidFill>
                <a:srgbClr val="FE0000"/>
              </a:solidFill>
              <a:ln w="9360">
                <a:noFill/>
              </a:ln>
            </p:spPr>
            <p:style>
              <a:lnRef idx="0">
                <a:scrgbClr r="0" g="0" b="0"/>
              </a:lnRef>
              <a:fillRef idx="0">
                <a:scrgbClr r="0" g="0" b="0"/>
              </a:fillRef>
              <a:effectRef idx="0">
                <a:scrgbClr r="0" g="0" b="0"/>
              </a:effectRef>
              <a:fontRef idx="minor"/>
            </p:style>
          </p:sp>
          <p:sp>
            <p:nvSpPr>
              <p:cNvPr id="837" name="CustomShape 168"/>
              <p:cNvSpPr/>
              <p:nvPr/>
            </p:nvSpPr>
            <p:spPr>
              <a:xfrm>
                <a:off x="5981760" y="3800520"/>
                <a:ext cx="256680" cy="9000"/>
              </a:xfrm>
              <a:prstGeom prst="rect">
                <a:avLst/>
              </a:prstGeom>
              <a:solidFill>
                <a:srgbClr val="FE0000"/>
              </a:solidFill>
              <a:ln w="9360">
                <a:noFill/>
              </a:ln>
            </p:spPr>
            <p:style>
              <a:lnRef idx="0">
                <a:scrgbClr r="0" g="0" b="0"/>
              </a:lnRef>
              <a:fillRef idx="0">
                <a:scrgbClr r="0" g="0" b="0"/>
              </a:fillRef>
              <a:effectRef idx="0">
                <a:scrgbClr r="0" g="0" b="0"/>
              </a:effectRef>
              <a:fontRef idx="minor"/>
            </p:style>
          </p:sp>
          <p:sp>
            <p:nvSpPr>
              <p:cNvPr id="838" name="CustomShape 169"/>
              <p:cNvSpPr/>
              <p:nvPr/>
            </p:nvSpPr>
            <p:spPr>
              <a:xfrm>
                <a:off x="5981760" y="3809880"/>
                <a:ext cx="256680" cy="9000"/>
              </a:xfrm>
              <a:prstGeom prst="rect">
                <a:avLst/>
              </a:prstGeom>
              <a:solidFill>
                <a:srgbClr val="FE0000"/>
              </a:solidFill>
              <a:ln w="9360">
                <a:noFill/>
              </a:ln>
            </p:spPr>
            <p:style>
              <a:lnRef idx="0">
                <a:scrgbClr r="0" g="0" b="0"/>
              </a:lnRef>
              <a:fillRef idx="0">
                <a:scrgbClr r="0" g="0" b="0"/>
              </a:fillRef>
              <a:effectRef idx="0">
                <a:scrgbClr r="0" g="0" b="0"/>
              </a:effectRef>
              <a:fontRef idx="minor"/>
            </p:style>
          </p:sp>
          <p:sp>
            <p:nvSpPr>
              <p:cNvPr id="839" name="CustomShape 170"/>
              <p:cNvSpPr/>
              <p:nvPr/>
            </p:nvSpPr>
            <p:spPr>
              <a:xfrm>
                <a:off x="5981760" y="3819600"/>
                <a:ext cx="256680" cy="9000"/>
              </a:xfrm>
              <a:prstGeom prst="rect">
                <a:avLst/>
              </a:prstGeom>
              <a:solidFill>
                <a:srgbClr val="FD0000"/>
              </a:solidFill>
              <a:ln w="9360">
                <a:noFill/>
              </a:ln>
            </p:spPr>
            <p:style>
              <a:lnRef idx="0">
                <a:scrgbClr r="0" g="0" b="0"/>
              </a:lnRef>
              <a:fillRef idx="0">
                <a:scrgbClr r="0" g="0" b="0"/>
              </a:fillRef>
              <a:effectRef idx="0">
                <a:scrgbClr r="0" g="0" b="0"/>
              </a:effectRef>
              <a:fontRef idx="minor"/>
            </p:style>
          </p:sp>
          <p:sp>
            <p:nvSpPr>
              <p:cNvPr id="840" name="CustomShape 171"/>
              <p:cNvSpPr/>
              <p:nvPr/>
            </p:nvSpPr>
            <p:spPr>
              <a:xfrm>
                <a:off x="5981760" y="3828960"/>
                <a:ext cx="256680" cy="9000"/>
              </a:xfrm>
              <a:prstGeom prst="rect">
                <a:avLst/>
              </a:prstGeom>
              <a:solidFill>
                <a:srgbClr val="FD0000"/>
              </a:solidFill>
              <a:ln w="9360">
                <a:noFill/>
              </a:ln>
            </p:spPr>
            <p:style>
              <a:lnRef idx="0">
                <a:scrgbClr r="0" g="0" b="0"/>
              </a:lnRef>
              <a:fillRef idx="0">
                <a:scrgbClr r="0" g="0" b="0"/>
              </a:fillRef>
              <a:effectRef idx="0">
                <a:scrgbClr r="0" g="0" b="0"/>
              </a:effectRef>
              <a:fontRef idx="minor"/>
            </p:style>
          </p:sp>
          <p:sp>
            <p:nvSpPr>
              <p:cNvPr id="841" name="CustomShape 172"/>
              <p:cNvSpPr/>
              <p:nvPr/>
            </p:nvSpPr>
            <p:spPr>
              <a:xfrm>
                <a:off x="5981760" y="3838680"/>
                <a:ext cx="256680" cy="9000"/>
              </a:xfrm>
              <a:prstGeom prst="rect">
                <a:avLst/>
              </a:prstGeom>
              <a:solidFill>
                <a:srgbClr val="FD0000"/>
              </a:solidFill>
              <a:ln w="9360">
                <a:noFill/>
              </a:ln>
            </p:spPr>
            <p:style>
              <a:lnRef idx="0">
                <a:scrgbClr r="0" g="0" b="0"/>
              </a:lnRef>
              <a:fillRef idx="0">
                <a:scrgbClr r="0" g="0" b="0"/>
              </a:fillRef>
              <a:effectRef idx="0">
                <a:scrgbClr r="0" g="0" b="0"/>
              </a:effectRef>
              <a:fontRef idx="minor"/>
            </p:style>
          </p:sp>
          <p:sp>
            <p:nvSpPr>
              <p:cNvPr id="842" name="CustomShape 173"/>
              <p:cNvSpPr/>
              <p:nvPr/>
            </p:nvSpPr>
            <p:spPr>
              <a:xfrm>
                <a:off x="5981760" y="3848040"/>
                <a:ext cx="256680" cy="9000"/>
              </a:xfrm>
              <a:prstGeom prst="rect">
                <a:avLst/>
              </a:prstGeom>
              <a:solidFill>
                <a:srgbClr val="FD0000"/>
              </a:solidFill>
              <a:ln w="9360">
                <a:noFill/>
              </a:ln>
            </p:spPr>
            <p:style>
              <a:lnRef idx="0">
                <a:scrgbClr r="0" g="0" b="0"/>
              </a:lnRef>
              <a:fillRef idx="0">
                <a:scrgbClr r="0" g="0" b="0"/>
              </a:fillRef>
              <a:effectRef idx="0">
                <a:scrgbClr r="0" g="0" b="0"/>
              </a:effectRef>
              <a:fontRef idx="minor"/>
            </p:style>
          </p:sp>
          <p:sp>
            <p:nvSpPr>
              <p:cNvPr id="843" name="CustomShape 174"/>
              <p:cNvSpPr/>
              <p:nvPr/>
            </p:nvSpPr>
            <p:spPr>
              <a:xfrm>
                <a:off x="5981760" y="3857760"/>
                <a:ext cx="256680" cy="9000"/>
              </a:xfrm>
              <a:prstGeom prst="rect">
                <a:avLst/>
              </a:prstGeom>
              <a:solidFill>
                <a:srgbClr val="FC0000"/>
              </a:solidFill>
              <a:ln w="9360">
                <a:noFill/>
              </a:ln>
            </p:spPr>
            <p:style>
              <a:lnRef idx="0">
                <a:scrgbClr r="0" g="0" b="0"/>
              </a:lnRef>
              <a:fillRef idx="0">
                <a:scrgbClr r="0" g="0" b="0"/>
              </a:fillRef>
              <a:effectRef idx="0">
                <a:scrgbClr r="0" g="0" b="0"/>
              </a:effectRef>
              <a:fontRef idx="minor"/>
            </p:style>
          </p:sp>
          <p:sp>
            <p:nvSpPr>
              <p:cNvPr id="844" name="CustomShape 175"/>
              <p:cNvSpPr/>
              <p:nvPr/>
            </p:nvSpPr>
            <p:spPr>
              <a:xfrm>
                <a:off x="5981760" y="3867120"/>
                <a:ext cx="256680" cy="9000"/>
              </a:xfrm>
              <a:prstGeom prst="rect">
                <a:avLst/>
              </a:prstGeom>
              <a:solidFill>
                <a:srgbClr val="FC0000"/>
              </a:solidFill>
              <a:ln w="9360">
                <a:noFill/>
              </a:ln>
            </p:spPr>
            <p:style>
              <a:lnRef idx="0">
                <a:scrgbClr r="0" g="0" b="0"/>
              </a:lnRef>
              <a:fillRef idx="0">
                <a:scrgbClr r="0" g="0" b="0"/>
              </a:fillRef>
              <a:effectRef idx="0">
                <a:scrgbClr r="0" g="0" b="0"/>
              </a:effectRef>
              <a:fontRef idx="minor"/>
            </p:style>
          </p:sp>
          <p:sp>
            <p:nvSpPr>
              <p:cNvPr id="845" name="CustomShape 176"/>
              <p:cNvSpPr/>
              <p:nvPr/>
            </p:nvSpPr>
            <p:spPr>
              <a:xfrm>
                <a:off x="5981760" y="3876840"/>
                <a:ext cx="256680" cy="9000"/>
              </a:xfrm>
              <a:prstGeom prst="rect">
                <a:avLst/>
              </a:prstGeom>
              <a:solidFill>
                <a:srgbClr val="FC0000"/>
              </a:solidFill>
              <a:ln w="9360">
                <a:noFill/>
              </a:ln>
            </p:spPr>
            <p:style>
              <a:lnRef idx="0">
                <a:scrgbClr r="0" g="0" b="0"/>
              </a:lnRef>
              <a:fillRef idx="0">
                <a:scrgbClr r="0" g="0" b="0"/>
              </a:fillRef>
              <a:effectRef idx="0">
                <a:scrgbClr r="0" g="0" b="0"/>
              </a:effectRef>
              <a:fontRef idx="minor"/>
            </p:style>
          </p:sp>
          <p:sp>
            <p:nvSpPr>
              <p:cNvPr id="846" name="CustomShape 177"/>
              <p:cNvSpPr/>
              <p:nvPr/>
            </p:nvSpPr>
            <p:spPr>
              <a:xfrm>
                <a:off x="5981760" y="3886200"/>
                <a:ext cx="256680" cy="9000"/>
              </a:xfrm>
              <a:prstGeom prst="rect">
                <a:avLst/>
              </a:prstGeom>
              <a:solidFill>
                <a:srgbClr val="FB0000"/>
              </a:solidFill>
              <a:ln w="9360">
                <a:noFill/>
              </a:ln>
            </p:spPr>
            <p:style>
              <a:lnRef idx="0">
                <a:scrgbClr r="0" g="0" b="0"/>
              </a:lnRef>
              <a:fillRef idx="0">
                <a:scrgbClr r="0" g="0" b="0"/>
              </a:fillRef>
              <a:effectRef idx="0">
                <a:scrgbClr r="0" g="0" b="0"/>
              </a:effectRef>
              <a:fontRef idx="minor"/>
            </p:style>
          </p:sp>
          <p:sp>
            <p:nvSpPr>
              <p:cNvPr id="847" name="CustomShape 178"/>
              <p:cNvSpPr/>
              <p:nvPr/>
            </p:nvSpPr>
            <p:spPr>
              <a:xfrm>
                <a:off x="5981760" y="3895560"/>
                <a:ext cx="256680" cy="9000"/>
              </a:xfrm>
              <a:prstGeom prst="rect">
                <a:avLst/>
              </a:prstGeom>
              <a:solidFill>
                <a:srgbClr val="FB0000"/>
              </a:solidFill>
              <a:ln w="9360">
                <a:noFill/>
              </a:ln>
            </p:spPr>
            <p:style>
              <a:lnRef idx="0">
                <a:scrgbClr r="0" g="0" b="0"/>
              </a:lnRef>
              <a:fillRef idx="0">
                <a:scrgbClr r="0" g="0" b="0"/>
              </a:fillRef>
              <a:effectRef idx="0">
                <a:scrgbClr r="0" g="0" b="0"/>
              </a:effectRef>
              <a:fontRef idx="minor"/>
            </p:style>
          </p:sp>
          <p:sp>
            <p:nvSpPr>
              <p:cNvPr id="848" name="CustomShape 179"/>
              <p:cNvSpPr/>
              <p:nvPr/>
            </p:nvSpPr>
            <p:spPr>
              <a:xfrm>
                <a:off x="5981760" y="3905280"/>
                <a:ext cx="256680" cy="9000"/>
              </a:xfrm>
              <a:prstGeom prst="rect">
                <a:avLst/>
              </a:prstGeom>
              <a:solidFill>
                <a:srgbClr val="FB0000"/>
              </a:solidFill>
              <a:ln w="9360">
                <a:noFill/>
              </a:ln>
            </p:spPr>
            <p:style>
              <a:lnRef idx="0">
                <a:scrgbClr r="0" g="0" b="0"/>
              </a:lnRef>
              <a:fillRef idx="0">
                <a:scrgbClr r="0" g="0" b="0"/>
              </a:fillRef>
              <a:effectRef idx="0">
                <a:scrgbClr r="0" g="0" b="0"/>
              </a:effectRef>
              <a:fontRef idx="minor"/>
            </p:style>
          </p:sp>
          <p:sp>
            <p:nvSpPr>
              <p:cNvPr id="849" name="CustomShape 180"/>
              <p:cNvSpPr/>
              <p:nvPr/>
            </p:nvSpPr>
            <p:spPr>
              <a:xfrm>
                <a:off x="5981760" y="3914640"/>
                <a:ext cx="256680" cy="9000"/>
              </a:xfrm>
              <a:prstGeom prst="rect">
                <a:avLst/>
              </a:prstGeom>
              <a:solidFill>
                <a:srgbClr val="FA0000"/>
              </a:solidFill>
              <a:ln w="9360">
                <a:noFill/>
              </a:ln>
            </p:spPr>
            <p:style>
              <a:lnRef idx="0">
                <a:scrgbClr r="0" g="0" b="0"/>
              </a:lnRef>
              <a:fillRef idx="0">
                <a:scrgbClr r="0" g="0" b="0"/>
              </a:fillRef>
              <a:effectRef idx="0">
                <a:scrgbClr r="0" g="0" b="0"/>
              </a:effectRef>
              <a:fontRef idx="minor"/>
            </p:style>
          </p:sp>
          <p:sp>
            <p:nvSpPr>
              <p:cNvPr id="850" name="CustomShape 181"/>
              <p:cNvSpPr/>
              <p:nvPr/>
            </p:nvSpPr>
            <p:spPr>
              <a:xfrm>
                <a:off x="5981760" y="3924360"/>
                <a:ext cx="256680" cy="9000"/>
              </a:xfrm>
              <a:prstGeom prst="rect">
                <a:avLst/>
              </a:prstGeom>
              <a:solidFill>
                <a:srgbClr val="FA0000"/>
              </a:solidFill>
              <a:ln w="9360">
                <a:noFill/>
              </a:ln>
            </p:spPr>
            <p:style>
              <a:lnRef idx="0">
                <a:scrgbClr r="0" g="0" b="0"/>
              </a:lnRef>
              <a:fillRef idx="0">
                <a:scrgbClr r="0" g="0" b="0"/>
              </a:fillRef>
              <a:effectRef idx="0">
                <a:scrgbClr r="0" g="0" b="0"/>
              </a:effectRef>
              <a:fontRef idx="minor"/>
            </p:style>
          </p:sp>
          <p:sp>
            <p:nvSpPr>
              <p:cNvPr id="851" name="CustomShape 182"/>
              <p:cNvSpPr/>
              <p:nvPr/>
            </p:nvSpPr>
            <p:spPr>
              <a:xfrm>
                <a:off x="5981760" y="3933720"/>
                <a:ext cx="256680" cy="9000"/>
              </a:xfrm>
              <a:prstGeom prst="rect">
                <a:avLst/>
              </a:prstGeom>
              <a:solidFill>
                <a:srgbClr val="F90000"/>
              </a:solidFill>
              <a:ln w="9360">
                <a:noFill/>
              </a:ln>
            </p:spPr>
            <p:style>
              <a:lnRef idx="0">
                <a:scrgbClr r="0" g="0" b="0"/>
              </a:lnRef>
              <a:fillRef idx="0">
                <a:scrgbClr r="0" g="0" b="0"/>
              </a:fillRef>
              <a:effectRef idx="0">
                <a:scrgbClr r="0" g="0" b="0"/>
              </a:effectRef>
              <a:fontRef idx="minor"/>
            </p:style>
          </p:sp>
          <p:sp>
            <p:nvSpPr>
              <p:cNvPr id="852" name="CustomShape 183"/>
              <p:cNvSpPr/>
              <p:nvPr/>
            </p:nvSpPr>
            <p:spPr>
              <a:xfrm>
                <a:off x="5981760" y="3943440"/>
                <a:ext cx="256680" cy="9000"/>
              </a:xfrm>
              <a:prstGeom prst="rect">
                <a:avLst/>
              </a:prstGeom>
              <a:solidFill>
                <a:srgbClr val="F90000"/>
              </a:solidFill>
              <a:ln w="9360">
                <a:noFill/>
              </a:ln>
            </p:spPr>
            <p:style>
              <a:lnRef idx="0">
                <a:scrgbClr r="0" g="0" b="0"/>
              </a:lnRef>
              <a:fillRef idx="0">
                <a:scrgbClr r="0" g="0" b="0"/>
              </a:fillRef>
              <a:effectRef idx="0">
                <a:scrgbClr r="0" g="0" b="0"/>
              </a:effectRef>
              <a:fontRef idx="minor"/>
            </p:style>
          </p:sp>
          <p:sp>
            <p:nvSpPr>
              <p:cNvPr id="853" name="CustomShape 184"/>
              <p:cNvSpPr/>
              <p:nvPr/>
            </p:nvSpPr>
            <p:spPr>
              <a:xfrm>
                <a:off x="5981760" y="3952800"/>
                <a:ext cx="256680" cy="9000"/>
              </a:xfrm>
              <a:prstGeom prst="rect">
                <a:avLst/>
              </a:prstGeom>
              <a:solidFill>
                <a:srgbClr val="F80000"/>
              </a:solidFill>
              <a:ln w="9360">
                <a:noFill/>
              </a:ln>
            </p:spPr>
            <p:style>
              <a:lnRef idx="0">
                <a:scrgbClr r="0" g="0" b="0"/>
              </a:lnRef>
              <a:fillRef idx="0">
                <a:scrgbClr r="0" g="0" b="0"/>
              </a:fillRef>
              <a:effectRef idx="0">
                <a:scrgbClr r="0" g="0" b="0"/>
              </a:effectRef>
              <a:fontRef idx="minor"/>
            </p:style>
          </p:sp>
          <p:sp>
            <p:nvSpPr>
              <p:cNvPr id="854" name="CustomShape 185"/>
              <p:cNvSpPr/>
              <p:nvPr/>
            </p:nvSpPr>
            <p:spPr>
              <a:xfrm>
                <a:off x="5981760" y="3962520"/>
                <a:ext cx="256680" cy="9000"/>
              </a:xfrm>
              <a:prstGeom prst="rect">
                <a:avLst/>
              </a:prstGeom>
              <a:solidFill>
                <a:srgbClr val="F80000"/>
              </a:solidFill>
              <a:ln w="9360">
                <a:noFill/>
              </a:ln>
            </p:spPr>
            <p:style>
              <a:lnRef idx="0">
                <a:scrgbClr r="0" g="0" b="0"/>
              </a:lnRef>
              <a:fillRef idx="0">
                <a:scrgbClr r="0" g="0" b="0"/>
              </a:fillRef>
              <a:effectRef idx="0">
                <a:scrgbClr r="0" g="0" b="0"/>
              </a:effectRef>
              <a:fontRef idx="minor"/>
            </p:style>
          </p:sp>
          <p:sp>
            <p:nvSpPr>
              <p:cNvPr id="855" name="CustomShape 186"/>
              <p:cNvSpPr/>
              <p:nvPr/>
            </p:nvSpPr>
            <p:spPr>
              <a:xfrm>
                <a:off x="5981760" y="3971880"/>
                <a:ext cx="256680" cy="9000"/>
              </a:xfrm>
              <a:prstGeom prst="rect">
                <a:avLst/>
              </a:prstGeom>
              <a:solidFill>
                <a:srgbClr val="F70000"/>
              </a:solidFill>
              <a:ln w="9360">
                <a:noFill/>
              </a:ln>
            </p:spPr>
            <p:style>
              <a:lnRef idx="0">
                <a:scrgbClr r="0" g="0" b="0"/>
              </a:lnRef>
              <a:fillRef idx="0">
                <a:scrgbClr r="0" g="0" b="0"/>
              </a:fillRef>
              <a:effectRef idx="0">
                <a:scrgbClr r="0" g="0" b="0"/>
              </a:effectRef>
              <a:fontRef idx="minor"/>
            </p:style>
          </p:sp>
          <p:sp>
            <p:nvSpPr>
              <p:cNvPr id="856" name="CustomShape 187"/>
              <p:cNvSpPr/>
              <p:nvPr/>
            </p:nvSpPr>
            <p:spPr>
              <a:xfrm>
                <a:off x="5981760" y="3981600"/>
                <a:ext cx="256680" cy="9000"/>
              </a:xfrm>
              <a:prstGeom prst="rect">
                <a:avLst/>
              </a:prstGeom>
              <a:solidFill>
                <a:srgbClr val="F60000"/>
              </a:solidFill>
              <a:ln w="9360">
                <a:noFill/>
              </a:ln>
            </p:spPr>
            <p:style>
              <a:lnRef idx="0">
                <a:scrgbClr r="0" g="0" b="0"/>
              </a:lnRef>
              <a:fillRef idx="0">
                <a:scrgbClr r="0" g="0" b="0"/>
              </a:fillRef>
              <a:effectRef idx="0">
                <a:scrgbClr r="0" g="0" b="0"/>
              </a:effectRef>
              <a:fontRef idx="minor"/>
            </p:style>
          </p:sp>
          <p:sp>
            <p:nvSpPr>
              <p:cNvPr id="857" name="CustomShape 188"/>
              <p:cNvSpPr/>
              <p:nvPr/>
            </p:nvSpPr>
            <p:spPr>
              <a:xfrm>
                <a:off x="5981760" y="3990960"/>
                <a:ext cx="256680" cy="9000"/>
              </a:xfrm>
              <a:prstGeom prst="rect">
                <a:avLst/>
              </a:prstGeom>
              <a:solidFill>
                <a:srgbClr val="F60000"/>
              </a:solidFill>
              <a:ln w="9360">
                <a:noFill/>
              </a:ln>
            </p:spPr>
            <p:style>
              <a:lnRef idx="0">
                <a:scrgbClr r="0" g="0" b="0"/>
              </a:lnRef>
              <a:fillRef idx="0">
                <a:scrgbClr r="0" g="0" b="0"/>
              </a:fillRef>
              <a:effectRef idx="0">
                <a:scrgbClr r="0" g="0" b="0"/>
              </a:effectRef>
              <a:fontRef idx="minor"/>
            </p:style>
          </p:sp>
          <p:sp>
            <p:nvSpPr>
              <p:cNvPr id="858" name="CustomShape 189"/>
              <p:cNvSpPr/>
              <p:nvPr/>
            </p:nvSpPr>
            <p:spPr>
              <a:xfrm>
                <a:off x="5981760" y="4000680"/>
                <a:ext cx="256680" cy="9000"/>
              </a:xfrm>
              <a:prstGeom prst="rect">
                <a:avLst/>
              </a:prstGeom>
              <a:solidFill>
                <a:srgbClr val="F50000"/>
              </a:solidFill>
              <a:ln w="9360">
                <a:noFill/>
              </a:ln>
            </p:spPr>
            <p:style>
              <a:lnRef idx="0">
                <a:scrgbClr r="0" g="0" b="0"/>
              </a:lnRef>
              <a:fillRef idx="0">
                <a:scrgbClr r="0" g="0" b="0"/>
              </a:fillRef>
              <a:effectRef idx="0">
                <a:scrgbClr r="0" g="0" b="0"/>
              </a:effectRef>
              <a:fontRef idx="minor"/>
            </p:style>
          </p:sp>
          <p:sp>
            <p:nvSpPr>
              <p:cNvPr id="859" name="CustomShape 190"/>
              <p:cNvSpPr/>
              <p:nvPr/>
            </p:nvSpPr>
            <p:spPr>
              <a:xfrm>
                <a:off x="5981760" y="4010040"/>
                <a:ext cx="256680" cy="9000"/>
              </a:xfrm>
              <a:prstGeom prst="rect">
                <a:avLst/>
              </a:prstGeom>
              <a:solidFill>
                <a:srgbClr val="F40000"/>
              </a:solidFill>
              <a:ln w="9360">
                <a:noFill/>
              </a:ln>
            </p:spPr>
            <p:style>
              <a:lnRef idx="0">
                <a:scrgbClr r="0" g="0" b="0"/>
              </a:lnRef>
              <a:fillRef idx="0">
                <a:scrgbClr r="0" g="0" b="0"/>
              </a:fillRef>
              <a:effectRef idx="0">
                <a:scrgbClr r="0" g="0" b="0"/>
              </a:effectRef>
              <a:fontRef idx="minor"/>
            </p:style>
          </p:sp>
          <p:sp>
            <p:nvSpPr>
              <p:cNvPr id="860" name="CustomShape 191"/>
              <p:cNvSpPr/>
              <p:nvPr/>
            </p:nvSpPr>
            <p:spPr>
              <a:xfrm>
                <a:off x="5981760" y="4019400"/>
                <a:ext cx="256680" cy="9000"/>
              </a:xfrm>
              <a:prstGeom prst="rect">
                <a:avLst/>
              </a:prstGeom>
              <a:solidFill>
                <a:srgbClr val="F40000"/>
              </a:solidFill>
              <a:ln w="9360">
                <a:noFill/>
              </a:ln>
            </p:spPr>
            <p:style>
              <a:lnRef idx="0">
                <a:scrgbClr r="0" g="0" b="0"/>
              </a:lnRef>
              <a:fillRef idx="0">
                <a:scrgbClr r="0" g="0" b="0"/>
              </a:fillRef>
              <a:effectRef idx="0">
                <a:scrgbClr r="0" g="0" b="0"/>
              </a:effectRef>
              <a:fontRef idx="minor"/>
            </p:style>
          </p:sp>
          <p:sp>
            <p:nvSpPr>
              <p:cNvPr id="861" name="CustomShape 192"/>
              <p:cNvSpPr/>
              <p:nvPr/>
            </p:nvSpPr>
            <p:spPr>
              <a:xfrm>
                <a:off x="5981760" y="4029120"/>
                <a:ext cx="256680" cy="9000"/>
              </a:xfrm>
              <a:prstGeom prst="rect">
                <a:avLst/>
              </a:prstGeom>
              <a:solidFill>
                <a:srgbClr val="F30000"/>
              </a:solidFill>
              <a:ln w="9360">
                <a:noFill/>
              </a:ln>
            </p:spPr>
            <p:style>
              <a:lnRef idx="0">
                <a:scrgbClr r="0" g="0" b="0"/>
              </a:lnRef>
              <a:fillRef idx="0">
                <a:scrgbClr r="0" g="0" b="0"/>
              </a:fillRef>
              <a:effectRef idx="0">
                <a:scrgbClr r="0" g="0" b="0"/>
              </a:effectRef>
              <a:fontRef idx="minor"/>
            </p:style>
          </p:sp>
          <p:sp>
            <p:nvSpPr>
              <p:cNvPr id="862" name="CustomShape 193"/>
              <p:cNvSpPr/>
              <p:nvPr/>
            </p:nvSpPr>
            <p:spPr>
              <a:xfrm>
                <a:off x="5981760" y="4038480"/>
                <a:ext cx="256680" cy="9000"/>
              </a:xfrm>
              <a:prstGeom prst="rect">
                <a:avLst/>
              </a:prstGeom>
              <a:solidFill>
                <a:srgbClr val="F20000"/>
              </a:solidFill>
              <a:ln w="9360">
                <a:noFill/>
              </a:ln>
            </p:spPr>
            <p:style>
              <a:lnRef idx="0">
                <a:scrgbClr r="0" g="0" b="0"/>
              </a:lnRef>
              <a:fillRef idx="0">
                <a:scrgbClr r="0" g="0" b="0"/>
              </a:fillRef>
              <a:effectRef idx="0">
                <a:scrgbClr r="0" g="0" b="0"/>
              </a:effectRef>
              <a:fontRef idx="minor"/>
            </p:style>
          </p:sp>
          <p:sp>
            <p:nvSpPr>
              <p:cNvPr id="863" name="CustomShape 194"/>
              <p:cNvSpPr/>
              <p:nvPr/>
            </p:nvSpPr>
            <p:spPr>
              <a:xfrm>
                <a:off x="5981760" y="4048200"/>
                <a:ext cx="256680" cy="9000"/>
              </a:xfrm>
              <a:prstGeom prst="rect">
                <a:avLst/>
              </a:prstGeom>
              <a:solidFill>
                <a:srgbClr val="F10000"/>
              </a:solidFill>
              <a:ln w="9360">
                <a:noFill/>
              </a:ln>
            </p:spPr>
            <p:style>
              <a:lnRef idx="0">
                <a:scrgbClr r="0" g="0" b="0"/>
              </a:lnRef>
              <a:fillRef idx="0">
                <a:scrgbClr r="0" g="0" b="0"/>
              </a:fillRef>
              <a:effectRef idx="0">
                <a:scrgbClr r="0" g="0" b="0"/>
              </a:effectRef>
              <a:fontRef idx="minor"/>
            </p:style>
          </p:sp>
          <p:sp>
            <p:nvSpPr>
              <p:cNvPr id="864" name="CustomShape 195"/>
              <p:cNvSpPr/>
              <p:nvPr/>
            </p:nvSpPr>
            <p:spPr>
              <a:xfrm>
                <a:off x="5981760" y="4057560"/>
                <a:ext cx="256680" cy="9000"/>
              </a:xfrm>
              <a:prstGeom prst="rect">
                <a:avLst/>
              </a:prstGeom>
              <a:solidFill>
                <a:srgbClr val="F10000"/>
              </a:solidFill>
              <a:ln w="9360">
                <a:noFill/>
              </a:ln>
            </p:spPr>
            <p:style>
              <a:lnRef idx="0">
                <a:scrgbClr r="0" g="0" b="0"/>
              </a:lnRef>
              <a:fillRef idx="0">
                <a:scrgbClr r="0" g="0" b="0"/>
              </a:fillRef>
              <a:effectRef idx="0">
                <a:scrgbClr r="0" g="0" b="0"/>
              </a:effectRef>
              <a:fontRef idx="minor"/>
            </p:style>
          </p:sp>
          <p:sp>
            <p:nvSpPr>
              <p:cNvPr id="865" name="CustomShape 196"/>
              <p:cNvSpPr/>
              <p:nvPr/>
            </p:nvSpPr>
            <p:spPr>
              <a:xfrm>
                <a:off x="5981760" y="4067280"/>
                <a:ext cx="256680" cy="9000"/>
              </a:xfrm>
              <a:prstGeom prst="rect">
                <a:avLst/>
              </a:prstGeom>
              <a:solidFill>
                <a:srgbClr val="F00000"/>
              </a:solidFill>
              <a:ln w="9360">
                <a:noFill/>
              </a:ln>
            </p:spPr>
            <p:style>
              <a:lnRef idx="0">
                <a:scrgbClr r="0" g="0" b="0"/>
              </a:lnRef>
              <a:fillRef idx="0">
                <a:scrgbClr r="0" g="0" b="0"/>
              </a:fillRef>
              <a:effectRef idx="0">
                <a:scrgbClr r="0" g="0" b="0"/>
              </a:effectRef>
              <a:fontRef idx="minor"/>
            </p:style>
          </p:sp>
          <p:sp>
            <p:nvSpPr>
              <p:cNvPr id="866" name="CustomShape 197"/>
              <p:cNvSpPr/>
              <p:nvPr/>
            </p:nvSpPr>
            <p:spPr>
              <a:xfrm>
                <a:off x="5981760" y="4076640"/>
                <a:ext cx="256680" cy="9000"/>
              </a:xfrm>
              <a:prstGeom prst="rect">
                <a:avLst/>
              </a:prstGeom>
              <a:solidFill>
                <a:srgbClr val="EF0000"/>
              </a:solidFill>
              <a:ln w="9360">
                <a:noFill/>
              </a:ln>
            </p:spPr>
            <p:style>
              <a:lnRef idx="0">
                <a:scrgbClr r="0" g="0" b="0"/>
              </a:lnRef>
              <a:fillRef idx="0">
                <a:scrgbClr r="0" g="0" b="0"/>
              </a:fillRef>
              <a:effectRef idx="0">
                <a:scrgbClr r="0" g="0" b="0"/>
              </a:effectRef>
              <a:fontRef idx="minor"/>
            </p:style>
          </p:sp>
          <p:sp>
            <p:nvSpPr>
              <p:cNvPr id="867" name="CustomShape 198"/>
              <p:cNvSpPr/>
              <p:nvPr/>
            </p:nvSpPr>
            <p:spPr>
              <a:xfrm>
                <a:off x="5981760" y="4086360"/>
                <a:ext cx="256680" cy="9000"/>
              </a:xfrm>
              <a:prstGeom prst="rect">
                <a:avLst/>
              </a:prstGeom>
              <a:solidFill>
                <a:srgbClr val="EE0000"/>
              </a:solidFill>
              <a:ln w="9360">
                <a:noFill/>
              </a:ln>
            </p:spPr>
            <p:style>
              <a:lnRef idx="0">
                <a:scrgbClr r="0" g="0" b="0"/>
              </a:lnRef>
              <a:fillRef idx="0">
                <a:scrgbClr r="0" g="0" b="0"/>
              </a:fillRef>
              <a:effectRef idx="0">
                <a:scrgbClr r="0" g="0" b="0"/>
              </a:effectRef>
              <a:fontRef idx="minor"/>
            </p:style>
          </p:sp>
          <p:sp>
            <p:nvSpPr>
              <p:cNvPr id="868" name="CustomShape 199"/>
              <p:cNvSpPr/>
              <p:nvPr/>
            </p:nvSpPr>
            <p:spPr>
              <a:xfrm>
                <a:off x="5981760" y="4095720"/>
                <a:ext cx="256680" cy="9000"/>
              </a:xfrm>
              <a:prstGeom prst="rect">
                <a:avLst/>
              </a:prstGeom>
              <a:solidFill>
                <a:srgbClr val="ED0000"/>
              </a:solidFill>
              <a:ln w="9360">
                <a:noFill/>
              </a:ln>
            </p:spPr>
            <p:style>
              <a:lnRef idx="0">
                <a:scrgbClr r="0" g="0" b="0"/>
              </a:lnRef>
              <a:fillRef idx="0">
                <a:scrgbClr r="0" g="0" b="0"/>
              </a:fillRef>
              <a:effectRef idx="0">
                <a:scrgbClr r="0" g="0" b="0"/>
              </a:effectRef>
              <a:fontRef idx="minor"/>
            </p:style>
          </p:sp>
          <p:sp>
            <p:nvSpPr>
              <p:cNvPr id="869" name="CustomShape 200"/>
              <p:cNvSpPr/>
              <p:nvPr/>
            </p:nvSpPr>
            <p:spPr>
              <a:xfrm>
                <a:off x="5981760" y="4105440"/>
                <a:ext cx="256680" cy="9000"/>
              </a:xfrm>
              <a:prstGeom prst="rect">
                <a:avLst/>
              </a:prstGeom>
              <a:solidFill>
                <a:srgbClr val="EC0000"/>
              </a:solidFill>
              <a:ln w="9360">
                <a:noFill/>
              </a:ln>
            </p:spPr>
            <p:style>
              <a:lnRef idx="0">
                <a:scrgbClr r="0" g="0" b="0"/>
              </a:lnRef>
              <a:fillRef idx="0">
                <a:scrgbClr r="0" g="0" b="0"/>
              </a:fillRef>
              <a:effectRef idx="0">
                <a:scrgbClr r="0" g="0" b="0"/>
              </a:effectRef>
              <a:fontRef idx="minor"/>
            </p:style>
          </p:sp>
          <p:sp>
            <p:nvSpPr>
              <p:cNvPr id="870" name="CustomShape 201"/>
              <p:cNvSpPr/>
              <p:nvPr/>
            </p:nvSpPr>
            <p:spPr>
              <a:xfrm>
                <a:off x="5981760" y="4114800"/>
                <a:ext cx="256680" cy="9000"/>
              </a:xfrm>
              <a:prstGeom prst="rect">
                <a:avLst/>
              </a:prstGeom>
              <a:solidFill>
                <a:srgbClr val="EB0000"/>
              </a:solidFill>
              <a:ln w="9360">
                <a:noFill/>
              </a:ln>
            </p:spPr>
            <p:style>
              <a:lnRef idx="0">
                <a:scrgbClr r="0" g="0" b="0"/>
              </a:lnRef>
              <a:fillRef idx="0">
                <a:scrgbClr r="0" g="0" b="0"/>
              </a:fillRef>
              <a:effectRef idx="0">
                <a:scrgbClr r="0" g="0" b="0"/>
              </a:effectRef>
              <a:fontRef idx="minor"/>
            </p:style>
          </p:sp>
          <p:sp>
            <p:nvSpPr>
              <p:cNvPr id="871" name="CustomShape 202"/>
              <p:cNvSpPr/>
              <p:nvPr/>
            </p:nvSpPr>
            <p:spPr>
              <a:xfrm>
                <a:off x="5981760" y="4124160"/>
                <a:ext cx="256680" cy="9000"/>
              </a:xfrm>
              <a:prstGeom prst="rect">
                <a:avLst/>
              </a:prstGeom>
              <a:solidFill>
                <a:srgbClr val="EA0000"/>
              </a:solidFill>
              <a:ln w="9360">
                <a:noFill/>
              </a:ln>
            </p:spPr>
            <p:style>
              <a:lnRef idx="0">
                <a:scrgbClr r="0" g="0" b="0"/>
              </a:lnRef>
              <a:fillRef idx="0">
                <a:scrgbClr r="0" g="0" b="0"/>
              </a:fillRef>
              <a:effectRef idx="0">
                <a:scrgbClr r="0" g="0" b="0"/>
              </a:effectRef>
              <a:fontRef idx="minor"/>
            </p:style>
          </p:sp>
          <p:sp>
            <p:nvSpPr>
              <p:cNvPr id="872" name="CustomShape 203"/>
              <p:cNvSpPr/>
              <p:nvPr/>
            </p:nvSpPr>
            <p:spPr>
              <a:xfrm>
                <a:off x="5981760" y="4133880"/>
                <a:ext cx="256680" cy="9000"/>
              </a:xfrm>
              <a:prstGeom prst="rect">
                <a:avLst/>
              </a:prstGeom>
              <a:solidFill>
                <a:srgbClr val="E90000"/>
              </a:solidFill>
              <a:ln w="9360">
                <a:noFill/>
              </a:ln>
            </p:spPr>
            <p:style>
              <a:lnRef idx="0">
                <a:scrgbClr r="0" g="0" b="0"/>
              </a:lnRef>
              <a:fillRef idx="0">
                <a:scrgbClr r="0" g="0" b="0"/>
              </a:fillRef>
              <a:effectRef idx="0">
                <a:scrgbClr r="0" g="0" b="0"/>
              </a:effectRef>
              <a:fontRef idx="minor"/>
            </p:style>
          </p:sp>
          <p:sp>
            <p:nvSpPr>
              <p:cNvPr id="873" name="CustomShape 204"/>
              <p:cNvSpPr/>
              <p:nvPr/>
            </p:nvSpPr>
            <p:spPr>
              <a:xfrm>
                <a:off x="5981760" y="4143240"/>
                <a:ext cx="256680" cy="9000"/>
              </a:xfrm>
              <a:prstGeom prst="rect">
                <a:avLst/>
              </a:prstGeom>
              <a:solidFill>
                <a:srgbClr val="E80000"/>
              </a:solidFill>
              <a:ln w="9360">
                <a:noFill/>
              </a:ln>
            </p:spPr>
            <p:style>
              <a:lnRef idx="0">
                <a:scrgbClr r="0" g="0" b="0"/>
              </a:lnRef>
              <a:fillRef idx="0">
                <a:scrgbClr r="0" g="0" b="0"/>
              </a:fillRef>
              <a:effectRef idx="0">
                <a:scrgbClr r="0" g="0" b="0"/>
              </a:effectRef>
              <a:fontRef idx="minor"/>
            </p:style>
          </p:sp>
          <p:sp>
            <p:nvSpPr>
              <p:cNvPr id="874" name="CustomShape 205"/>
              <p:cNvSpPr/>
              <p:nvPr/>
            </p:nvSpPr>
            <p:spPr>
              <a:xfrm>
                <a:off x="5981760" y="4152960"/>
                <a:ext cx="256680" cy="9000"/>
              </a:xfrm>
              <a:prstGeom prst="rect">
                <a:avLst/>
              </a:prstGeom>
              <a:solidFill>
                <a:srgbClr val="E70000"/>
              </a:solidFill>
              <a:ln w="9360">
                <a:noFill/>
              </a:ln>
            </p:spPr>
            <p:style>
              <a:lnRef idx="0">
                <a:scrgbClr r="0" g="0" b="0"/>
              </a:lnRef>
              <a:fillRef idx="0">
                <a:scrgbClr r="0" g="0" b="0"/>
              </a:fillRef>
              <a:effectRef idx="0">
                <a:scrgbClr r="0" g="0" b="0"/>
              </a:effectRef>
              <a:fontRef idx="minor"/>
            </p:style>
          </p:sp>
          <p:sp>
            <p:nvSpPr>
              <p:cNvPr id="875" name="CustomShape 206"/>
              <p:cNvSpPr/>
              <p:nvPr/>
            </p:nvSpPr>
            <p:spPr>
              <a:xfrm>
                <a:off x="5981760" y="4162320"/>
                <a:ext cx="256680" cy="9000"/>
              </a:xfrm>
              <a:prstGeom prst="rect">
                <a:avLst/>
              </a:prstGeom>
              <a:solidFill>
                <a:srgbClr val="E60000"/>
              </a:solidFill>
              <a:ln w="9360">
                <a:noFill/>
              </a:ln>
            </p:spPr>
            <p:style>
              <a:lnRef idx="0">
                <a:scrgbClr r="0" g="0" b="0"/>
              </a:lnRef>
              <a:fillRef idx="0">
                <a:scrgbClr r="0" g="0" b="0"/>
              </a:fillRef>
              <a:effectRef idx="0">
                <a:scrgbClr r="0" g="0" b="0"/>
              </a:effectRef>
              <a:fontRef idx="minor"/>
            </p:style>
          </p:sp>
          <p:sp>
            <p:nvSpPr>
              <p:cNvPr id="876" name="CustomShape 207"/>
              <p:cNvSpPr/>
              <p:nvPr/>
            </p:nvSpPr>
            <p:spPr>
              <a:xfrm>
                <a:off x="5981760" y="4172040"/>
                <a:ext cx="256680" cy="9000"/>
              </a:xfrm>
              <a:prstGeom prst="rect">
                <a:avLst/>
              </a:prstGeom>
              <a:solidFill>
                <a:srgbClr val="E40000"/>
              </a:solidFill>
              <a:ln w="9360">
                <a:noFill/>
              </a:ln>
            </p:spPr>
            <p:style>
              <a:lnRef idx="0">
                <a:scrgbClr r="0" g="0" b="0"/>
              </a:lnRef>
              <a:fillRef idx="0">
                <a:scrgbClr r="0" g="0" b="0"/>
              </a:fillRef>
              <a:effectRef idx="0">
                <a:scrgbClr r="0" g="0" b="0"/>
              </a:effectRef>
              <a:fontRef idx="minor"/>
            </p:style>
          </p:sp>
          <p:sp>
            <p:nvSpPr>
              <p:cNvPr id="877" name="CustomShape 208"/>
              <p:cNvSpPr/>
              <p:nvPr/>
            </p:nvSpPr>
            <p:spPr>
              <a:xfrm>
                <a:off x="5981760" y="4181400"/>
                <a:ext cx="256680" cy="9000"/>
              </a:xfrm>
              <a:prstGeom prst="rect">
                <a:avLst/>
              </a:prstGeom>
              <a:solidFill>
                <a:srgbClr val="E30000"/>
              </a:solidFill>
              <a:ln w="9360">
                <a:noFill/>
              </a:ln>
            </p:spPr>
            <p:style>
              <a:lnRef idx="0">
                <a:scrgbClr r="0" g="0" b="0"/>
              </a:lnRef>
              <a:fillRef idx="0">
                <a:scrgbClr r="0" g="0" b="0"/>
              </a:fillRef>
              <a:effectRef idx="0">
                <a:scrgbClr r="0" g="0" b="0"/>
              </a:effectRef>
              <a:fontRef idx="minor"/>
            </p:style>
          </p:sp>
          <p:sp>
            <p:nvSpPr>
              <p:cNvPr id="878" name="CustomShape 209"/>
              <p:cNvSpPr/>
              <p:nvPr/>
            </p:nvSpPr>
            <p:spPr>
              <a:xfrm>
                <a:off x="5981760" y="4191120"/>
                <a:ext cx="256680" cy="9000"/>
              </a:xfrm>
              <a:prstGeom prst="rect">
                <a:avLst/>
              </a:prstGeom>
              <a:solidFill>
                <a:srgbClr val="E10000"/>
              </a:solidFill>
              <a:ln w="9360">
                <a:noFill/>
              </a:ln>
            </p:spPr>
            <p:style>
              <a:lnRef idx="0">
                <a:scrgbClr r="0" g="0" b="0"/>
              </a:lnRef>
              <a:fillRef idx="0">
                <a:scrgbClr r="0" g="0" b="0"/>
              </a:fillRef>
              <a:effectRef idx="0">
                <a:scrgbClr r="0" g="0" b="0"/>
              </a:effectRef>
              <a:fontRef idx="minor"/>
            </p:style>
          </p:sp>
          <p:sp>
            <p:nvSpPr>
              <p:cNvPr id="879" name="CustomShape 210"/>
              <p:cNvSpPr/>
              <p:nvPr/>
            </p:nvSpPr>
            <p:spPr>
              <a:xfrm>
                <a:off x="5981760" y="4200480"/>
                <a:ext cx="256680" cy="9000"/>
              </a:xfrm>
              <a:prstGeom prst="rect">
                <a:avLst/>
              </a:prstGeom>
              <a:solidFill>
                <a:srgbClr val="E10000"/>
              </a:solidFill>
              <a:ln w="9360">
                <a:noFill/>
              </a:ln>
            </p:spPr>
            <p:style>
              <a:lnRef idx="0">
                <a:scrgbClr r="0" g="0" b="0"/>
              </a:lnRef>
              <a:fillRef idx="0">
                <a:scrgbClr r="0" g="0" b="0"/>
              </a:fillRef>
              <a:effectRef idx="0">
                <a:scrgbClr r="0" g="0" b="0"/>
              </a:effectRef>
              <a:fontRef idx="minor"/>
            </p:style>
          </p:sp>
          <p:sp>
            <p:nvSpPr>
              <p:cNvPr id="880" name="CustomShape 211"/>
              <p:cNvSpPr/>
              <p:nvPr/>
            </p:nvSpPr>
            <p:spPr>
              <a:xfrm>
                <a:off x="5981760" y="4210200"/>
                <a:ext cx="256680" cy="9000"/>
              </a:xfrm>
              <a:prstGeom prst="rect">
                <a:avLst/>
              </a:prstGeom>
              <a:solidFill>
                <a:srgbClr val="DF0000"/>
              </a:solidFill>
              <a:ln w="9360">
                <a:noFill/>
              </a:ln>
            </p:spPr>
            <p:style>
              <a:lnRef idx="0">
                <a:scrgbClr r="0" g="0" b="0"/>
              </a:lnRef>
              <a:fillRef idx="0">
                <a:scrgbClr r="0" g="0" b="0"/>
              </a:fillRef>
              <a:effectRef idx="0">
                <a:scrgbClr r="0" g="0" b="0"/>
              </a:effectRef>
              <a:fontRef idx="minor"/>
            </p:style>
          </p:sp>
          <p:sp>
            <p:nvSpPr>
              <p:cNvPr id="881" name="CustomShape 212"/>
              <p:cNvSpPr/>
              <p:nvPr/>
            </p:nvSpPr>
            <p:spPr>
              <a:xfrm>
                <a:off x="5981760" y="4219560"/>
                <a:ext cx="256680" cy="9000"/>
              </a:xfrm>
              <a:prstGeom prst="rect">
                <a:avLst/>
              </a:prstGeom>
              <a:solidFill>
                <a:srgbClr val="DE0000"/>
              </a:solidFill>
              <a:ln w="9360">
                <a:noFill/>
              </a:ln>
            </p:spPr>
            <p:style>
              <a:lnRef idx="0">
                <a:scrgbClr r="0" g="0" b="0"/>
              </a:lnRef>
              <a:fillRef idx="0">
                <a:scrgbClr r="0" g="0" b="0"/>
              </a:fillRef>
              <a:effectRef idx="0">
                <a:scrgbClr r="0" g="0" b="0"/>
              </a:effectRef>
              <a:fontRef idx="minor"/>
            </p:style>
          </p:sp>
          <p:sp>
            <p:nvSpPr>
              <p:cNvPr id="882" name="CustomShape 213"/>
              <p:cNvSpPr/>
              <p:nvPr/>
            </p:nvSpPr>
            <p:spPr>
              <a:xfrm>
                <a:off x="5981760" y="4229280"/>
                <a:ext cx="256680" cy="9000"/>
              </a:xfrm>
              <a:prstGeom prst="rect">
                <a:avLst/>
              </a:prstGeom>
              <a:solidFill>
                <a:srgbClr val="DC0000"/>
              </a:solidFill>
              <a:ln w="9360">
                <a:noFill/>
              </a:ln>
            </p:spPr>
            <p:style>
              <a:lnRef idx="0">
                <a:scrgbClr r="0" g="0" b="0"/>
              </a:lnRef>
              <a:fillRef idx="0">
                <a:scrgbClr r="0" g="0" b="0"/>
              </a:fillRef>
              <a:effectRef idx="0">
                <a:scrgbClr r="0" g="0" b="0"/>
              </a:effectRef>
              <a:fontRef idx="minor"/>
            </p:style>
          </p:sp>
          <p:sp>
            <p:nvSpPr>
              <p:cNvPr id="883" name="CustomShape 214"/>
              <p:cNvSpPr/>
              <p:nvPr/>
            </p:nvSpPr>
            <p:spPr>
              <a:xfrm>
                <a:off x="5981760" y="4238640"/>
                <a:ext cx="256680" cy="9000"/>
              </a:xfrm>
              <a:prstGeom prst="rect">
                <a:avLst/>
              </a:prstGeom>
              <a:solidFill>
                <a:srgbClr val="DB0000"/>
              </a:solidFill>
              <a:ln w="9360">
                <a:noFill/>
              </a:ln>
            </p:spPr>
            <p:style>
              <a:lnRef idx="0">
                <a:scrgbClr r="0" g="0" b="0"/>
              </a:lnRef>
              <a:fillRef idx="0">
                <a:scrgbClr r="0" g="0" b="0"/>
              </a:fillRef>
              <a:effectRef idx="0">
                <a:scrgbClr r="0" g="0" b="0"/>
              </a:effectRef>
              <a:fontRef idx="minor"/>
            </p:style>
          </p:sp>
          <p:sp>
            <p:nvSpPr>
              <p:cNvPr id="884" name="CustomShape 215"/>
              <p:cNvSpPr/>
              <p:nvPr/>
            </p:nvSpPr>
            <p:spPr>
              <a:xfrm>
                <a:off x="5981760" y="4248000"/>
                <a:ext cx="256680" cy="9000"/>
              </a:xfrm>
              <a:prstGeom prst="rect">
                <a:avLst/>
              </a:prstGeom>
              <a:solidFill>
                <a:srgbClr val="D90000"/>
              </a:solidFill>
              <a:ln w="9360">
                <a:noFill/>
              </a:ln>
            </p:spPr>
            <p:style>
              <a:lnRef idx="0">
                <a:scrgbClr r="0" g="0" b="0"/>
              </a:lnRef>
              <a:fillRef idx="0">
                <a:scrgbClr r="0" g="0" b="0"/>
              </a:fillRef>
              <a:effectRef idx="0">
                <a:scrgbClr r="0" g="0" b="0"/>
              </a:effectRef>
              <a:fontRef idx="minor"/>
            </p:style>
          </p:sp>
          <p:sp>
            <p:nvSpPr>
              <p:cNvPr id="885" name="CustomShape 216"/>
              <p:cNvSpPr/>
              <p:nvPr/>
            </p:nvSpPr>
            <p:spPr>
              <a:xfrm>
                <a:off x="5981760" y="4257720"/>
                <a:ext cx="256680" cy="9000"/>
              </a:xfrm>
              <a:prstGeom prst="rect">
                <a:avLst/>
              </a:prstGeom>
              <a:solidFill>
                <a:srgbClr val="D70000"/>
              </a:solidFill>
              <a:ln w="9360">
                <a:noFill/>
              </a:ln>
            </p:spPr>
            <p:style>
              <a:lnRef idx="0">
                <a:scrgbClr r="0" g="0" b="0"/>
              </a:lnRef>
              <a:fillRef idx="0">
                <a:scrgbClr r="0" g="0" b="0"/>
              </a:fillRef>
              <a:effectRef idx="0">
                <a:scrgbClr r="0" g="0" b="0"/>
              </a:effectRef>
              <a:fontRef idx="minor"/>
            </p:style>
          </p:sp>
          <p:sp>
            <p:nvSpPr>
              <p:cNvPr id="886" name="CustomShape 217"/>
              <p:cNvSpPr/>
              <p:nvPr/>
            </p:nvSpPr>
            <p:spPr>
              <a:xfrm>
                <a:off x="5981760" y="4267080"/>
                <a:ext cx="256680" cy="9000"/>
              </a:xfrm>
              <a:prstGeom prst="rect">
                <a:avLst/>
              </a:prstGeom>
              <a:solidFill>
                <a:srgbClr val="D60000"/>
              </a:solidFill>
              <a:ln w="9360">
                <a:noFill/>
              </a:ln>
            </p:spPr>
            <p:style>
              <a:lnRef idx="0">
                <a:scrgbClr r="0" g="0" b="0"/>
              </a:lnRef>
              <a:fillRef idx="0">
                <a:scrgbClr r="0" g="0" b="0"/>
              </a:fillRef>
              <a:effectRef idx="0">
                <a:scrgbClr r="0" g="0" b="0"/>
              </a:effectRef>
              <a:fontRef idx="minor"/>
            </p:style>
          </p:sp>
          <p:sp>
            <p:nvSpPr>
              <p:cNvPr id="887" name="CustomShape 218"/>
              <p:cNvSpPr/>
              <p:nvPr/>
            </p:nvSpPr>
            <p:spPr>
              <a:xfrm>
                <a:off x="5981760" y="4276800"/>
                <a:ext cx="256680" cy="9000"/>
              </a:xfrm>
              <a:prstGeom prst="rect">
                <a:avLst/>
              </a:prstGeom>
              <a:solidFill>
                <a:srgbClr val="D50000"/>
              </a:solidFill>
              <a:ln w="9360">
                <a:noFill/>
              </a:ln>
            </p:spPr>
            <p:style>
              <a:lnRef idx="0">
                <a:scrgbClr r="0" g="0" b="0"/>
              </a:lnRef>
              <a:fillRef idx="0">
                <a:scrgbClr r="0" g="0" b="0"/>
              </a:fillRef>
              <a:effectRef idx="0">
                <a:scrgbClr r="0" g="0" b="0"/>
              </a:effectRef>
              <a:fontRef idx="minor"/>
            </p:style>
          </p:sp>
          <p:sp>
            <p:nvSpPr>
              <p:cNvPr id="888" name="CustomShape 219"/>
              <p:cNvSpPr/>
              <p:nvPr/>
            </p:nvSpPr>
            <p:spPr>
              <a:xfrm>
                <a:off x="5981760" y="4286160"/>
                <a:ext cx="256680" cy="9000"/>
              </a:xfrm>
              <a:prstGeom prst="rect">
                <a:avLst/>
              </a:prstGeom>
              <a:solidFill>
                <a:srgbClr val="D30000"/>
              </a:solidFill>
              <a:ln w="9360">
                <a:noFill/>
              </a:ln>
            </p:spPr>
            <p:style>
              <a:lnRef idx="0">
                <a:scrgbClr r="0" g="0" b="0"/>
              </a:lnRef>
              <a:fillRef idx="0">
                <a:scrgbClr r="0" g="0" b="0"/>
              </a:fillRef>
              <a:effectRef idx="0">
                <a:scrgbClr r="0" g="0" b="0"/>
              </a:effectRef>
              <a:fontRef idx="minor"/>
            </p:style>
          </p:sp>
          <p:sp>
            <p:nvSpPr>
              <p:cNvPr id="889" name="CustomShape 220"/>
              <p:cNvSpPr/>
              <p:nvPr/>
            </p:nvSpPr>
            <p:spPr>
              <a:xfrm>
                <a:off x="5981760" y="4295880"/>
                <a:ext cx="256680" cy="9000"/>
              </a:xfrm>
              <a:prstGeom prst="rect">
                <a:avLst/>
              </a:prstGeom>
              <a:solidFill>
                <a:srgbClr val="D10000"/>
              </a:solidFill>
              <a:ln w="9360">
                <a:noFill/>
              </a:ln>
            </p:spPr>
            <p:style>
              <a:lnRef idx="0">
                <a:scrgbClr r="0" g="0" b="0"/>
              </a:lnRef>
              <a:fillRef idx="0">
                <a:scrgbClr r="0" g="0" b="0"/>
              </a:fillRef>
              <a:effectRef idx="0">
                <a:scrgbClr r="0" g="0" b="0"/>
              </a:effectRef>
              <a:fontRef idx="minor"/>
            </p:style>
          </p:sp>
          <p:sp>
            <p:nvSpPr>
              <p:cNvPr id="890" name="CustomShape 221"/>
              <p:cNvSpPr/>
              <p:nvPr/>
            </p:nvSpPr>
            <p:spPr>
              <a:xfrm>
                <a:off x="5981760" y="4305240"/>
                <a:ext cx="256680" cy="9000"/>
              </a:xfrm>
              <a:prstGeom prst="rect">
                <a:avLst/>
              </a:prstGeom>
              <a:solidFill>
                <a:srgbClr val="CF0000"/>
              </a:solidFill>
              <a:ln w="9360">
                <a:noFill/>
              </a:ln>
            </p:spPr>
            <p:style>
              <a:lnRef idx="0">
                <a:scrgbClr r="0" g="0" b="0"/>
              </a:lnRef>
              <a:fillRef idx="0">
                <a:scrgbClr r="0" g="0" b="0"/>
              </a:fillRef>
              <a:effectRef idx="0">
                <a:scrgbClr r="0" g="0" b="0"/>
              </a:effectRef>
              <a:fontRef idx="minor"/>
            </p:style>
          </p:sp>
          <p:sp>
            <p:nvSpPr>
              <p:cNvPr id="891" name="CustomShape 222"/>
              <p:cNvSpPr/>
              <p:nvPr/>
            </p:nvSpPr>
            <p:spPr>
              <a:xfrm>
                <a:off x="5981760" y="4314960"/>
                <a:ext cx="256680" cy="9000"/>
              </a:xfrm>
              <a:prstGeom prst="rect">
                <a:avLst/>
              </a:prstGeom>
              <a:solidFill>
                <a:srgbClr val="CD0000"/>
              </a:solidFill>
              <a:ln w="9360">
                <a:noFill/>
              </a:ln>
            </p:spPr>
            <p:style>
              <a:lnRef idx="0">
                <a:scrgbClr r="0" g="0" b="0"/>
              </a:lnRef>
              <a:fillRef idx="0">
                <a:scrgbClr r="0" g="0" b="0"/>
              </a:fillRef>
              <a:effectRef idx="0">
                <a:scrgbClr r="0" g="0" b="0"/>
              </a:effectRef>
              <a:fontRef idx="minor"/>
            </p:style>
          </p:sp>
          <p:sp>
            <p:nvSpPr>
              <p:cNvPr id="892" name="CustomShape 223"/>
              <p:cNvSpPr/>
              <p:nvPr/>
            </p:nvSpPr>
            <p:spPr>
              <a:xfrm>
                <a:off x="5981760" y="4324320"/>
                <a:ext cx="256680" cy="9000"/>
              </a:xfrm>
              <a:prstGeom prst="rect">
                <a:avLst/>
              </a:prstGeom>
              <a:solidFill>
                <a:srgbClr val="CC0000"/>
              </a:solidFill>
              <a:ln w="9360">
                <a:noFill/>
              </a:ln>
            </p:spPr>
            <p:style>
              <a:lnRef idx="0">
                <a:scrgbClr r="0" g="0" b="0"/>
              </a:lnRef>
              <a:fillRef idx="0">
                <a:scrgbClr r="0" g="0" b="0"/>
              </a:fillRef>
              <a:effectRef idx="0">
                <a:scrgbClr r="0" g="0" b="0"/>
              </a:effectRef>
              <a:fontRef idx="minor"/>
            </p:style>
          </p:sp>
          <p:sp>
            <p:nvSpPr>
              <p:cNvPr id="893" name="CustomShape 224"/>
              <p:cNvSpPr/>
              <p:nvPr/>
            </p:nvSpPr>
            <p:spPr>
              <a:xfrm>
                <a:off x="5981760" y="4334040"/>
                <a:ext cx="256680" cy="9000"/>
              </a:xfrm>
              <a:prstGeom prst="rect">
                <a:avLst/>
              </a:prstGeom>
              <a:solidFill>
                <a:srgbClr val="CA0000"/>
              </a:solidFill>
              <a:ln w="9360">
                <a:noFill/>
              </a:ln>
            </p:spPr>
            <p:style>
              <a:lnRef idx="0">
                <a:scrgbClr r="0" g="0" b="0"/>
              </a:lnRef>
              <a:fillRef idx="0">
                <a:scrgbClr r="0" g="0" b="0"/>
              </a:fillRef>
              <a:effectRef idx="0">
                <a:scrgbClr r="0" g="0" b="0"/>
              </a:effectRef>
              <a:fontRef idx="minor"/>
            </p:style>
          </p:sp>
          <p:sp>
            <p:nvSpPr>
              <p:cNvPr id="894" name="CustomShape 225"/>
              <p:cNvSpPr/>
              <p:nvPr/>
            </p:nvSpPr>
            <p:spPr>
              <a:xfrm>
                <a:off x="5981760" y="4343400"/>
                <a:ext cx="256680" cy="9000"/>
              </a:xfrm>
              <a:prstGeom prst="rect">
                <a:avLst/>
              </a:prstGeom>
              <a:solidFill>
                <a:srgbClr val="C80000"/>
              </a:solidFill>
              <a:ln w="9360">
                <a:noFill/>
              </a:ln>
            </p:spPr>
            <p:style>
              <a:lnRef idx="0">
                <a:scrgbClr r="0" g="0" b="0"/>
              </a:lnRef>
              <a:fillRef idx="0">
                <a:scrgbClr r="0" g="0" b="0"/>
              </a:fillRef>
              <a:effectRef idx="0">
                <a:scrgbClr r="0" g="0" b="0"/>
              </a:effectRef>
              <a:fontRef idx="minor"/>
            </p:style>
          </p:sp>
          <p:sp>
            <p:nvSpPr>
              <p:cNvPr id="895" name="CustomShape 226"/>
              <p:cNvSpPr/>
              <p:nvPr/>
            </p:nvSpPr>
            <p:spPr>
              <a:xfrm>
                <a:off x="5981760" y="4352760"/>
                <a:ext cx="256680" cy="9000"/>
              </a:xfrm>
              <a:prstGeom prst="rect">
                <a:avLst/>
              </a:prstGeom>
              <a:solidFill>
                <a:srgbClr val="C60000"/>
              </a:solidFill>
              <a:ln w="9360">
                <a:noFill/>
              </a:ln>
            </p:spPr>
            <p:style>
              <a:lnRef idx="0">
                <a:scrgbClr r="0" g="0" b="0"/>
              </a:lnRef>
              <a:fillRef idx="0">
                <a:scrgbClr r="0" g="0" b="0"/>
              </a:fillRef>
              <a:effectRef idx="0">
                <a:scrgbClr r="0" g="0" b="0"/>
              </a:effectRef>
              <a:fontRef idx="minor"/>
            </p:style>
          </p:sp>
          <p:sp>
            <p:nvSpPr>
              <p:cNvPr id="896" name="CustomShape 227"/>
              <p:cNvSpPr/>
              <p:nvPr/>
            </p:nvSpPr>
            <p:spPr>
              <a:xfrm>
                <a:off x="5981760" y="4362480"/>
                <a:ext cx="256680" cy="9000"/>
              </a:xfrm>
              <a:prstGeom prst="rect">
                <a:avLst/>
              </a:prstGeom>
              <a:solidFill>
                <a:srgbClr val="C40000"/>
              </a:solidFill>
              <a:ln w="9360">
                <a:noFill/>
              </a:ln>
            </p:spPr>
            <p:style>
              <a:lnRef idx="0">
                <a:scrgbClr r="0" g="0" b="0"/>
              </a:lnRef>
              <a:fillRef idx="0">
                <a:scrgbClr r="0" g="0" b="0"/>
              </a:fillRef>
              <a:effectRef idx="0">
                <a:scrgbClr r="0" g="0" b="0"/>
              </a:effectRef>
              <a:fontRef idx="minor"/>
            </p:style>
          </p:sp>
          <p:sp>
            <p:nvSpPr>
              <p:cNvPr id="897" name="CustomShape 228"/>
              <p:cNvSpPr/>
              <p:nvPr/>
            </p:nvSpPr>
            <p:spPr>
              <a:xfrm>
                <a:off x="5981760" y="4371840"/>
                <a:ext cx="256680" cy="9000"/>
              </a:xfrm>
              <a:prstGeom prst="rect">
                <a:avLst/>
              </a:prstGeom>
              <a:solidFill>
                <a:srgbClr val="C20000"/>
              </a:solidFill>
              <a:ln w="9360">
                <a:noFill/>
              </a:ln>
            </p:spPr>
            <p:style>
              <a:lnRef idx="0">
                <a:scrgbClr r="0" g="0" b="0"/>
              </a:lnRef>
              <a:fillRef idx="0">
                <a:scrgbClr r="0" g="0" b="0"/>
              </a:fillRef>
              <a:effectRef idx="0">
                <a:scrgbClr r="0" g="0" b="0"/>
              </a:effectRef>
              <a:fontRef idx="minor"/>
            </p:style>
          </p:sp>
          <p:sp>
            <p:nvSpPr>
              <p:cNvPr id="898" name="CustomShape 229"/>
              <p:cNvSpPr/>
              <p:nvPr/>
            </p:nvSpPr>
            <p:spPr>
              <a:xfrm>
                <a:off x="5981760" y="4381560"/>
                <a:ext cx="256680" cy="9000"/>
              </a:xfrm>
              <a:prstGeom prst="rect">
                <a:avLst/>
              </a:prstGeom>
              <a:solidFill>
                <a:srgbClr val="C10000"/>
              </a:solidFill>
              <a:ln w="9360">
                <a:noFill/>
              </a:ln>
            </p:spPr>
            <p:style>
              <a:lnRef idx="0">
                <a:scrgbClr r="0" g="0" b="0"/>
              </a:lnRef>
              <a:fillRef idx="0">
                <a:scrgbClr r="0" g="0" b="0"/>
              </a:fillRef>
              <a:effectRef idx="0">
                <a:scrgbClr r="0" g="0" b="0"/>
              </a:effectRef>
              <a:fontRef idx="minor"/>
            </p:style>
          </p:sp>
          <p:sp>
            <p:nvSpPr>
              <p:cNvPr id="899" name="CustomShape 230"/>
              <p:cNvSpPr/>
              <p:nvPr/>
            </p:nvSpPr>
            <p:spPr>
              <a:xfrm>
                <a:off x="5981760" y="4390920"/>
                <a:ext cx="256680" cy="9000"/>
              </a:xfrm>
              <a:prstGeom prst="rect">
                <a:avLst/>
              </a:prstGeom>
              <a:solidFill>
                <a:srgbClr val="BF0000"/>
              </a:solidFill>
              <a:ln w="9360">
                <a:noFill/>
              </a:ln>
            </p:spPr>
            <p:style>
              <a:lnRef idx="0">
                <a:scrgbClr r="0" g="0" b="0"/>
              </a:lnRef>
              <a:fillRef idx="0">
                <a:scrgbClr r="0" g="0" b="0"/>
              </a:fillRef>
              <a:effectRef idx="0">
                <a:scrgbClr r="0" g="0" b="0"/>
              </a:effectRef>
              <a:fontRef idx="minor"/>
            </p:style>
          </p:sp>
          <p:sp>
            <p:nvSpPr>
              <p:cNvPr id="900" name="CustomShape 231"/>
              <p:cNvSpPr/>
              <p:nvPr/>
            </p:nvSpPr>
            <p:spPr>
              <a:xfrm>
                <a:off x="5981760" y="4400640"/>
                <a:ext cx="256680" cy="9000"/>
              </a:xfrm>
              <a:prstGeom prst="rect">
                <a:avLst/>
              </a:prstGeom>
              <a:solidFill>
                <a:srgbClr val="BC0000"/>
              </a:solidFill>
              <a:ln w="9360">
                <a:noFill/>
              </a:ln>
            </p:spPr>
            <p:style>
              <a:lnRef idx="0">
                <a:scrgbClr r="0" g="0" b="0"/>
              </a:lnRef>
              <a:fillRef idx="0">
                <a:scrgbClr r="0" g="0" b="0"/>
              </a:fillRef>
              <a:effectRef idx="0">
                <a:scrgbClr r="0" g="0" b="0"/>
              </a:effectRef>
              <a:fontRef idx="minor"/>
            </p:style>
          </p:sp>
          <p:sp>
            <p:nvSpPr>
              <p:cNvPr id="901" name="CustomShape 232"/>
              <p:cNvSpPr/>
              <p:nvPr/>
            </p:nvSpPr>
            <p:spPr>
              <a:xfrm>
                <a:off x="5981760" y="4410000"/>
                <a:ext cx="256680" cy="9000"/>
              </a:xfrm>
              <a:prstGeom prst="rect">
                <a:avLst/>
              </a:prstGeom>
              <a:solidFill>
                <a:srgbClr val="BA0000"/>
              </a:solidFill>
              <a:ln w="9360">
                <a:noFill/>
              </a:ln>
            </p:spPr>
            <p:style>
              <a:lnRef idx="0">
                <a:scrgbClr r="0" g="0" b="0"/>
              </a:lnRef>
              <a:fillRef idx="0">
                <a:scrgbClr r="0" g="0" b="0"/>
              </a:fillRef>
              <a:effectRef idx="0">
                <a:scrgbClr r="0" g="0" b="0"/>
              </a:effectRef>
              <a:fontRef idx="minor"/>
            </p:style>
          </p:sp>
          <p:sp>
            <p:nvSpPr>
              <p:cNvPr id="902" name="CustomShape 233"/>
              <p:cNvSpPr/>
              <p:nvPr/>
            </p:nvSpPr>
            <p:spPr>
              <a:xfrm>
                <a:off x="5981760" y="4419720"/>
                <a:ext cx="256680" cy="9000"/>
              </a:xfrm>
              <a:prstGeom prst="rect">
                <a:avLst/>
              </a:prstGeom>
              <a:solidFill>
                <a:srgbClr val="B80000"/>
              </a:solidFill>
              <a:ln w="9360">
                <a:noFill/>
              </a:ln>
            </p:spPr>
            <p:style>
              <a:lnRef idx="0">
                <a:scrgbClr r="0" g="0" b="0"/>
              </a:lnRef>
              <a:fillRef idx="0">
                <a:scrgbClr r="0" g="0" b="0"/>
              </a:fillRef>
              <a:effectRef idx="0">
                <a:scrgbClr r="0" g="0" b="0"/>
              </a:effectRef>
              <a:fontRef idx="minor"/>
            </p:style>
          </p:sp>
          <p:sp>
            <p:nvSpPr>
              <p:cNvPr id="903" name="CustomShape 234"/>
              <p:cNvSpPr/>
              <p:nvPr/>
            </p:nvSpPr>
            <p:spPr>
              <a:xfrm>
                <a:off x="5981760" y="4429080"/>
                <a:ext cx="256680" cy="9000"/>
              </a:xfrm>
              <a:prstGeom prst="rect">
                <a:avLst/>
              </a:prstGeom>
              <a:solidFill>
                <a:srgbClr val="B60000"/>
              </a:solidFill>
              <a:ln w="9360">
                <a:noFill/>
              </a:ln>
            </p:spPr>
            <p:style>
              <a:lnRef idx="0">
                <a:scrgbClr r="0" g="0" b="0"/>
              </a:lnRef>
              <a:fillRef idx="0">
                <a:scrgbClr r="0" g="0" b="0"/>
              </a:fillRef>
              <a:effectRef idx="0">
                <a:scrgbClr r="0" g="0" b="0"/>
              </a:effectRef>
              <a:fontRef idx="minor"/>
            </p:style>
          </p:sp>
          <p:sp>
            <p:nvSpPr>
              <p:cNvPr id="904" name="CustomShape 235"/>
              <p:cNvSpPr/>
              <p:nvPr/>
            </p:nvSpPr>
            <p:spPr>
              <a:xfrm>
                <a:off x="5981760" y="4438800"/>
                <a:ext cx="256680" cy="9000"/>
              </a:xfrm>
              <a:prstGeom prst="rect">
                <a:avLst/>
              </a:prstGeom>
              <a:solidFill>
                <a:srgbClr val="B30000"/>
              </a:solidFill>
              <a:ln w="9360">
                <a:noFill/>
              </a:ln>
            </p:spPr>
            <p:style>
              <a:lnRef idx="0">
                <a:scrgbClr r="0" g="0" b="0"/>
              </a:lnRef>
              <a:fillRef idx="0">
                <a:scrgbClr r="0" g="0" b="0"/>
              </a:fillRef>
              <a:effectRef idx="0">
                <a:scrgbClr r="0" g="0" b="0"/>
              </a:effectRef>
              <a:fontRef idx="minor"/>
            </p:style>
          </p:sp>
          <p:sp>
            <p:nvSpPr>
              <p:cNvPr id="905" name="CustomShape 236"/>
              <p:cNvSpPr/>
              <p:nvPr/>
            </p:nvSpPr>
            <p:spPr>
              <a:xfrm>
                <a:off x="5981760" y="4448160"/>
                <a:ext cx="256680" cy="9000"/>
              </a:xfrm>
              <a:prstGeom prst="rect">
                <a:avLst/>
              </a:prstGeom>
              <a:solidFill>
                <a:srgbClr val="B20000"/>
              </a:solidFill>
              <a:ln w="9360">
                <a:noFill/>
              </a:ln>
            </p:spPr>
            <p:style>
              <a:lnRef idx="0">
                <a:scrgbClr r="0" g="0" b="0"/>
              </a:lnRef>
              <a:fillRef idx="0">
                <a:scrgbClr r="0" g="0" b="0"/>
              </a:fillRef>
              <a:effectRef idx="0">
                <a:scrgbClr r="0" g="0" b="0"/>
              </a:effectRef>
              <a:fontRef idx="minor"/>
            </p:style>
          </p:sp>
          <p:sp>
            <p:nvSpPr>
              <p:cNvPr id="906" name="CustomShape 237"/>
              <p:cNvSpPr/>
              <p:nvPr/>
            </p:nvSpPr>
            <p:spPr>
              <a:xfrm>
                <a:off x="5981760" y="4457880"/>
                <a:ext cx="256680" cy="9000"/>
              </a:xfrm>
              <a:prstGeom prst="rect">
                <a:avLst/>
              </a:prstGeom>
              <a:solidFill>
                <a:srgbClr val="B00000"/>
              </a:solidFill>
              <a:ln w="9360">
                <a:noFill/>
              </a:ln>
            </p:spPr>
            <p:style>
              <a:lnRef idx="0">
                <a:scrgbClr r="0" g="0" b="0"/>
              </a:lnRef>
              <a:fillRef idx="0">
                <a:scrgbClr r="0" g="0" b="0"/>
              </a:fillRef>
              <a:effectRef idx="0">
                <a:scrgbClr r="0" g="0" b="0"/>
              </a:effectRef>
              <a:fontRef idx="minor"/>
            </p:style>
          </p:sp>
          <p:sp>
            <p:nvSpPr>
              <p:cNvPr id="907" name="CustomShape 238"/>
              <p:cNvSpPr/>
              <p:nvPr/>
            </p:nvSpPr>
            <p:spPr>
              <a:xfrm>
                <a:off x="5981760" y="4467240"/>
                <a:ext cx="256680" cy="9000"/>
              </a:xfrm>
              <a:prstGeom prst="rect">
                <a:avLst/>
              </a:prstGeom>
              <a:solidFill>
                <a:srgbClr val="AD0000"/>
              </a:solidFill>
              <a:ln w="9360">
                <a:noFill/>
              </a:ln>
            </p:spPr>
            <p:style>
              <a:lnRef idx="0">
                <a:scrgbClr r="0" g="0" b="0"/>
              </a:lnRef>
              <a:fillRef idx="0">
                <a:scrgbClr r="0" g="0" b="0"/>
              </a:fillRef>
              <a:effectRef idx="0">
                <a:scrgbClr r="0" g="0" b="0"/>
              </a:effectRef>
              <a:fontRef idx="minor"/>
            </p:style>
          </p:sp>
          <p:sp>
            <p:nvSpPr>
              <p:cNvPr id="908" name="CustomShape 239"/>
              <p:cNvSpPr/>
              <p:nvPr/>
            </p:nvSpPr>
            <p:spPr>
              <a:xfrm>
                <a:off x="5981760" y="4476600"/>
                <a:ext cx="256680" cy="9000"/>
              </a:xfrm>
              <a:prstGeom prst="rect">
                <a:avLst/>
              </a:prstGeom>
              <a:solidFill>
                <a:srgbClr val="AB0000"/>
              </a:solidFill>
              <a:ln w="9360">
                <a:noFill/>
              </a:ln>
            </p:spPr>
            <p:style>
              <a:lnRef idx="0">
                <a:scrgbClr r="0" g="0" b="0"/>
              </a:lnRef>
              <a:fillRef idx="0">
                <a:scrgbClr r="0" g="0" b="0"/>
              </a:fillRef>
              <a:effectRef idx="0">
                <a:scrgbClr r="0" g="0" b="0"/>
              </a:effectRef>
              <a:fontRef idx="minor"/>
            </p:style>
          </p:sp>
          <p:sp>
            <p:nvSpPr>
              <p:cNvPr id="909" name="CustomShape 240"/>
              <p:cNvSpPr/>
              <p:nvPr/>
            </p:nvSpPr>
            <p:spPr>
              <a:xfrm>
                <a:off x="5981760" y="4486320"/>
                <a:ext cx="256680" cy="9000"/>
              </a:xfrm>
              <a:prstGeom prst="rect">
                <a:avLst/>
              </a:prstGeom>
              <a:solidFill>
                <a:srgbClr val="A80000"/>
              </a:solidFill>
              <a:ln w="9360">
                <a:noFill/>
              </a:ln>
            </p:spPr>
            <p:style>
              <a:lnRef idx="0">
                <a:scrgbClr r="0" g="0" b="0"/>
              </a:lnRef>
              <a:fillRef idx="0">
                <a:scrgbClr r="0" g="0" b="0"/>
              </a:fillRef>
              <a:effectRef idx="0">
                <a:scrgbClr r="0" g="0" b="0"/>
              </a:effectRef>
              <a:fontRef idx="minor"/>
            </p:style>
          </p:sp>
          <p:sp>
            <p:nvSpPr>
              <p:cNvPr id="910" name="CustomShape 241"/>
              <p:cNvSpPr/>
              <p:nvPr/>
            </p:nvSpPr>
            <p:spPr>
              <a:xfrm>
                <a:off x="5981760" y="4495680"/>
                <a:ext cx="256680" cy="9000"/>
              </a:xfrm>
              <a:prstGeom prst="rect">
                <a:avLst/>
              </a:prstGeom>
              <a:solidFill>
                <a:srgbClr val="A60000"/>
              </a:solidFill>
              <a:ln w="9360">
                <a:noFill/>
              </a:ln>
            </p:spPr>
            <p:style>
              <a:lnRef idx="0">
                <a:scrgbClr r="0" g="0" b="0"/>
              </a:lnRef>
              <a:fillRef idx="0">
                <a:scrgbClr r="0" g="0" b="0"/>
              </a:fillRef>
              <a:effectRef idx="0">
                <a:scrgbClr r="0" g="0" b="0"/>
              </a:effectRef>
              <a:fontRef idx="minor"/>
            </p:style>
          </p:sp>
          <p:sp>
            <p:nvSpPr>
              <p:cNvPr id="911" name="CustomShape 242"/>
              <p:cNvSpPr/>
              <p:nvPr/>
            </p:nvSpPr>
            <p:spPr>
              <a:xfrm>
                <a:off x="5981760" y="4505400"/>
                <a:ext cx="256680" cy="9000"/>
              </a:xfrm>
              <a:prstGeom prst="rect">
                <a:avLst/>
              </a:prstGeom>
              <a:solidFill>
                <a:srgbClr val="A40000"/>
              </a:solidFill>
              <a:ln w="9360">
                <a:noFill/>
              </a:ln>
            </p:spPr>
            <p:style>
              <a:lnRef idx="0">
                <a:scrgbClr r="0" g="0" b="0"/>
              </a:lnRef>
              <a:fillRef idx="0">
                <a:scrgbClr r="0" g="0" b="0"/>
              </a:fillRef>
              <a:effectRef idx="0">
                <a:scrgbClr r="0" g="0" b="0"/>
              </a:effectRef>
              <a:fontRef idx="minor"/>
            </p:style>
          </p:sp>
          <p:sp>
            <p:nvSpPr>
              <p:cNvPr id="912" name="CustomShape 243"/>
              <p:cNvSpPr/>
              <p:nvPr/>
            </p:nvSpPr>
            <p:spPr>
              <a:xfrm>
                <a:off x="5981760" y="4514760"/>
                <a:ext cx="256680" cy="9000"/>
              </a:xfrm>
              <a:prstGeom prst="rect">
                <a:avLst/>
              </a:prstGeom>
              <a:solidFill>
                <a:srgbClr val="A20000"/>
              </a:solidFill>
              <a:ln w="9360">
                <a:noFill/>
              </a:ln>
            </p:spPr>
            <p:style>
              <a:lnRef idx="0">
                <a:scrgbClr r="0" g="0" b="0"/>
              </a:lnRef>
              <a:fillRef idx="0">
                <a:scrgbClr r="0" g="0" b="0"/>
              </a:fillRef>
              <a:effectRef idx="0">
                <a:scrgbClr r="0" g="0" b="0"/>
              </a:effectRef>
              <a:fontRef idx="minor"/>
            </p:style>
          </p:sp>
          <p:sp>
            <p:nvSpPr>
              <p:cNvPr id="913" name="CustomShape 244"/>
              <p:cNvSpPr/>
              <p:nvPr/>
            </p:nvSpPr>
            <p:spPr>
              <a:xfrm>
                <a:off x="5981760" y="4524480"/>
                <a:ext cx="256680" cy="9000"/>
              </a:xfrm>
              <a:prstGeom prst="rect">
                <a:avLst/>
              </a:prstGeom>
              <a:solidFill>
                <a:srgbClr val="9F0000"/>
              </a:solidFill>
              <a:ln w="9360">
                <a:noFill/>
              </a:ln>
            </p:spPr>
            <p:style>
              <a:lnRef idx="0">
                <a:scrgbClr r="0" g="0" b="0"/>
              </a:lnRef>
              <a:fillRef idx="0">
                <a:scrgbClr r="0" g="0" b="0"/>
              </a:fillRef>
              <a:effectRef idx="0">
                <a:scrgbClr r="0" g="0" b="0"/>
              </a:effectRef>
              <a:fontRef idx="minor"/>
            </p:style>
          </p:sp>
          <p:sp>
            <p:nvSpPr>
              <p:cNvPr id="914" name="CustomShape 245"/>
              <p:cNvSpPr/>
              <p:nvPr/>
            </p:nvSpPr>
            <p:spPr>
              <a:xfrm>
                <a:off x="5981760" y="4533840"/>
                <a:ext cx="256680" cy="9000"/>
              </a:xfrm>
              <a:prstGeom prst="rect">
                <a:avLst/>
              </a:prstGeom>
              <a:solidFill>
                <a:srgbClr val="9D0000"/>
              </a:solidFill>
              <a:ln w="9360">
                <a:noFill/>
              </a:ln>
            </p:spPr>
            <p:style>
              <a:lnRef idx="0">
                <a:scrgbClr r="0" g="0" b="0"/>
              </a:lnRef>
              <a:fillRef idx="0">
                <a:scrgbClr r="0" g="0" b="0"/>
              </a:fillRef>
              <a:effectRef idx="0">
                <a:scrgbClr r="0" g="0" b="0"/>
              </a:effectRef>
              <a:fontRef idx="minor"/>
            </p:style>
          </p:sp>
          <p:sp>
            <p:nvSpPr>
              <p:cNvPr id="915" name="CustomShape 246"/>
              <p:cNvSpPr/>
              <p:nvPr/>
            </p:nvSpPr>
            <p:spPr>
              <a:xfrm>
                <a:off x="5981760" y="4543560"/>
                <a:ext cx="256680" cy="9000"/>
              </a:xfrm>
              <a:prstGeom prst="rect">
                <a:avLst/>
              </a:prstGeom>
              <a:solidFill>
                <a:srgbClr val="9A0000"/>
              </a:solidFill>
              <a:ln w="9360">
                <a:noFill/>
              </a:ln>
            </p:spPr>
            <p:style>
              <a:lnRef idx="0">
                <a:scrgbClr r="0" g="0" b="0"/>
              </a:lnRef>
              <a:fillRef idx="0">
                <a:scrgbClr r="0" g="0" b="0"/>
              </a:fillRef>
              <a:effectRef idx="0">
                <a:scrgbClr r="0" g="0" b="0"/>
              </a:effectRef>
              <a:fontRef idx="minor"/>
            </p:style>
          </p:sp>
          <p:sp>
            <p:nvSpPr>
              <p:cNvPr id="916" name="CustomShape 247"/>
              <p:cNvSpPr/>
              <p:nvPr/>
            </p:nvSpPr>
            <p:spPr>
              <a:xfrm>
                <a:off x="5981760" y="4552920"/>
                <a:ext cx="256680" cy="9000"/>
              </a:xfrm>
              <a:prstGeom prst="rect">
                <a:avLst/>
              </a:prstGeom>
              <a:solidFill>
                <a:srgbClr val="980000"/>
              </a:solidFill>
              <a:ln w="9360">
                <a:noFill/>
              </a:ln>
            </p:spPr>
            <p:style>
              <a:lnRef idx="0">
                <a:scrgbClr r="0" g="0" b="0"/>
              </a:lnRef>
              <a:fillRef idx="0">
                <a:scrgbClr r="0" g="0" b="0"/>
              </a:fillRef>
              <a:effectRef idx="0">
                <a:scrgbClr r="0" g="0" b="0"/>
              </a:effectRef>
              <a:fontRef idx="minor"/>
            </p:style>
          </p:sp>
          <p:sp>
            <p:nvSpPr>
              <p:cNvPr id="917" name="CustomShape 248"/>
              <p:cNvSpPr/>
              <p:nvPr/>
            </p:nvSpPr>
            <p:spPr>
              <a:xfrm>
                <a:off x="5981760" y="4562640"/>
                <a:ext cx="256680" cy="9000"/>
              </a:xfrm>
              <a:prstGeom prst="rect">
                <a:avLst/>
              </a:prstGeom>
              <a:solidFill>
                <a:srgbClr val="960000"/>
              </a:solidFill>
              <a:ln w="9360">
                <a:noFill/>
              </a:ln>
            </p:spPr>
            <p:style>
              <a:lnRef idx="0">
                <a:scrgbClr r="0" g="0" b="0"/>
              </a:lnRef>
              <a:fillRef idx="0">
                <a:scrgbClr r="0" g="0" b="0"/>
              </a:fillRef>
              <a:effectRef idx="0">
                <a:scrgbClr r="0" g="0" b="0"/>
              </a:effectRef>
              <a:fontRef idx="minor"/>
            </p:style>
          </p:sp>
          <p:sp>
            <p:nvSpPr>
              <p:cNvPr id="918" name="CustomShape 249"/>
              <p:cNvSpPr/>
              <p:nvPr/>
            </p:nvSpPr>
            <p:spPr>
              <a:xfrm>
                <a:off x="5981760" y="4572000"/>
                <a:ext cx="256680" cy="9000"/>
              </a:xfrm>
              <a:prstGeom prst="rect">
                <a:avLst/>
              </a:prstGeom>
              <a:solidFill>
                <a:srgbClr val="940000"/>
              </a:solidFill>
              <a:ln w="9360">
                <a:noFill/>
              </a:ln>
            </p:spPr>
            <p:style>
              <a:lnRef idx="0">
                <a:scrgbClr r="0" g="0" b="0"/>
              </a:lnRef>
              <a:fillRef idx="0">
                <a:scrgbClr r="0" g="0" b="0"/>
              </a:fillRef>
              <a:effectRef idx="0">
                <a:scrgbClr r="0" g="0" b="0"/>
              </a:effectRef>
              <a:fontRef idx="minor"/>
            </p:style>
          </p:sp>
          <p:sp>
            <p:nvSpPr>
              <p:cNvPr id="919" name="CustomShape 250"/>
              <p:cNvSpPr/>
              <p:nvPr/>
            </p:nvSpPr>
            <p:spPr>
              <a:xfrm>
                <a:off x="5981760" y="4581360"/>
                <a:ext cx="256680" cy="9000"/>
              </a:xfrm>
              <a:prstGeom prst="rect">
                <a:avLst/>
              </a:prstGeom>
              <a:solidFill>
                <a:srgbClr val="910000"/>
              </a:solidFill>
              <a:ln w="9360">
                <a:noFill/>
              </a:ln>
            </p:spPr>
            <p:style>
              <a:lnRef idx="0">
                <a:scrgbClr r="0" g="0" b="0"/>
              </a:lnRef>
              <a:fillRef idx="0">
                <a:scrgbClr r="0" g="0" b="0"/>
              </a:fillRef>
              <a:effectRef idx="0">
                <a:scrgbClr r="0" g="0" b="0"/>
              </a:effectRef>
              <a:fontRef idx="minor"/>
            </p:style>
          </p:sp>
          <p:sp>
            <p:nvSpPr>
              <p:cNvPr id="920" name="CustomShape 251"/>
              <p:cNvSpPr/>
              <p:nvPr/>
            </p:nvSpPr>
            <p:spPr>
              <a:xfrm>
                <a:off x="5981760" y="4591080"/>
                <a:ext cx="256680" cy="9000"/>
              </a:xfrm>
              <a:prstGeom prst="rect">
                <a:avLst/>
              </a:prstGeom>
              <a:solidFill>
                <a:srgbClr val="8E0000"/>
              </a:solidFill>
              <a:ln w="9360">
                <a:noFill/>
              </a:ln>
            </p:spPr>
            <p:style>
              <a:lnRef idx="0">
                <a:scrgbClr r="0" g="0" b="0"/>
              </a:lnRef>
              <a:fillRef idx="0">
                <a:scrgbClr r="0" g="0" b="0"/>
              </a:fillRef>
              <a:effectRef idx="0">
                <a:scrgbClr r="0" g="0" b="0"/>
              </a:effectRef>
              <a:fontRef idx="minor"/>
            </p:style>
          </p:sp>
          <p:sp>
            <p:nvSpPr>
              <p:cNvPr id="921" name="CustomShape 252"/>
              <p:cNvSpPr/>
              <p:nvPr/>
            </p:nvSpPr>
            <p:spPr>
              <a:xfrm>
                <a:off x="5981760" y="4600440"/>
                <a:ext cx="256680" cy="9000"/>
              </a:xfrm>
              <a:prstGeom prst="rect">
                <a:avLst/>
              </a:prstGeom>
              <a:solidFill>
                <a:srgbClr val="8C0000"/>
              </a:solidFill>
              <a:ln w="9360">
                <a:noFill/>
              </a:ln>
            </p:spPr>
            <p:style>
              <a:lnRef idx="0">
                <a:scrgbClr r="0" g="0" b="0"/>
              </a:lnRef>
              <a:fillRef idx="0">
                <a:scrgbClr r="0" g="0" b="0"/>
              </a:fillRef>
              <a:effectRef idx="0">
                <a:scrgbClr r="0" g="0" b="0"/>
              </a:effectRef>
              <a:fontRef idx="minor"/>
            </p:style>
          </p:sp>
          <p:sp>
            <p:nvSpPr>
              <p:cNvPr id="922" name="CustomShape 253"/>
              <p:cNvSpPr/>
              <p:nvPr/>
            </p:nvSpPr>
            <p:spPr>
              <a:xfrm>
                <a:off x="5981760" y="4610160"/>
                <a:ext cx="256680" cy="9000"/>
              </a:xfrm>
              <a:prstGeom prst="rect">
                <a:avLst/>
              </a:prstGeom>
              <a:solidFill>
                <a:srgbClr val="890000"/>
              </a:solidFill>
              <a:ln w="9360">
                <a:noFill/>
              </a:ln>
            </p:spPr>
            <p:style>
              <a:lnRef idx="0">
                <a:scrgbClr r="0" g="0" b="0"/>
              </a:lnRef>
              <a:fillRef idx="0">
                <a:scrgbClr r="0" g="0" b="0"/>
              </a:fillRef>
              <a:effectRef idx="0">
                <a:scrgbClr r="0" g="0" b="0"/>
              </a:effectRef>
              <a:fontRef idx="minor"/>
            </p:style>
          </p:sp>
          <p:sp>
            <p:nvSpPr>
              <p:cNvPr id="923" name="CustomShape 254"/>
              <p:cNvSpPr/>
              <p:nvPr/>
            </p:nvSpPr>
            <p:spPr>
              <a:xfrm>
                <a:off x="5981760" y="4619520"/>
                <a:ext cx="256680" cy="9000"/>
              </a:xfrm>
              <a:prstGeom prst="rect">
                <a:avLst/>
              </a:prstGeom>
              <a:solidFill>
                <a:srgbClr val="870000"/>
              </a:solidFill>
              <a:ln w="9360">
                <a:noFill/>
              </a:ln>
            </p:spPr>
            <p:style>
              <a:lnRef idx="0">
                <a:scrgbClr r="0" g="0" b="0"/>
              </a:lnRef>
              <a:fillRef idx="0">
                <a:scrgbClr r="0" g="0" b="0"/>
              </a:fillRef>
              <a:effectRef idx="0">
                <a:scrgbClr r="0" g="0" b="0"/>
              </a:effectRef>
              <a:fontRef idx="minor"/>
            </p:style>
          </p:sp>
          <p:sp>
            <p:nvSpPr>
              <p:cNvPr id="924" name="CustomShape 255"/>
              <p:cNvSpPr/>
              <p:nvPr/>
            </p:nvSpPr>
            <p:spPr>
              <a:xfrm>
                <a:off x="5981760" y="4629240"/>
                <a:ext cx="256680" cy="9000"/>
              </a:xfrm>
              <a:prstGeom prst="rect">
                <a:avLst/>
              </a:prstGeom>
              <a:solidFill>
                <a:srgbClr val="850000"/>
              </a:solidFill>
              <a:ln w="9360">
                <a:noFill/>
              </a:ln>
            </p:spPr>
            <p:style>
              <a:lnRef idx="0">
                <a:scrgbClr r="0" g="0" b="0"/>
              </a:lnRef>
              <a:fillRef idx="0">
                <a:scrgbClr r="0" g="0" b="0"/>
              </a:fillRef>
              <a:effectRef idx="0">
                <a:scrgbClr r="0" g="0" b="0"/>
              </a:effectRef>
              <a:fontRef idx="minor"/>
            </p:style>
          </p:sp>
          <p:sp>
            <p:nvSpPr>
              <p:cNvPr id="925" name="CustomShape 256"/>
              <p:cNvSpPr/>
              <p:nvPr/>
            </p:nvSpPr>
            <p:spPr>
              <a:xfrm>
                <a:off x="5981760" y="4638600"/>
                <a:ext cx="256680" cy="9000"/>
              </a:xfrm>
              <a:prstGeom prst="rect">
                <a:avLst/>
              </a:prstGeom>
              <a:solidFill>
                <a:srgbClr val="820000"/>
              </a:solidFill>
              <a:ln w="9360">
                <a:noFill/>
              </a:ln>
            </p:spPr>
            <p:style>
              <a:lnRef idx="0">
                <a:scrgbClr r="0" g="0" b="0"/>
              </a:lnRef>
              <a:fillRef idx="0">
                <a:scrgbClr r="0" g="0" b="0"/>
              </a:fillRef>
              <a:effectRef idx="0">
                <a:scrgbClr r="0" g="0" b="0"/>
              </a:effectRef>
              <a:fontRef idx="minor"/>
            </p:style>
          </p:sp>
          <p:sp>
            <p:nvSpPr>
              <p:cNvPr id="926" name="CustomShape 257"/>
              <p:cNvSpPr/>
              <p:nvPr/>
            </p:nvSpPr>
            <p:spPr>
              <a:xfrm>
                <a:off x="5981760" y="4648320"/>
                <a:ext cx="256680" cy="9000"/>
              </a:xfrm>
              <a:prstGeom prst="rect">
                <a:avLst/>
              </a:prstGeom>
              <a:solidFill>
                <a:srgbClr val="7F0000"/>
              </a:solidFill>
              <a:ln w="9360">
                <a:noFill/>
              </a:ln>
            </p:spPr>
            <p:style>
              <a:lnRef idx="0">
                <a:scrgbClr r="0" g="0" b="0"/>
              </a:lnRef>
              <a:fillRef idx="0">
                <a:scrgbClr r="0" g="0" b="0"/>
              </a:fillRef>
              <a:effectRef idx="0">
                <a:scrgbClr r="0" g="0" b="0"/>
              </a:effectRef>
              <a:fontRef idx="minor"/>
            </p:style>
          </p:sp>
          <p:sp>
            <p:nvSpPr>
              <p:cNvPr id="927" name="CustomShape 258"/>
              <p:cNvSpPr/>
              <p:nvPr/>
            </p:nvSpPr>
            <p:spPr>
              <a:xfrm>
                <a:off x="5981760" y="4657680"/>
                <a:ext cx="256680" cy="9000"/>
              </a:xfrm>
              <a:prstGeom prst="rect">
                <a:avLst/>
              </a:prstGeom>
              <a:solidFill>
                <a:srgbClr val="7D0000"/>
              </a:solidFill>
              <a:ln w="9360">
                <a:noFill/>
              </a:ln>
            </p:spPr>
            <p:style>
              <a:lnRef idx="0">
                <a:scrgbClr r="0" g="0" b="0"/>
              </a:lnRef>
              <a:fillRef idx="0">
                <a:scrgbClr r="0" g="0" b="0"/>
              </a:fillRef>
              <a:effectRef idx="0">
                <a:scrgbClr r="0" g="0" b="0"/>
              </a:effectRef>
              <a:fontRef idx="minor"/>
            </p:style>
          </p:sp>
          <p:sp>
            <p:nvSpPr>
              <p:cNvPr id="928" name="CustomShape 259"/>
              <p:cNvSpPr/>
              <p:nvPr/>
            </p:nvSpPr>
            <p:spPr>
              <a:xfrm>
                <a:off x="5981760" y="4667400"/>
                <a:ext cx="256680" cy="9000"/>
              </a:xfrm>
              <a:prstGeom prst="rect">
                <a:avLst/>
              </a:prstGeom>
              <a:solidFill>
                <a:srgbClr val="7A0000"/>
              </a:solidFill>
              <a:ln w="9360">
                <a:noFill/>
              </a:ln>
            </p:spPr>
            <p:style>
              <a:lnRef idx="0">
                <a:scrgbClr r="0" g="0" b="0"/>
              </a:lnRef>
              <a:fillRef idx="0">
                <a:scrgbClr r="0" g="0" b="0"/>
              </a:fillRef>
              <a:effectRef idx="0">
                <a:scrgbClr r="0" g="0" b="0"/>
              </a:effectRef>
              <a:fontRef idx="minor"/>
            </p:style>
          </p:sp>
          <p:sp>
            <p:nvSpPr>
              <p:cNvPr id="929" name="CustomShape 260"/>
              <p:cNvSpPr/>
              <p:nvPr/>
            </p:nvSpPr>
            <p:spPr>
              <a:xfrm>
                <a:off x="5981760" y="4676760"/>
                <a:ext cx="256680" cy="9000"/>
              </a:xfrm>
              <a:prstGeom prst="rect">
                <a:avLst/>
              </a:prstGeom>
              <a:solidFill>
                <a:srgbClr val="770000"/>
              </a:solidFill>
              <a:ln w="9360">
                <a:noFill/>
              </a:ln>
            </p:spPr>
            <p:style>
              <a:lnRef idx="0">
                <a:scrgbClr r="0" g="0" b="0"/>
              </a:lnRef>
              <a:fillRef idx="0">
                <a:scrgbClr r="0" g="0" b="0"/>
              </a:fillRef>
              <a:effectRef idx="0">
                <a:scrgbClr r="0" g="0" b="0"/>
              </a:effectRef>
              <a:fontRef idx="minor"/>
            </p:style>
          </p:sp>
          <p:sp>
            <p:nvSpPr>
              <p:cNvPr id="930" name="CustomShape 261"/>
              <p:cNvSpPr/>
              <p:nvPr/>
            </p:nvSpPr>
            <p:spPr>
              <a:xfrm>
                <a:off x="5981760" y="4686480"/>
                <a:ext cx="256680" cy="9000"/>
              </a:xfrm>
              <a:prstGeom prst="rect">
                <a:avLst/>
              </a:prstGeom>
              <a:solidFill>
                <a:srgbClr val="760000"/>
              </a:solidFill>
              <a:ln w="9360">
                <a:noFill/>
              </a:ln>
            </p:spPr>
            <p:style>
              <a:lnRef idx="0">
                <a:scrgbClr r="0" g="0" b="0"/>
              </a:lnRef>
              <a:fillRef idx="0">
                <a:scrgbClr r="0" g="0" b="0"/>
              </a:fillRef>
              <a:effectRef idx="0">
                <a:scrgbClr r="0" g="0" b="0"/>
              </a:effectRef>
              <a:fontRef idx="minor"/>
            </p:style>
          </p:sp>
          <p:sp>
            <p:nvSpPr>
              <p:cNvPr id="931" name="CustomShape 262"/>
              <p:cNvSpPr/>
              <p:nvPr/>
            </p:nvSpPr>
            <p:spPr>
              <a:xfrm>
                <a:off x="5981760" y="4695840"/>
                <a:ext cx="256680" cy="9000"/>
              </a:xfrm>
              <a:prstGeom prst="rect">
                <a:avLst/>
              </a:prstGeom>
              <a:solidFill>
                <a:srgbClr val="730000"/>
              </a:solidFill>
              <a:ln w="9360">
                <a:noFill/>
              </a:ln>
            </p:spPr>
            <p:style>
              <a:lnRef idx="0">
                <a:scrgbClr r="0" g="0" b="0"/>
              </a:lnRef>
              <a:fillRef idx="0">
                <a:scrgbClr r="0" g="0" b="0"/>
              </a:fillRef>
              <a:effectRef idx="0">
                <a:scrgbClr r="0" g="0" b="0"/>
              </a:effectRef>
              <a:fontRef idx="minor"/>
            </p:style>
          </p:sp>
          <p:sp>
            <p:nvSpPr>
              <p:cNvPr id="932" name="CustomShape 263"/>
              <p:cNvSpPr/>
              <p:nvPr/>
            </p:nvSpPr>
            <p:spPr>
              <a:xfrm>
                <a:off x="5981760" y="4705200"/>
                <a:ext cx="256680" cy="9000"/>
              </a:xfrm>
              <a:prstGeom prst="rect">
                <a:avLst/>
              </a:prstGeom>
              <a:solidFill>
                <a:srgbClr val="700000"/>
              </a:solidFill>
              <a:ln w="9360">
                <a:noFill/>
              </a:ln>
            </p:spPr>
            <p:style>
              <a:lnRef idx="0">
                <a:scrgbClr r="0" g="0" b="0"/>
              </a:lnRef>
              <a:fillRef idx="0">
                <a:scrgbClr r="0" g="0" b="0"/>
              </a:fillRef>
              <a:effectRef idx="0">
                <a:scrgbClr r="0" g="0" b="0"/>
              </a:effectRef>
              <a:fontRef idx="minor"/>
            </p:style>
          </p:sp>
          <p:sp>
            <p:nvSpPr>
              <p:cNvPr id="933" name="CustomShape 264"/>
              <p:cNvSpPr/>
              <p:nvPr/>
            </p:nvSpPr>
            <p:spPr>
              <a:xfrm>
                <a:off x="5981760" y="4714920"/>
                <a:ext cx="256680" cy="9000"/>
              </a:xfrm>
              <a:prstGeom prst="rect">
                <a:avLst/>
              </a:prstGeom>
              <a:solidFill>
                <a:srgbClr val="6E0000"/>
              </a:solidFill>
              <a:ln w="9360">
                <a:noFill/>
              </a:ln>
            </p:spPr>
            <p:style>
              <a:lnRef idx="0">
                <a:scrgbClr r="0" g="0" b="0"/>
              </a:lnRef>
              <a:fillRef idx="0">
                <a:scrgbClr r="0" g="0" b="0"/>
              </a:fillRef>
              <a:effectRef idx="0">
                <a:scrgbClr r="0" g="0" b="0"/>
              </a:effectRef>
              <a:fontRef idx="minor"/>
            </p:style>
          </p:sp>
          <p:sp>
            <p:nvSpPr>
              <p:cNvPr id="934" name="CustomShape 265"/>
              <p:cNvSpPr/>
              <p:nvPr/>
            </p:nvSpPr>
            <p:spPr>
              <a:xfrm>
                <a:off x="5981760" y="4724280"/>
                <a:ext cx="256680" cy="9000"/>
              </a:xfrm>
              <a:prstGeom prst="rect">
                <a:avLst/>
              </a:prstGeom>
              <a:solidFill>
                <a:srgbClr val="6B0000"/>
              </a:solidFill>
              <a:ln w="9360">
                <a:noFill/>
              </a:ln>
            </p:spPr>
            <p:style>
              <a:lnRef idx="0">
                <a:scrgbClr r="0" g="0" b="0"/>
              </a:lnRef>
              <a:fillRef idx="0">
                <a:scrgbClr r="0" g="0" b="0"/>
              </a:fillRef>
              <a:effectRef idx="0">
                <a:scrgbClr r="0" g="0" b="0"/>
              </a:effectRef>
              <a:fontRef idx="minor"/>
            </p:style>
          </p:sp>
          <p:sp>
            <p:nvSpPr>
              <p:cNvPr id="935" name="CustomShape 266"/>
              <p:cNvSpPr/>
              <p:nvPr/>
            </p:nvSpPr>
            <p:spPr>
              <a:xfrm>
                <a:off x="5981760" y="4734000"/>
                <a:ext cx="256680" cy="9000"/>
              </a:xfrm>
              <a:prstGeom prst="rect">
                <a:avLst/>
              </a:prstGeom>
              <a:solidFill>
                <a:srgbClr val="680000"/>
              </a:solidFill>
              <a:ln w="9360">
                <a:noFill/>
              </a:ln>
            </p:spPr>
            <p:style>
              <a:lnRef idx="0">
                <a:scrgbClr r="0" g="0" b="0"/>
              </a:lnRef>
              <a:fillRef idx="0">
                <a:scrgbClr r="0" g="0" b="0"/>
              </a:fillRef>
              <a:effectRef idx="0">
                <a:scrgbClr r="0" g="0" b="0"/>
              </a:effectRef>
              <a:fontRef idx="minor"/>
            </p:style>
          </p:sp>
          <p:sp>
            <p:nvSpPr>
              <p:cNvPr id="936" name="CustomShape 267"/>
              <p:cNvSpPr/>
              <p:nvPr/>
            </p:nvSpPr>
            <p:spPr>
              <a:xfrm>
                <a:off x="5981760" y="4743360"/>
                <a:ext cx="256680" cy="9000"/>
              </a:xfrm>
              <a:prstGeom prst="rect">
                <a:avLst/>
              </a:prstGeom>
              <a:solidFill>
                <a:srgbClr val="670000"/>
              </a:solidFill>
              <a:ln w="9360">
                <a:noFill/>
              </a:ln>
            </p:spPr>
            <p:style>
              <a:lnRef idx="0">
                <a:scrgbClr r="0" g="0" b="0"/>
              </a:lnRef>
              <a:fillRef idx="0">
                <a:scrgbClr r="0" g="0" b="0"/>
              </a:fillRef>
              <a:effectRef idx="0">
                <a:scrgbClr r="0" g="0" b="0"/>
              </a:effectRef>
              <a:fontRef idx="minor"/>
            </p:style>
          </p:sp>
          <p:sp>
            <p:nvSpPr>
              <p:cNvPr id="937" name="CustomShape 268"/>
              <p:cNvSpPr/>
              <p:nvPr/>
            </p:nvSpPr>
            <p:spPr>
              <a:xfrm>
                <a:off x="5981760" y="4753080"/>
                <a:ext cx="256680" cy="9000"/>
              </a:xfrm>
              <a:prstGeom prst="rect">
                <a:avLst/>
              </a:prstGeom>
              <a:solidFill>
                <a:srgbClr val="640000"/>
              </a:solidFill>
              <a:ln w="9360">
                <a:noFill/>
              </a:ln>
            </p:spPr>
            <p:style>
              <a:lnRef idx="0">
                <a:scrgbClr r="0" g="0" b="0"/>
              </a:lnRef>
              <a:fillRef idx="0">
                <a:scrgbClr r="0" g="0" b="0"/>
              </a:fillRef>
              <a:effectRef idx="0">
                <a:scrgbClr r="0" g="0" b="0"/>
              </a:effectRef>
              <a:fontRef idx="minor"/>
            </p:style>
          </p:sp>
          <p:sp>
            <p:nvSpPr>
              <p:cNvPr id="938" name="CustomShape 269"/>
              <p:cNvSpPr/>
              <p:nvPr/>
            </p:nvSpPr>
            <p:spPr>
              <a:xfrm>
                <a:off x="5981760" y="4762440"/>
                <a:ext cx="256680" cy="9000"/>
              </a:xfrm>
              <a:prstGeom prst="rect">
                <a:avLst/>
              </a:prstGeom>
              <a:solidFill>
                <a:srgbClr val="610000"/>
              </a:solidFill>
              <a:ln w="9360">
                <a:noFill/>
              </a:ln>
            </p:spPr>
            <p:style>
              <a:lnRef idx="0">
                <a:scrgbClr r="0" g="0" b="0"/>
              </a:lnRef>
              <a:fillRef idx="0">
                <a:scrgbClr r="0" g="0" b="0"/>
              </a:fillRef>
              <a:effectRef idx="0">
                <a:scrgbClr r="0" g="0" b="0"/>
              </a:effectRef>
              <a:fontRef idx="minor"/>
            </p:style>
          </p:sp>
          <p:sp>
            <p:nvSpPr>
              <p:cNvPr id="939" name="CustomShape 270"/>
              <p:cNvSpPr/>
              <p:nvPr/>
            </p:nvSpPr>
            <p:spPr>
              <a:xfrm>
                <a:off x="5981760" y="4772160"/>
                <a:ext cx="256680" cy="9000"/>
              </a:xfrm>
              <a:prstGeom prst="rect">
                <a:avLst/>
              </a:prstGeom>
              <a:solidFill>
                <a:srgbClr val="5F0000"/>
              </a:solidFill>
              <a:ln w="9360">
                <a:noFill/>
              </a:ln>
            </p:spPr>
            <p:style>
              <a:lnRef idx="0">
                <a:scrgbClr r="0" g="0" b="0"/>
              </a:lnRef>
              <a:fillRef idx="0">
                <a:scrgbClr r="0" g="0" b="0"/>
              </a:fillRef>
              <a:effectRef idx="0">
                <a:scrgbClr r="0" g="0" b="0"/>
              </a:effectRef>
              <a:fontRef idx="minor"/>
            </p:style>
          </p:sp>
          <p:sp>
            <p:nvSpPr>
              <p:cNvPr id="940" name="CustomShape 271"/>
              <p:cNvSpPr/>
              <p:nvPr/>
            </p:nvSpPr>
            <p:spPr>
              <a:xfrm>
                <a:off x="5981760" y="4781520"/>
                <a:ext cx="256680" cy="9000"/>
              </a:xfrm>
              <a:prstGeom prst="rect">
                <a:avLst/>
              </a:prstGeom>
              <a:solidFill>
                <a:srgbClr val="5C0000"/>
              </a:solidFill>
              <a:ln w="9360">
                <a:noFill/>
              </a:ln>
            </p:spPr>
            <p:style>
              <a:lnRef idx="0">
                <a:scrgbClr r="0" g="0" b="0"/>
              </a:lnRef>
              <a:fillRef idx="0">
                <a:scrgbClr r="0" g="0" b="0"/>
              </a:fillRef>
              <a:effectRef idx="0">
                <a:scrgbClr r="0" g="0" b="0"/>
              </a:effectRef>
              <a:fontRef idx="minor"/>
            </p:style>
          </p:sp>
          <p:sp>
            <p:nvSpPr>
              <p:cNvPr id="941" name="CustomShape 272"/>
              <p:cNvSpPr/>
              <p:nvPr/>
            </p:nvSpPr>
            <p:spPr>
              <a:xfrm>
                <a:off x="5981760" y="4791240"/>
                <a:ext cx="256680" cy="9000"/>
              </a:xfrm>
              <a:prstGeom prst="rect">
                <a:avLst/>
              </a:prstGeom>
              <a:solidFill>
                <a:srgbClr val="590000"/>
              </a:solidFill>
              <a:ln w="9360">
                <a:noFill/>
              </a:ln>
            </p:spPr>
            <p:style>
              <a:lnRef idx="0">
                <a:scrgbClr r="0" g="0" b="0"/>
              </a:lnRef>
              <a:fillRef idx="0">
                <a:scrgbClr r="0" g="0" b="0"/>
              </a:fillRef>
              <a:effectRef idx="0">
                <a:scrgbClr r="0" g="0" b="0"/>
              </a:effectRef>
              <a:fontRef idx="minor"/>
            </p:style>
          </p:sp>
          <p:sp>
            <p:nvSpPr>
              <p:cNvPr id="942" name="CustomShape 273"/>
              <p:cNvSpPr/>
              <p:nvPr/>
            </p:nvSpPr>
            <p:spPr>
              <a:xfrm>
                <a:off x="5981760" y="4800600"/>
                <a:ext cx="256680" cy="9000"/>
              </a:xfrm>
              <a:prstGeom prst="rect">
                <a:avLst/>
              </a:prstGeom>
              <a:solidFill>
                <a:srgbClr val="580000"/>
              </a:solidFill>
              <a:ln w="9360">
                <a:noFill/>
              </a:ln>
            </p:spPr>
            <p:style>
              <a:lnRef idx="0">
                <a:scrgbClr r="0" g="0" b="0"/>
              </a:lnRef>
              <a:fillRef idx="0">
                <a:scrgbClr r="0" g="0" b="0"/>
              </a:fillRef>
              <a:effectRef idx="0">
                <a:scrgbClr r="0" g="0" b="0"/>
              </a:effectRef>
              <a:fontRef idx="minor"/>
            </p:style>
          </p:sp>
          <p:sp>
            <p:nvSpPr>
              <p:cNvPr id="943" name="CustomShape 274"/>
              <p:cNvSpPr/>
              <p:nvPr/>
            </p:nvSpPr>
            <p:spPr>
              <a:xfrm>
                <a:off x="5981760" y="4809960"/>
                <a:ext cx="256680" cy="9000"/>
              </a:xfrm>
              <a:prstGeom prst="rect">
                <a:avLst/>
              </a:prstGeom>
              <a:solidFill>
                <a:srgbClr val="550000"/>
              </a:solidFill>
              <a:ln w="9360">
                <a:noFill/>
              </a:ln>
            </p:spPr>
            <p:style>
              <a:lnRef idx="0">
                <a:scrgbClr r="0" g="0" b="0"/>
              </a:lnRef>
              <a:fillRef idx="0">
                <a:scrgbClr r="0" g="0" b="0"/>
              </a:fillRef>
              <a:effectRef idx="0">
                <a:scrgbClr r="0" g="0" b="0"/>
              </a:effectRef>
              <a:fontRef idx="minor"/>
            </p:style>
          </p:sp>
          <p:sp>
            <p:nvSpPr>
              <p:cNvPr id="944" name="CustomShape 275"/>
              <p:cNvSpPr/>
              <p:nvPr/>
            </p:nvSpPr>
            <p:spPr>
              <a:xfrm>
                <a:off x="5981760" y="4819680"/>
                <a:ext cx="256680" cy="9000"/>
              </a:xfrm>
              <a:prstGeom prst="rect">
                <a:avLst/>
              </a:prstGeom>
              <a:solidFill>
                <a:srgbClr val="530000"/>
              </a:solidFill>
              <a:ln w="9360">
                <a:noFill/>
              </a:ln>
            </p:spPr>
            <p:style>
              <a:lnRef idx="0">
                <a:scrgbClr r="0" g="0" b="0"/>
              </a:lnRef>
              <a:fillRef idx="0">
                <a:scrgbClr r="0" g="0" b="0"/>
              </a:fillRef>
              <a:effectRef idx="0">
                <a:scrgbClr r="0" g="0" b="0"/>
              </a:effectRef>
              <a:fontRef idx="minor"/>
            </p:style>
          </p:sp>
          <p:sp>
            <p:nvSpPr>
              <p:cNvPr id="945" name="CustomShape 276"/>
              <p:cNvSpPr/>
              <p:nvPr/>
            </p:nvSpPr>
            <p:spPr>
              <a:xfrm>
                <a:off x="5981760" y="4829040"/>
                <a:ext cx="256680" cy="9000"/>
              </a:xfrm>
              <a:prstGeom prst="rect">
                <a:avLst/>
              </a:prstGeom>
              <a:solidFill>
                <a:srgbClr val="500000"/>
              </a:solidFill>
              <a:ln w="9360">
                <a:noFill/>
              </a:ln>
            </p:spPr>
            <p:style>
              <a:lnRef idx="0">
                <a:scrgbClr r="0" g="0" b="0"/>
              </a:lnRef>
              <a:fillRef idx="0">
                <a:scrgbClr r="0" g="0" b="0"/>
              </a:fillRef>
              <a:effectRef idx="0">
                <a:scrgbClr r="0" g="0" b="0"/>
              </a:effectRef>
              <a:fontRef idx="minor"/>
            </p:style>
          </p:sp>
          <p:sp>
            <p:nvSpPr>
              <p:cNvPr id="946" name="CustomShape 277"/>
              <p:cNvSpPr/>
              <p:nvPr/>
            </p:nvSpPr>
            <p:spPr>
              <a:xfrm>
                <a:off x="5981760" y="4838760"/>
                <a:ext cx="256680" cy="9000"/>
              </a:xfrm>
              <a:prstGeom prst="rect">
                <a:avLst/>
              </a:prstGeom>
              <a:solidFill>
                <a:srgbClr val="4E0000"/>
              </a:solidFill>
              <a:ln w="9360">
                <a:noFill/>
              </a:ln>
            </p:spPr>
            <p:style>
              <a:lnRef idx="0">
                <a:scrgbClr r="0" g="0" b="0"/>
              </a:lnRef>
              <a:fillRef idx="0">
                <a:scrgbClr r="0" g="0" b="0"/>
              </a:fillRef>
              <a:effectRef idx="0">
                <a:scrgbClr r="0" g="0" b="0"/>
              </a:effectRef>
              <a:fontRef idx="minor"/>
            </p:style>
          </p:sp>
          <p:sp>
            <p:nvSpPr>
              <p:cNvPr id="947" name="CustomShape 278"/>
              <p:cNvSpPr/>
              <p:nvPr/>
            </p:nvSpPr>
            <p:spPr>
              <a:xfrm>
                <a:off x="5981760" y="4848120"/>
                <a:ext cx="256680" cy="9000"/>
              </a:xfrm>
              <a:prstGeom prst="rect">
                <a:avLst/>
              </a:prstGeom>
              <a:solidFill>
                <a:srgbClr val="4B0000"/>
              </a:solidFill>
              <a:ln w="9360">
                <a:noFill/>
              </a:ln>
            </p:spPr>
            <p:style>
              <a:lnRef idx="0">
                <a:scrgbClr r="0" g="0" b="0"/>
              </a:lnRef>
              <a:fillRef idx="0">
                <a:scrgbClr r="0" g="0" b="0"/>
              </a:fillRef>
              <a:effectRef idx="0">
                <a:scrgbClr r="0" g="0" b="0"/>
              </a:effectRef>
              <a:fontRef idx="minor"/>
            </p:style>
          </p:sp>
          <p:sp>
            <p:nvSpPr>
              <p:cNvPr id="948" name="CustomShape 279"/>
              <p:cNvSpPr/>
              <p:nvPr/>
            </p:nvSpPr>
            <p:spPr>
              <a:xfrm>
                <a:off x="5981760" y="4857840"/>
                <a:ext cx="256680" cy="9000"/>
              </a:xfrm>
              <a:prstGeom prst="rect">
                <a:avLst/>
              </a:prstGeom>
              <a:solidFill>
                <a:srgbClr val="480000"/>
              </a:solidFill>
              <a:ln w="9360">
                <a:noFill/>
              </a:ln>
            </p:spPr>
            <p:style>
              <a:lnRef idx="0">
                <a:scrgbClr r="0" g="0" b="0"/>
              </a:lnRef>
              <a:fillRef idx="0">
                <a:scrgbClr r="0" g="0" b="0"/>
              </a:fillRef>
              <a:effectRef idx="0">
                <a:scrgbClr r="0" g="0" b="0"/>
              </a:effectRef>
              <a:fontRef idx="minor"/>
            </p:style>
          </p:sp>
          <p:sp>
            <p:nvSpPr>
              <p:cNvPr id="949" name="CustomShape 280"/>
              <p:cNvSpPr/>
              <p:nvPr/>
            </p:nvSpPr>
            <p:spPr>
              <a:xfrm>
                <a:off x="5981760" y="4867200"/>
                <a:ext cx="256680" cy="9000"/>
              </a:xfrm>
              <a:prstGeom prst="rect">
                <a:avLst/>
              </a:prstGeom>
              <a:solidFill>
                <a:srgbClr val="470000"/>
              </a:solidFill>
              <a:ln w="9360">
                <a:noFill/>
              </a:ln>
            </p:spPr>
            <p:style>
              <a:lnRef idx="0">
                <a:scrgbClr r="0" g="0" b="0"/>
              </a:lnRef>
              <a:fillRef idx="0">
                <a:scrgbClr r="0" g="0" b="0"/>
              </a:fillRef>
              <a:effectRef idx="0">
                <a:scrgbClr r="0" g="0" b="0"/>
              </a:effectRef>
              <a:fontRef idx="minor"/>
            </p:style>
          </p:sp>
          <p:sp>
            <p:nvSpPr>
              <p:cNvPr id="950" name="CustomShape 281"/>
              <p:cNvSpPr/>
              <p:nvPr/>
            </p:nvSpPr>
            <p:spPr>
              <a:xfrm>
                <a:off x="5981760" y="4876920"/>
                <a:ext cx="256680" cy="9000"/>
              </a:xfrm>
              <a:prstGeom prst="rect">
                <a:avLst/>
              </a:prstGeom>
              <a:solidFill>
                <a:srgbClr val="440000"/>
              </a:solidFill>
              <a:ln w="9360">
                <a:noFill/>
              </a:ln>
            </p:spPr>
            <p:style>
              <a:lnRef idx="0">
                <a:scrgbClr r="0" g="0" b="0"/>
              </a:lnRef>
              <a:fillRef idx="0">
                <a:scrgbClr r="0" g="0" b="0"/>
              </a:fillRef>
              <a:effectRef idx="0">
                <a:scrgbClr r="0" g="0" b="0"/>
              </a:effectRef>
              <a:fontRef idx="minor"/>
            </p:style>
          </p:sp>
          <p:sp>
            <p:nvSpPr>
              <p:cNvPr id="951" name="CustomShape 282"/>
              <p:cNvSpPr/>
              <p:nvPr/>
            </p:nvSpPr>
            <p:spPr>
              <a:xfrm>
                <a:off x="5981760" y="4886280"/>
                <a:ext cx="256680" cy="9000"/>
              </a:xfrm>
              <a:prstGeom prst="rect">
                <a:avLst/>
              </a:prstGeom>
              <a:solidFill>
                <a:srgbClr val="420000"/>
              </a:solidFill>
              <a:ln w="9360">
                <a:noFill/>
              </a:ln>
            </p:spPr>
            <p:style>
              <a:lnRef idx="0">
                <a:scrgbClr r="0" g="0" b="0"/>
              </a:lnRef>
              <a:fillRef idx="0">
                <a:scrgbClr r="0" g="0" b="0"/>
              </a:fillRef>
              <a:effectRef idx="0">
                <a:scrgbClr r="0" g="0" b="0"/>
              </a:effectRef>
              <a:fontRef idx="minor"/>
            </p:style>
          </p:sp>
          <p:sp>
            <p:nvSpPr>
              <p:cNvPr id="952" name="CustomShape 283"/>
              <p:cNvSpPr/>
              <p:nvPr/>
            </p:nvSpPr>
            <p:spPr>
              <a:xfrm>
                <a:off x="5981760" y="4896000"/>
                <a:ext cx="256680" cy="9000"/>
              </a:xfrm>
              <a:prstGeom prst="rect">
                <a:avLst/>
              </a:prstGeom>
              <a:solidFill>
                <a:srgbClr val="3F0000"/>
              </a:solidFill>
              <a:ln w="9360">
                <a:noFill/>
              </a:ln>
            </p:spPr>
            <p:style>
              <a:lnRef idx="0">
                <a:scrgbClr r="0" g="0" b="0"/>
              </a:lnRef>
              <a:fillRef idx="0">
                <a:scrgbClr r="0" g="0" b="0"/>
              </a:fillRef>
              <a:effectRef idx="0">
                <a:scrgbClr r="0" g="0" b="0"/>
              </a:effectRef>
              <a:fontRef idx="minor"/>
            </p:style>
          </p:sp>
          <p:sp>
            <p:nvSpPr>
              <p:cNvPr id="953" name="CustomShape 284"/>
              <p:cNvSpPr/>
              <p:nvPr/>
            </p:nvSpPr>
            <p:spPr>
              <a:xfrm>
                <a:off x="5981760" y="4905360"/>
                <a:ext cx="256680" cy="9000"/>
              </a:xfrm>
              <a:prstGeom prst="rect">
                <a:avLst/>
              </a:prstGeom>
              <a:solidFill>
                <a:srgbClr val="3D0000"/>
              </a:solidFill>
              <a:ln w="9360">
                <a:noFill/>
              </a:ln>
            </p:spPr>
            <p:style>
              <a:lnRef idx="0">
                <a:scrgbClr r="0" g="0" b="0"/>
              </a:lnRef>
              <a:fillRef idx="0">
                <a:scrgbClr r="0" g="0" b="0"/>
              </a:fillRef>
              <a:effectRef idx="0">
                <a:scrgbClr r="0" g="0" b="0"/>
              </a:effectRef>
              <a:fontRef idx="minor"/>
            </p:style>
          </p:sp>
          <p:sp>
            <p:nvSpPr>
              <p:cNvPr id="954" name="CustomShape 285"/>
              <p:cNvSpPr/>
              <p:nvPr/>
            </p:nvSpPr>
            <p:spPr>
              <a:xfrm>
                <a:off x="5981760" y="4915080"/>
                <a:ext cx="256680" cy="9000"/>
              </a:xfrm>
              <a:prstGeom prst="rect">
                <a:avLst/>
              </a:prstGeom>
              <a:solidFill>
                <a:srgbClr val="3A0000"/>
              </a:solidFill>
              <a:ln w="9360">
                <a:noFill/>
              </a:ln>
            </p:spPr>
            <p:style>
              <a:lnRef idx="0">
                <a:scrgbClr r="0" g="0" b="0"/>
              </a:lnRef>
              <a:fillRef idx="0">
                <a:scrgbClr r="0" g="0" b="0"/>
              </a:fillRef>
              <a:effectRef idx="0">
                <a:scrgbClr r="0" g="0" b="0"/>
              </a:effectRef>
              <a:fontRef idx="minor"/>
            </p:style>
          </p:sp>
          <p:sp>
            <p:nvSpPr>
              <p:cNvPr id="955" name="CustomShape 286"/>
              <p:cNvSpPr/>
              <p:nvPr/>
            </p:nvSpPr>
            <p:spPr>
              <a:xfrm>
                <a:off x="5981760" y="4924440"/>
                <a:ext cx="256680" cy="9000"/>
              </a:xfrm>
              <a:prstGeom prst="rect">
                <a:avLst/>
              </a:prstGeom>
              <a:solidFill>
                <a:srgbClr val="390000"/>
              </a:solidFill>
              <a:ln w="9360">
                <a:noFill/>
              </a:ln>
            </p:spPr>
            <p:style>
              <a:lnRef idx="0">
                <a:scrgbClr r="0" g="0" b="0"/>
              </a:lnRef>
              <a:fillRef idx="0">
                <a:scrgbClr r="0" g="0" b="0"/>
              </a:fillRef>
              <a:effectRef idx="0">
                <a:scrgbClr r="0" g="0" b="0"/>
              </a:effectRef>
              <a:fontRef idx="minor"/>
            </p:style>
          </p:sp>
          <p:sp>
            <p:nvSpPr>
              <p:cNvPr id="956" name="CustomShape 287"/>
              <p:cNvSpPr/>
              <p:nvPr/>
            </p:nvSpPr>
            <p:spPr>
              <a:xfrm>
                <a:off x="5981760" y="4933800"/>
                <a:ext cx="256680" cy="9000"/>
              </a:xfrm>
              <a:prstGeom prst="rect">
                <a:avLst/>
              </a:prstGeom>
              <a:solidFill>
                <a:srgbClr val="360000"/>
              </a:solidFill>
              <a:ln w="9360">
                <a:noFill/>
              </a:ln>
            </p:spPr>
            <p:style>
              <a:lnRef idx="0">
                <a:scrgbClr r="0" g="0" b="0"/>
              </a:lnRef>
              <a:fillRef idx="0">
                <a:scrgbClr r="0" g="0" b="0"/>
              </a:fillRef>
              <a:effectRef idx="0">
                <a:scrgbClr r="0" g="0" b="0"/>
              </a:effectRef>
              <a:fontRef idx="minor"/>
            </p:style>
          </p:sp>
          <p:sp>
            <p:nvSpPr>
              <p:cNvPr id="957" name="CustomShape 288"/>
              <p:cNvSpPr/>
              <p:nvPr/>
            </p:nvSpPr>
            <p:spPr>
              <a:xfrm>
                <a:off x="5981760" y="4943520"/>
                <a:ext cx="256680" cy="9000"/>
              </a:xfrm>
              <a:prstGeom prst="rect">
                <a:avLst/>
              </a:prstGeom>
              <a:solidFill>
                <a:srgbClr val="340000"/>
              </a:solidFill>
              <a:ln w="9360">
                <a:noFill/>
              </a:ln>
            </p:spPr>
            <p:style>
              <a:lnRef idx="0">
                <a:scrgbClr r="0" g="0" b="0"/>
              </a:lnRef>
              <a:fillRef idx="0">
                <a:scrgbClr r="0" g="0" b="0"/>
              </a:fillRef>
              <a:effectRef idx="0">
                <a:scrgbClr r="0" g="0" b="0"/>
              </a:effectRef>
              <a:fontRef idx="minor"/>
            </p:style>
          </p:sp>
          <p:sp>
            <p:nvSpPr>
              <p:cNvPr id="958" name="CustomShape 289"/>
              <p:cNvSpPr/>
              <p:nvPr/>
            </p:nvSpPr>
            <p:spPr>
              <a:xfrm>
                <a:off x="5981760" y="4952880"/>
                <a:ext cx="256680" cy="9000"/>
              </a:xfrm>
              <a:prstGeom prst="rect">
                <a:avLst/>
              </a:prstGeom>
              <a:solidFill>
                <a:srgbClr val="310000"/>
              </a:solidFill>
              <a:ln w="9360">
                <a:noFill/>
              </a:ln>
            </p:spPr>
            <p:style>
              <a:lnRef idx="0">
                <a:scrgbClr r="0" g="0" b="0"/>
              </a:lnRef>
              <a:fillRef idx="0">
                <a:scrgbClr r="0" g="0" b="0"/>
              </a:fillRef>
              <a:effectRef idx="0">
                <a:scrgbClr r="0" g="0" b="0"/>
              </a:effectRef>
              <a:fontRef idx="minor"/>
            </p:style>
          </p:sp>
          <p:sp>
            <p:nvSpPr>
              <p:cNvPr id="959" name="CustomShape 290"/>
              <p:cNvSpPr/>
              <p:nvPr/>
            </p:nvSpPr>
            <p:spPr>
              <a:xfrm>
                <a:off x="5981760" y="4962600"/>
                <a:ext cx="256680" cy="9000"/>
              </a:xfrm>
              <a:prstGeom prst="rect">
                <a:avLst/>
              </a:prstGeom>
              <a:solidFill>
                <a:srgbClr val="2F0000"/>
              </a:solidFill>
              <a:ln w="9360">
                <a:noFill/>
              </a:ln>
            </p:spPr>
            <p:style>
              <a:lnRef idx="0">
                <a:scrgbClr r="0" g="0" b="0"/>
              </a:lnRef>
              <a:fillRef idx="0">
                <a:scrgbClr r="0" g="0" b="0"/>
              </a:fillRef>
              <a:effectRef idx="0">
                <a:scrgbClr r="0" g="0" b="0"/>
              </a:effectRef>
              <a:fontRef idx="minor"/>
            </p:style>
          </p:sp>
          <p:sp>
            <p:nvSpPr>
              <p:cNvPr id="960" name="CustomShape 291"/>
              <p:cNvSpPr/>
              <p:nvPr/>
            </p:nvSpPr>
            <p:spPr>
              <a:xfrm>
                <a:off x="5981760" y="4971960"/>
                <a:ext cx="256680" cy="9000"/>
              </a:xfrm>
              <a:prstGeom prst="rect">
                <a:avLst/>
              </a:prstGeom>
              <a:solidFill>
                <a:srgbClr val="2C0000"/>
              </a:solidFill>
              <a:ln w="9360">
                <a:noFill/>
              </a:ln>
            </p:spPr>
            <p:style>
              <a:lnRef idx="0">
                <a:scrgbClr r="0" g="0" b="0"/>
              </a:lnRef>
              <a:fillRef idx="0">
                <a:scrgbClr r="0" g="0" b="0"/>
              </a:fillRef>
              <a:effectRef idx="0">
                <a:scrgbClr r="0" g="0" b="0"/>
              </a:effectRef>
              <a:fontRef idx="minor"/>
            </p:style>
          </p:sp>
          <p:sp>
            <p:nvSpPr>
              <p:cNvPr id="961" name="CustomShape 292"/>
              <p:cNvSpPr/>
              <p:nvPr/>
            </p:nvSpPr>
            <p:spPr>
              <a:xfrm>
                <a:off x="5981760" y="4981680"/>
                <a:ext cx="256680" cy="9000"/>
              </a:xfrm>
              <a:prstGeom prst="rect">
                <a:avLst/>
              </a:prstGeom>
              <a:solidFill>
                <a:srgbClr val="2B0000"/>
              </a:solidFill>
              <a:ln w="9360">
                <a:noFill/>
              </a:ln>
            </p:spPr>
            <p:style>
              <a:lnRef idx="0">
                <a:scrgbClr r="0" g="0" b="0"/>
              </a:lnRef>
              <a:fillRef idx="0">
                <a:scrgbClr r="0" g="0" b="0"/>
              </a:fillRef>
              <a:effectRef idx="0">
                <a:scrgbClr r="0" g="0" b="0"/>
              </a:effectRef>
              <a:fontRef idx="minor"/>
            </p:style>
          </p:sp>
          <p:sp>
            <p:nvSpPr>
              <p:cNvPr id="962" name="CustomShape 293"/>
              <p:cNvSpPr/>
              <p:nvPr/>
            </p:nvSpPr>
            <p:spPr>
              <a:xfrm>
                <a:off x="5981760" y="4991040"/>
                <a:ext cx="256680" cy="9000"/>
              </a:xfrm>
              <a:prstGeom prst="rect">
                <a:avLst/>
              </a:prstGeom>
              <a:solidFill>
                <a:srgbClr val="280000"/>
              </a:solidFill>
              <a:ln w="9360">
                <a:noFill/>
              </a:ln>
            </p:spPr>
            <p:style>
              <a:lnRef idx="0">
                <a:scrgbClr r="0" g="0" b="0"/>
              </a:lnRef>
              <a:fillRef idx="0">
                <a:scrgbClr r="0" g="0" b="0"/>
              </a:fillRef>
              <a:effectRef idx="0">
                <a:scrgbClr r="0" g="0" b="0"/>
              </a:effectRef>
              <a:fontRef idx="minor"/>
            </p:style>
          </p:sp>
          <p:sp>
            <p:nvSpPr>
              <p:cNvPr id="963" name="CustomShape 294"/>
              <p:cNvSpPr/>
              <p:nvPr/>
            </p:nvSpPr>
            <p:spPr>
              <a:xfrm>
                <a:off x="5981760" y="5000760"/>
                <a:ext cx="256680" cy="9000"/>
              </a:xfrm>
              <a:prstGeom prst="rect">
                <a:avLst/>
              </a:prstGeom>
              <a:solidFill>
                <a:srgbClr val="260000"/>
              </a:solidFill>
              <a:ln w="9360">
                <a:noFill/>
              </a:ln>
            </p:spPr>
            <p:style>
              <a:lnRef idx="0">
                <a:scrgbClr r="0" g="0" b="0"/>
              </a:lnRef>
              <a:fillRef idx="0">
                <a:scrgbClr r="0" g="0" b="0"/>
              </a:fillRef>
              <a:effectRef idx="0">
                <a:scrgbClr r="0" g="0" b="0"/>
              </a:effectRef>
              <a:fontRef idx="minor"/>
            </p:style>
          </p:sp>
          <p:sp>
            <p:nvSpPr>
              <p:cNvPr id="964" name="CustomShape 295"/>
              <p:cNvSpPr/>
              <p:nvPr/>
            </p:nvSpPr>
            <p:spPr>
              <a:xfrm>
                <a:off x="5981760" y="5010120"/>
                <a:ext cx="256680" cy="9000"/>
              </a:xfrm>
              <a:prstGeom prst="rect">
                <a:avLst/>
              </a:prstGeom>
              <a:solidFill>
                <a:srgbClr val="230000"/>
              </a:solidFill>
              <a:ln w="9360">
                <a:noFill/>
              </a:ln>
            </p:spPr>
            <p:style>
              <a:lnRef idx="0">
                <a:scrgbClr r="0" g="0" b="0"/>
              </a:lnRef>
              <a:fillRef idx="0">
                <a:scrgbClr r="0" g="0" b="0"/>
              </a:fillRef>
              <a:effectRef idx="0">
                <a:scrgbClr r="0" g="0" b="0"/>
              </a:effectRef>
              <a:fontRef idx="minor"/>
            </p:style>
          </p:sp>
          <p:sp>
            <p:nvSpPr>
              <p:cNvPr id="965" name="CustomShape 296"/>
              <p:cNvSpPr/>
              <p:nvPr/>
            </p:nvSpPr>
            <p:spPr>
              <a:xfrm>
                <a:off x="5981760" y="5019840"/>
                <a:ext cx="256680" cy="9000"/>
              </a:xfrm>
              <a:prstGeom prst="rect">
                <a:avLst/>
              </a:prstGeom>
              <a:solidFill>
                <a:srgbClr val="210000"/>
              </a:solidFill>
              <a:ln w="9360">
                <a:noFill/>
              </a:ln>
            </p:spPr>
            <p:style>
              <a:lnRef idx="0">
                <a:scrgbClr r="0" g="0" b="0"/>
              </a:lnRef>
              <a:fillRef idx="0">
                <a:scrgbClr r="0" g="0" b="0"/>
              </a:fillRef>
              <a:effectRef idx="0">
                <a:scrgbClr r="0" g="0" b="0"/>
              </a:effectRef>
              <a:fontRef idx="minor"/>
            </p:style>
          </p:sp>
          <p:sp>
            <p:nvSpPr>
              <p:cNvPr id="966" name="CustomShape 297"/>
              <p:cNvSpPr/>
              <p:nvPr/>
            </p:nvSpPr>
            <p:spPr>
              <a:xfrm>
                <a:off x="5981760" y="5029200"/>
                <a:ext cx="256680" cy="9000"/>
              </a:xfrm>
              <a:prstGeom prst="rect">
                <a:avLst/>
              </a:prstGeom>
              <a:solidFill>
                <a:srgbClr val="1E0000"/>
              </a:solidFill>
              <a:ln w="9360">
                <a:noFill/>
              </a:ln>
            </p:spPr>
            <p:style>
              <a:lnRef idx="0">
                <a:scrgbClr r="0" g="0" b="0"/>
              </a:lnRef>
              <a:fillRef idx="0">
                <a:scrgbClr r="0" g="0" b="0"/>
              </a:fillRef>
              <a:effectRef idx="0">
                <a:scrgbClr r="0" g="0" b="0"/>
              </a:effectRef>
              <a:fontRef idx="minor"/>
            </p:style>
          </p:sp>
          <p:sp>
            <p:nvSpPr>
              <p:cNvPr id="967" name="CustomShape 298"/>
              <p:cNvSpPr/>
              <p:nvPr/>
            </p:nvSpPr>
            <p:spPr>
              <a:xfrm>
                <a:off x="5981760" y="5038560"/>
                <a:ext cx="256680" cy="9000"/>
              </a:xfrm>
              <a:prstGeom prst="rect">
                <a:avLst/>
              </a:prstGeom>
              <a:solidFill>
                <a:srgbClr val="1B0000"/>
              </a:solidFill>
              <a:ln w="9360">
                <a:noFill/>
              </a:ln>
            </p:spPr>
            <p:style>
              <a:lnRef idx="0">
                <a:scrgbClr r="0" g="0" b="0"/>
              </a:lnRef>
              <a:fillRef idx="0">
                <a:scrgbClr r="0" g="0" b="0"/>
              </a:fillRef>
              <a:effectRef idx="0">
                <a:scrgbClr r="0" g="0" b="0"/>
              </a:effectRef>
              <a:fontRef idx="minor"/>
            </p:style>
          </p:sp>
          <p:sp>
            <p:nvSpPr>
              <p:cNvPr id="968" name="CustomShape 299"/>
              <p:cNvSpPr/>
              <p:nvPr/>
            </p:nvSpPr>
            <p:spPr>
              <a:xfrm>
                <a:off x="5981760" y="5048280"/>
                <a:ext cx="256680" cy="9000"/>
              </a:xfrm>
              <a:prstGeom prst="rect">
                <a:avLst/>
              </a:prstGeom>
              <a:solidFill>
                <a:srgbClr val="190000"/>
              </a:solidFill>
              <a:ln w="9360">
                <a:noFill/>
              </a:ln>
            </p:spPr>
            <p:style>
              <a:lnRef idx="0">
                <a:scrgbClr r="0" g="0" b="0"/>
              </a:lnRef>
              <a:fillRef idx="0">
                <a:scrgbClr r="0" g="0" b="0"/>
              </a:fillRef>
              <a:effectRef idx="0">
                <a:scrgbClr r="0" g="0" b="0"/>
              </a:effectRef>
              <a:fontRef idx="minor"/>
            </p:style>
          </p:sp>
          <p:sp>
            <p:nvSpPr>
              <p:cNvPr id="969" name="CustomShape 300"/>
              <p:cNvSpPr/>
              <p:nvPr/>
            </p:nvSpPr>
            <p:spPr>
              <a:xfrm>
                <a:off x="5981760" y="5057640"/>
                <a:ext cx="256680" cy="9000"/>
              </a:xfrm>
              <a:prstGeom prst="rect">
                <a:avLst/>
              </a:prstGeom>
              <a:solidFill>
                <a:srgbClr val="160000"/>
              </a:solidFill>
              <a:ln w="9360">
                <a:noFill/>
              </a:ln>
            </p:spPr>
            <p:style>
              <a:lnRef idx="0">
                <a:scrgbClr r="0" g="0" b="0"/>
              </a:lnRef>
              <a:fillRef idx="0">
                <a:scrgbClr r="0" g="0" b="0"/>
              </a:fillRef>
              <a:effectRef idx="0">
                <a:scrgbClr r="0" g="0" b="0"/>
              </a:effectRef>
              <a:fontRef idx="minor"/>
            </p:style>
          </p:sp>
          <p:sp>
            <p:nvSpPr>
              <p:cNvPr id="970" name="CustomShape 301"/>
              <p:cNvSpPr/>
              <p:nvPr/>
            </p:nvSpPr>
            <p:spPr>
              <a:xfrm>
                <a:off x="5981760" y="5067360"/>
                <a:ext cx="256680" cy="9000"/>
              </a:xfrm>
              <a:prstGeom prst="rect">
                <a:avLst/>
              </a:prstGeom>
              <a:solidFill>
                <a:srgbClr val="130000"/>
              </a:solidFill>
              <a:ln w="9360">
                <a:noFill/>
              </a:ln>
            </p:spPr>
            <p:style>
              <a:lnRef idx="0">
                <a:scrgbClr r="0" g="0" b="0"/>
              </a:lnRef>
              <a:fillRef idx="0">
                <a:scrgbClr r="0" g="0" b="0"/>
              </a:fillRef>
              <a:effectRef idx="0">
                <a:scrgbClr r="0" g="0" b="0"/>
              </a:effectRef>
              <a:fontRef idx="minor"/>
            </p:style>
          </p:sp>
          <p:sp>
            <p:nvSpPr>
              <p:cNvPr id="971" name="CustomShape 302"/>
              <p:cNvSpPr/>
              <p:nvPr/>
            </p:nvSpPr>
            <p:spPr>
              <a:xfrm>
                <a:off x="5981760" y="5076720"/>
                <a:ext cx="256680" cy="9000"/>
              </a:xfrm>
              <a:prstGeom prst="rect">
                <a:avLst/>
              </a:prstGeom>
              <a:solidFill>
                <a:srgbClr val="0F0000"/>
              </a:solidFill>
              <a:ln w="9360">
                <a:noFill/>
              </a:ln>
            </p:spPr>
            <p:style>
              <a:lnRef idx="0">
                <a:scrgbClr r="0" g="0" b="0"/>
              </a:lnRef>
              <a:fillRef idx="0">
                <a:scrgbClr r="0" g="0" b="0"/>
              </a:fillRef>
              <a:effectRef idx="0">
                <a:scrgbClr r="0" g="0" b="0"/>
              </a:effectRef>
              <a:fontRef idx="minor"/>
            </p:style>
          </p:sp>
          <p:sp>
            <p:nvSpPr>
              <p:cNvPr id="972" name="CustomShape 303"/>
              <p:cNvSpPr/>
              <p:nvPr/>
            </p:nvSpPr>
            <p:spPr>
              <a:xfrm>
                <a:off x="5981760" y="5086440"/>
                <a:ext cx="256680" cy="9000"/>
              </a:xfrm>
              <a:prstGeom prst="rect">
                <a:avLst/>
              </a:prstGeom>
              <a:solidFill>
                <a:srgbClr val="0A0000"/>
              </a:solidFill>
              <a:ln w="9360">
                <a:noFill/>
              </a:ln>
            </p:spPr>
            <p:style>
              <a:lnRef idx="0">
                <a:scrgbClr r="0" g="0" b="0"/>
              </a:lnRef>
              <a:fillRef idx="0">
                <a:scrgbClr r="0" g="0" b="0"/>
              </a:fillRef>
              <a:effectRef idx="0">
                <a:scrgbClr r="0" g="0" b="0"/>
              </a:effectRef>
              <a:fontRef idx="minor"/>
            </p:style>
          </p:sp>
          <p:sp>
            <p:nvSpPr>
              <p:cNvPr id="973" name="CustomShape 304"/>
              <p:cNvSpPr/>
              <p:nvPr/>
            </p:nvSpPr>
            <p:spPr>
              <a:xfrm>
                <a:off x="5981760" y="5095800"/>
                <a:ext cx="256680" cy="9000"/>
              </a:xfrm>
              <a:prstGeom prst="rect">
                <a:avLst/>
              </a:prstGeom>
              <a:solidFill>
                <a:srgbClr val="000000"/>
              </a:solidFill>
              <a:ln w="9360">
                <a:noFill/>
              </a:ln>
            </p:spPr>
            <p:style>
              <a:lnRef idx="0">
                <a:scrgbClr r="0" g="0" b="0"/>
              </a:lnRef>
              <a:fillRef idx="0">
                <a:scrgbClr r="0" g="0" b="0"/>
              </a:fillRef>
              <a:effectRef idx="0">
                <a:scrgbClr r="0" g="0" b="0"/>
              </a:effectRef>
              <a:fontRef idx="minor"/>
            </p:style>
          </p:sp>
        </p:grpSp>
        <p:sp>
          <p:nvSpPr>
            <p:cNvPr id="974" name="CustomShape 305"/>
            <p:cNvSpPr/>
            <p:nvPr/>
          </p:nvSpPr>
          <p:spPr>
            <a:xfrm>
              <a:off x="5981760" y="3781440"/>
              <a:ext cx="256680" cy="1323720"/>
            </a:xfrm>
            <a:prstGeom prst="rect">
              <a:avLst/>
            </a:prstGeom>
            <a:noFill/>
            <a:ln w="9360">
              <a:noFill/>
            </a:ln>
          </p:spPr>
          <p:style>
            <a:lnRef idx="0">
              <a:scrgbClr r="0" g="0" b="0"/>
            </a:lnRef>
            <a:fillRef idx="0">
              <a:scrgbClr r="0" g="0" b="0"/>
            </a:fillRef>
            <a:effectRef idx="0">
              <a:scrgbClr r="0" g="0" b="0"/>
            </a:effectRef>
            <a:fontRef idx="minor"/>
          </p:style>
        </p:sp>
        <p:grpSp>
          <p:nvGrpSpPr>
            <p:cNvPr id="975" name="Group 306"/>
            <p:cNvGrpSpPr/>
            <p:nvPr/>
          </p:nvGrpSpPr>
          <p:grpSpPr>
            <a:xfrm>
              <a:off x="5981760" y="3714840"/>
              <a:ext cx="361440" cy="75600"/>
              <a:chOff x="5981760" y="3714840"/>
              <a:chExt cx="361440" cy="75600"/>
            </a:xfrm>
          </p:grpSpPr>
          <p:sp>
            <p:nvSpPr>
              <p:cNvPr id="976" name="CustomShape 307"/>
              <p:cNvSpPr/>
              <p:nvPr/>
            </p:nvSpPr>
            <p:spPr>
              <a:xfrm>
                <a:off x="5981760" y="3714840"/>
                <a:ext cx="361440" cy="9000"/>
              </a:xfrm>
              <a:prstGeom prst="rect">
                <a:avLst/>
              </a:prstGeom>
              <a:noFill/>
              <a:ln w="9360">
                <a:noFill/>
              </a:ln>
            </p:spPr>
            <p:style>
              <a:lnRef idx="0">
                <a:scrgbClr r="0" g="0" b="0"/>
              </a:lnRef>
              <a:fillRef idx="0">
                <a:scrgbClr r="0" g="0" b="0"/>
              </a:fillRef>
              <a:effectRef idx="0">
                <a:scrgbClr r="0" g="0" b="0"/>
              </a:effectRef>
              <a:fontRef idx="minor"/>
            </p:style>
          </p:sp>
          <p:sp>
            <p:nvSpPr>
              <p:cNvPr id="977" name="CustomShape 308"/>
              <p:cNvSpPr/>
              <p:nvPr/>
            </p:nvSpPr>
            <p:spPr>
              <a:xfrm>
                <a:off x="5981760" y="3724200"/>
                <a:ext cx="361440" cy="9000"/>
              </a:xfrm>
              <a:prstGeom prst="rect">
                <a:avLst/>
              </a:prstGeom>
              <a:noFill/>
              <a:ln w="9360">
                <a:noFill/>
              </a:ln>
            </p:spPr>
            <p:style>
              <a:lnRef idx="0">
                <a:scrgbClr r="0" g="0" b="0"/>
              </a:lnRef>
              <a:fillRef idx="0">
                <a:scrgbClr r="0" g="0" b="0"/>
              </a:fillRef>
              <a:effectRef idx="0">
                <a:scrgbClr r="0" g="0" b="0"/>
              </a:effectRef>
              <a:fontRef idx="minor"/>
            </p:style>
          </p:sp>
          <p:sp>
            <p:nvSpPr>
              <p:cNvPr id="978" name="CustomShape 309"/>
              <p:cNvSpPr/>
              <p:nvPr/>
            </p:nvSpPr>
            <p:spPr>
              <a:xfrm>
                <a:off x="5981760" y="3733920"/>
                <a:ext cx="361440" cy="9000"/>
              </a:xfrm>
              <a:prstGeom prst="rect">
                <a:avLst/>
              </a:prstGeom>
              <a:noFill/>
              <a:ln w="9360">
                <a:noFill/>
              </a:ln>
            </p:spPr>
            <p:style>
              <a:lnRef idx="0">
                <a:scrgbClr r="0" g="0" b="0"/>
              </a:lnRef>
              <a:fillRef idx="0">
                <a:scrgbClr r="0" g="0" b="0"/>
              </a:fillRef>
              <a:effectRef idx="0">
                <a:scrgbClr r="0" g="0" b="0"/>
              </a:effectRef>
              <a:fontRef idx="minor"/>
            </p:style>
          </p:sp>
          <p:sp>
            <p:nvSpPr>
              <p:cNvPr id="979" name="CustomShape 310"/>
              <p:cNvSpPr/>
              <p:nvPr/>
            </p:nvSpPr>
            <p:spPr>
              <a:xfrm>
                <a:off x="5981760" y="3743280"/>
                <a:ext cx="361440" cy="9000"/>
              </a:xfrm>
              <a:prstGeom prst="rect">
                <a:avLst/>
              </a:prstGeom>
              <a:noFill/>
              <a:ln w="9360">
                <a:noFill/>
              </a:ln>
            </p:spPr>
            <p:style>
              <a:lnRef idx="0">
                <a:scrgbClr r="0" g="0" b="0"/>
              </a:lnRef>
              <a:fillRef idx="0">
                <a:scrgbClr r="0" g="0" b="0"/>
              </a:fillRef>
              <a:effectRef idx="0">
                <a:scrgbClr r="0" g="0" b="0"/>
              </a:effectRef>
              <a:fontRef idx="minor"/>
            </p:style>
          </p:sp>
          <p:sp>
            <p:nvSpPr>
              <p:cNvPr id="980" name="CustomShape 311"/>
              <p:cNvSpPr/>
              <p:nvPr/>
            </p:nvSpPr>
            <p:spPr>
              <a:xfrm>
                <a:off x="5981760" y="3753000"/>
                <a:ext cx="361440" cy="9000"/>
              </a:xfrm>
              <a:prstGeom prst="rect">
                <a:avLst/>
              </a:prstGeom>
              <a:noFill/>
              <a:ln w="9360">
                <a:noFill/>
              </a:ln>
            </p:spPr>
            <p:style>
              <a:lnRef idx="0">
                <a:scrgbClr r="0" g="0" b="0"/>
              </a:lnRef>
              <a:fillRef idx="0">
                <a:scrgbClr r="0" g="0" b="0"/>
              </a:fillRef>
              <a:effectRef idx="0">
                <a:scrgbClr r="0" g="0" b="0"/>
              </a:effectRef>
              <a:fontRef idx="minor"/>
            </p:style>
          </p:sp>
          <p:sp>
            <p:nvSpPr>
              <p:cNvPr id="981" name="CustomShape 312"/>
              <p:cNvSpPr/>
              <p:nvPr/>
            </p:nvSpPr>
            <p:spPr>
              <a:xfrm>
                <a:off x="5981760" y="3762360"/>
                <a:ext cx="361440" cy="9000"/>
              </a:xfrm>
              <a:prstGeom prst="rect">
                <a:avLst/>
              </a:prstGeom>
              <a:noFill/>
              <a:ln w="9360">
                <a:noFill/>
              </a:ln>
            </p:spPr>
            <p:style>
              <a:lnRef idx="0">
                <a:scrgbClr r="0" g="0" b="0"/>
              </a:lnRef>
              <a:fillRef idx="0">
                <a:scrgbClr r="0" g="0" b="0"/>
              </a:fillRef>
              <a:effectRef idx="0">
                <a:scrgbClr r="0" g="0" b="0"/>
              </a:effectRef>
              <a:fontRef idx="minor"/>
            </p:style>
          </p:sp>
          <p:sp>
            <p:nvSpPr>
              <p:cNvPr id="982" name="CustomShape 313"/>
              <p:cNvSpPr/>
              <p:nvPr/>
            </p:nvSpPr>
            <p:spPr>
              <a:xfrm>
                <a:off x="5981760" y="3772080"/>
                <a:ext cx="361440" cy="9000"/>
              </a:xfrm>
              <a:prstGeom prst="rect">
                <a:avLst/>
              </a:prstGeom>
              <a:noFill/>
              <a:ln w="9360">
                <a:noFill/>
              </a:ln>
            </p:spPr>
            <p:style>
              <a:lnRef idx="0">
                <a:scrgbClr r="0" g="0" b="0"/>
              </a:lnRef>
              <a:fillRef idx="0">
                <a:scrgbClr r="0" g="0" b="0"/>
              </a:fillRef>
              <a:effectRef idx="0">
                <a:scrgbClr r="0" g="0" b="0"/>
              </a:effectRef>
              <a:fontRef idx="minor"/>
            </p:style>
          </p:sp>
          <p:sp>
            <p:nvSpPr>
              <p:cNvPr id="983" name="CustomShape 314"/>
              <p:cNvSpPr/>
              <p:nvPr/>
            </p:nvSpPr>
            <p:spPr>
              <a:xfrm>
                <a:off x="5981760" y="3781440"/>
                <a:ext cx="361440" cy="9000"/>
              </a:xfrm>
              <a:prstGeom prst="rect">
                <a:avLst/>
              </a:prstGeom>
              <a:noFill/>
              <a:ln w="9360">
                <a:noFill/>
              </a:ln>
            </p:spPr>
            <p:style>
              <a:lnRef idx="0">
                <a:scrgbClr r="0" g="0" b="0"/>
              </a:lnRef>
              <a:fillRef idx="0">
                <a:scrgbClr r="0" g="0" b="0"/>
              </a:fillRef>
              <a:effectRef idx="0">
                <a:scrgbClr r="0" g="0" b="0"/>
              </a:effectRef>
              <a:fontRef idx="minor"/>
            </p:style>
          </p:sp>
        </p:grpSp>
        <p:sp>
          <p:nvSpPr>
            <p:cNvPr id="984" name="CustomShape 315"/>
            <p:cNvSpPr/>
            <p:nvPr/>
          </p:nvSpPr>
          <p:spPr>
            <a:xfrm>
              <a:off x="5981760" y="3714840"/>
              <a:ext cx="352080" cy="66240"/>
            </a:xfrm>
            <a:custGeom>
              <a:avLst/>
              <a:gdLst/>
              <a:ahLst/>
              <a:cxnLst/>
              <a:rect l="l" t="t" r="r" b="b"/>
              <a:pathLst>
                <a:path w="222" h="42">
                  <a:moveTo>
                    <a:pt x="162" y="42"/>
                  </a:moveTo>
                  <a:lnTo>
                    <a:pt x="222" y="0"/>
                  </a:lnTo>
                  <a:lnTo>
                    <a:pt x="54" y="0"/>
                  </a:lnTo>
                  <a:lnTo>
                    <a:pt x="0" y="42"/>
                  </a:lnTo>
                  <a:lnTo>
                    <a:pt x="162" y="42"/>
                  </a:lnTo>
                  <a:close/>
                </a:path>
              </a:pathLst>
            </a:custGeom>
            <a:solidFill>
              <a:schemeClr val="hlink"/>
            </a:solidFill>
            <a:ln w="9360">
              <a:noFill/>
            </a:ln>
          </p:spPr>
          <p:style>
            <a:lnRef idx="0">
              <a:scrgbClr r="0" g="0" b="0"/>
            </a:lnRef>
            <a:fillRef idx="0">
              <a:scrgbClr r="0" g="0" b="0"/>
            </a:fillRef>
            <a:effectRef idx="0">
              <a:scrgbClr r="0" g="0" b="0"/>
            </a:effectRef>
            <a:fontRef idx="minor"/>
          </p:style>
        </p:sp>
      </p:grpSp>
      <p:grpSp>
        <p:nvGrpSpPr>
          <p:cNvPr id="985" name="Group 316"/>
          <p:cNvGrpSpPr/>
          <p:nvPr/>
        </p:nvGrpSpPr>
        <p:grpSpPr>
          <a:xfrm>
            <a:off x="6638760" y="2619360"/>
            <a:ext cx="361800" cy="2495160"/>
            <a:chOff x="6638760" y="2619360"/>
            <a:chExt cx="361800" cy="2495160"/>
          </a:xfrm>
        </p:grpSpPr>
        <p:grpSp>
          <p:nvGrpSpPr>
            <p:cNvPr id="986" name="Group 317"/>
            <p:cNvGrpSpPr/>
            <p:nvPr/>
          </p:nvGrpSpPr>
          <p:grpSpPr>
            <a:xfrm>
              <a:off x="6896160" y="2619360"/>
              <a:ext cx="104400" cy="2495160"/>
              <a:chOff x="6896160" y="2619360"/>
              <a:chExt cx="104400" cy="2495160"/>
            </a:xfrm>
          </p:grpSpPr>
          <p:sp>
            <p:nvSpPr>
              <p:cNvPr id="987" name="CustomShape 318"/>
              <p:cNvSpPr/>
              <p:nvPr/>
            </p:nvSpPr>
            <p:spPr>
              <a:xfrm>
                <a:off x="6896160" y="2619360"/>
                <a:ext cx="104400" cy="18720"/>
              </a:xfrm>
              <a:prstGeom prst="rect">
                <a:avLst/>
              </a:prstGeom>
              <a:solidFill>
                <a:srgbClr val="808000"/>
              </a:solidFill>
              <a:ln w="9360">
                <a:noFill/>
              </a:ln>
            </p:spPr>
            <p:style>
              <a:lnRef idx="0">
                <a:scrgbClr r="0" g="0" b="0"/>
              </a:lnRef>
              <a:fillRef idx="0">
                <a:scrgbClr r="0" g="0" b="0"/>
              </a:fillRef>
              <a:effectRef idx="0">
                <a:scrgbClr r="0" g="0" b="0"/>
              </a:effectRef>
              <a:fontRef idx="minor"/>
            </p:style>
          </p:sp>
          <p:sp>
            <p:nvSpPr>
              <p:cNvPr id="988" name="CustomShape 319"/>
              <p:cNvSpPr/>
              <p:nvPr/>
            </p:nvSpPr>
            <p:spPr>
              <a:xfrm>
                <a:off x="6896160" y="2638440"/>
                <a:ext cx="104400" cy="18720"/>
              </a:xfrm>
              <a:prstGeom prst="rect">
                <a:avLst/>
              </a:prstGeom>
              <a:solidFill>
                <a:srgbClr val="807F00"/>
              </a:solidFill>
              <a:ln w="9360">
                <a:noFill/>
              </a:ln>
            </p:spPr>
            <p:style>
              <a:lnRef idx="0">
                <a:scrgbClr r="0" g="0" b="0"/>
              </a:lnRef>
              <a:fillRef idx="0">
                <a:scrgbClr r="0" g="0" b="0"/>
              </a:fillRef>
              <a:effectRef idx="0">
                <a:scrgbClr r="0" g="0" b="0"/>
              </a:effectRef>
              <a:fontRef idx="minor"/>
            </p:style>
          </p:sp>
          <p:sp>
            <p:nvSpPr>
              <p:cNvPr id="989" name="CustomShape 320"/>
              <p:cNvSpPr/>
              <p:nvPr/>
            </p:nvSpPr>
            <p:spPr>
              <a:xfrm>
                <a:off x="6896160" y="2657520"/>
                <a:ext cx="104400" cy="18720"/>
              </a:xfrm>
              <a:prstGeom prst="rect">
                <a:avLst/>
              </a:prstGeom>
              <a:solidFill>
                <a:srgbClr val="807F00"/>
              </a:solidFill>
              <a:ln w="9360">
                <a:noFill/>
              </a:ln>
            </p:spPr>
            <p:style>
              <a:lnRef idx="0">
                <a:scrgbClr r="0" g="0" b="0"/>
              </a:lnRef>
              <a:fillRef idx="0">
                <a:scrgbClr r="0" g="0" b="0"/>
              </a:fillRef>
              <a:effectRef idx="0">
                <a:scrgbClr r="0" g="0" b="0"/>
              </a:effectRef>
              <a:fontRef idx="minor"/>
            </p:style>
          </p:sp>
          <p:sp>
            <p:nvSpPr>
              <p:cNvPr id="990" name="CustomShape 321"/>
              <p:cNvSpPr/>
              <p:nvPr/>
            </p:nvSpPr>
            <p:spPr>
              <a:xfrm>
                <a:off x="6896160" y="2676600"/>
                <a:ext cx="104400" cy="18720"/>
              </a:xfrm>
              <a:prstGeom prst="rect">
                <a:avLst/>
              </a:prstGeom>
              <a:solidFill>
                <a:srgbClr val="807F00"/>
              </a:solidFill>
              <a:ln w="9360">
                <a:noFill/>
              </a:ln>
            </p:spPr>
            <p:style>
              <a:lnRef idx="0">
                <a:scrgbClr r="0" g="0" b="0"/>
              </a:lnRef>
              <a:fillRef idx="0">
                <a:scrgbClr r="0" g="0" b="0"/>
              </a:fillRef>
              <a:effectRef idx="0">
                <a:scrgbClr r="0" g="0" b="0"/>
              </a:effectRef>
              <a:fontRef idx="minor"/>
            </p:style>
          </p:sp>
          <p:sp>
            <p:nvSpPr>
              <p:cNvPr id="991" name="CustomShape 322"/>
              <p:cNvSpPr/>
              <p:nvPr/>
            </p:nvSpPr>
            <p:spPr>
              <a:xfrm>
                <a:off x="6896160" y="2695680"/>
                <a:ext cx="104400" cy="18720"/>
              </a:xfrm>
              <a:prstGeom prst="rect">
                <a:avLst/>
              </a:prstGeom>
              <a:solidFill>
                <a:srgbClr val="807F00"/>
              </a:solidFill>
              <a:ln w="9360">
                <a:noFill/>
              </a:ln>
            </p:spPr>
            <p:style>
              <a:lnRef idx="0">
                <a:scrgbClr r="0" g="0" b="0"/>
              </a:lnRef>
              <a:fillRef idx="0">
                <a:scrgbClr r="0" g="0" b="0"/>
              </a:fillRef>
              <a:effectRef idx="0">
                <a:scrgbClr r="0" g="0" b="0"/>
              </a:effectRef>
              <a:fontRef idx="minor"/>
            </p:style>
          </p:sp>
          <p:sp>
            <p:nvSpPr>
              <p:cNvPr id="992" name="CustomShape 323"/>
              <p:cNvSpPr/>
              <p:nvPr/>
            </p:nvSpPr>
            <p:spPr>
              <a:xfrm>
                <a:off x="6896160" y="2714760"/>
                <a:ext cx="104400" cy="18720"/>
              </a:xfrm>
              <a:prstGeom prst="rect">
                <a:avLst/>
              </a:prstGeom>
              <a:solidFill>
                <a:srgbClr val="807F00"/>
              </a:solidFill>
              <a:ln w="9360">
                <a:noFill/>
              </a:ln>
            </p:spPr>
            <p:style>
              <a:lnRef idx="0">
                <a:scrgbClr r="0" g="0" b="0"/>
              </a:lnRef>
              <a:fillRef idx="0">
                <a:scrgbClr r="0" g="0" b="0"/>
              </a:fillRef>
              <a:effectRef idx="0">
                <a:scrgbClr r="0" g="0" b="0"/>
              </a:effectRef>
              <a:fontRef idx="minor"/>
            </p:style>
          </p:sp>
          <p:sp>
            <p:nvSpPr>
              <p:cNvPr id="993" name="CustomShape 324"/>
              <p:cNvSpPr/>
              <p:nvPr/>
            </p:nvSpPr>
            <p:spPr>
              <a:xfrm>
                <a:off x="6896160" y="2733840"/>
                <a:ext cx="104400" cy="18720"/>
              </a:xfrm>
              <a:prstGeom prst="rect">
                <a:avLst/>
              </a:prstGeom>
              <a:solidFill>
                <a:srgbClr val="807F00"/>
              </a:solidFill>
              <a:ln w="9360">
                <a:noFill/>
              </a:ln>
            </p:spPr>
            <p:style>
              <a:lnRef idx="0">
                <a:scrgbClr r="0" g="0" b="0"/>
              </a:lnRef>
              <a:fillRef idx="0">
                <a:scrgbClr r="0" g="0" b="0"/>
              </a:fillRef>
              <a:effectRef idx="0">
                <a:scrgbClr r="0" g="0" b="0"/>
              </a:effectRef>
              <a:fontRef idx="minor"/>
            </p:style>
          </p:sp>
          <p:sp>
            <p:nvSpPr>
              <p:cNvPr id="994" name="CustomShape 325"/>
              <p:cNvSpPr/>
              <p:nvPr/>
            </p:nvSpPr>
            <p:spPr>
              <a:xfrm>
                <a:off x="6896160" y="2752560"/>
                <a:ext cx="104400" cy="18720"/>
              </a:xfrm>
              <a:prstGeom prst="rect">
                <a:avLst/>
              </a:prstGeom>
              <a:solidFill>
                <a:srgbClr val="807F00"/>
              </a:solidFill>
              <a:ln w="9360">
                <a:noFill/>
              </a:ln>
            </p:spPr>
            <p:style>
              <a:lnRef idx="0">
                <a:scrgbClr r="0" g="0" b="0"/>
              </a:lnRef>
              <a:fillRef idx="0">
                <a:scrgbClr r="0" g="0" b="0"/>
              </a:fillRef>
              <a:effectRef idx="0">
                <a:scrgbClr r="0" g="0" b="0"/>
              </a:effectRef>
              <a:fontRef idx="minor"/>
            </p:style>
          </p:sp>
          <p:sp>
            <p:nvSpPr>
              <p:cNvPr id="995" name="CustomShape 326"/>
              <p:cNvSpPr/>
              <p:nvPr/>
            </p:nvSpPr>
            <p:spPr>
              <a:xfrm>
                <a:off x="6896160" y="2771640"/>
                <a:ext cx="104400" cy="18720"/>
              </a:xfrm>
              <a:prstGeom prst="rect">
                <a:avLst/>
              </a:prstGeom>
              <a:solidFill>
                <a:srgbClr val="807E00"/>
              </a:solidFill>
              <a:ln w="9360">
                <a:noFill/>
              </a:ln>
            </p:spPr>
            <p:style>
              <a:lnRef idx="0">
                <a:scrgbClr r="0" g="0" b="0"/>
              </a:lnRef>
              <a:fillRef idx="0">
                <a:scrgbClr r="0" g="0" b="0"/>
              </a:fillRef>
              <a:effectRef idx="0">
                <a:scrgbClr r="0" g="0" b="0"/>
              </a:effectRef>
              <a:fontRef idx="minor"/>
            </p:style>
          </p:sp>
          <p:sp>
            <p:nvSpPr>
              <p:cNvPr id="996" name="CustomShape 327"/>
              <p:cNvSpPr/>
              <p:nvPr/>
            </p:nvSpPr>
            <p:spPr>
              <a:xfrm>
                <a:off x="6896160" y="2790720"/>
                <a:ext cx="104400" cy="18720"/>
              </a:xfrm>
              <a:prstGeom prst="rect">
                <a:avLst/>
              </a:prstGeom>
              <a:solidFill>
                <a:srgbClr val="807E00"/>
              </a:solidFill>
              <a:ln w="9360">
                <a:noFill/>
              </a:ln>
            </p:spPr>
            <p:style>
              <a:lnRef idx="0">
                <a:scrgbClr r="0" g="0" b="0"/>
              </a:lnRef>
              <a:fillRef idx="0">
                <a:scrgbClr r="0" g="0" b="0"/>
              </a:fillRef>
              <a:effectRef idx="0">
                <a:scrgbClr r="0" g="0" b="0"/>
              </a:effectRef>
              <a:fontRef idx="minor"/>
            </p:style>
          </p:sp>
          <p:sp>
            <p:nvSpPr>
              <p:cNvPr id="997" name="CustomShape 328"/>
              <p:cNvSpPr/>
              <p:nvPr/>
            </p:nvSpPr>
            <p:spPr>
              <a:xfrm>
                <a:off x="6896160" y="2809800"/>
                <a:ext cx="104400" cy="18720"/>
              </a:xfrm>
              <a:prstGeom prst="rect">
                <a:avLst/>
              </a:prstGeom>
              <a:solidFill>
                <a:srgbClr val="807E00"/>
              </a:solidFill>
              <a:ln w="9360">
                <a:noFill/>
              </a:ln>
            </p:spPr>
            <p:style>
              <a:lnRef idx="0">
                <a:scrgbClr r="0" g="0" b="0"/>
              </a:lnRef>
              <a:fillRef idx="0">
                <a:scrgbClr r="0" g="0" b="0"/>
              </a:fillRef>
              <a:effectRef idx="0">
                <a:scrgbClr r="0" g="0" b="0"/>
              </a:effectRef>
              <a:fontRef idx="minor"/>
            </p:style>
          </p:sp>
          <p:sp>
            <p:nvSpPr>
              <p:cNvPr id="998" name="CustomShape 329"/>
              <p:cNvSpPr/>
              <p:nvPr/>
            </p:nvSpPr>
            <p:spPr>
              <a:xfrm>
                <a:off x="6896160" y="2828880"/>
                <a:ext cx="104400" cy="18720"/>
              </a:xfrm>
              <a:prstGeom prst="rect">
                <a:avLst/>
              </a:prstGeom>
              <a:solidFill>
                <a:srgbClr val="807E00"/>
              </a:solidFill>
              <a:ln w="9360">
                <a:noFill/>
              </a:ln>
            </p:spPr>
            <p:style>
              <a:lnRef idx="0">
                <a:scrgbClr r="0" g="0" b="0"/>
              </a:lnRef>
              <a:fillRef idx="0">
                <a:scrgbClr r="0" g="0" b="0"/>
              </a:fillRef>
              <a:effectRef idx="0">
                <a:scrgbClr r="0" g="0" b="0"/>
              </a:effectRef>
              <a:fontRef idx="minor"/>
            </p:style>
          </p:sp>
          <p:sp>
            <p:nvSpPr>
              <p:cNvPr id="999" name="CustomShape 330"/>
              <p:cNvSpPr/>
              <p:nvPr/>
            </p:nvSpPr>
            <p:spPr>
              <a:xfrm>
                <a:off x="6896160" y="2847960"/>
                <a:ext cx="104400" cy="18720"/>
              </a:xfrm>
              <a:prstGeom prst="rect">
                <a:avLst/>
              </a:prstGeom>
              <a:solidFill>
                <a:srgbClr val="807E00"/>
              </a:solidFill>
              <a:ln w="9360">
                <a:noFill/>
              </a:ln>
            </p:spPr>
            <p:style>
              <a:lnRef idx="0">
                <a:scrgbClr r="0" g="0" b="0"/>
              </a:lnRef>
              <a:fillRef idx="0">
                <a:scrgbClr r="0" g="0" b="0"/>
              </a:fillRef>
              <a:effectRef idx="0">
                <a:scrgbClr r="0" g="0" b="0"/>
              </a:effectRef>
              <a:fontRef idx="minor"/>
            </p:style>
          </p:sp>
          <p:sp>
            <p:nvSpPr>
              <p:cNvPr id="1000" name="CustomShape 331"/>
              <p:cNvSpPr/>
              <p:nvPr/>
            </p:nvSpPr>
            <p:spPr>
              <a:xfrm>
                <a:off x="6896160" y="2867040"/>
                <a:ext cx="104400" cy="18720"/>
              </a:xfrm>
              <a:prstGeom prst="rect">
                <a:avLst/>
              </a:prstGeom>
              <a:solidFill>
                <a:srgbClr val="807D00"/>
              </a:solidFill>
              <a:ln w="9360">
                <a:noFill/>
              </a:ln>
            </p:spPr>
            <p:style>
              <a:lnRef idx="0">
                <a:scrgbClr r="0" g="0" b="0"/>
              </a:lnRef>
              <a:fillRef idx="0">
                <a:scrgbClr r="0" g="0" b="0"/>
              </a:fillRef>
              <a:effectRef idx="0">
                <a:scrgbClr r="0" g="0" b="0"/>
              </a:effectRef>
              <a:fontRef idx="minor"/>
            </p:style>
          </p:sp>
          <p:sp>
            <p:nvSpPr>
              <p:cNvPr id="1001" name="CustomShape 332"/>
              <p:cNvSpPr/>
              <p:nvPr/>
            </p:nvSpPr>
            <p:spPr>
              <a:xfrm>
                <a:off x="6896160" y="2886120"/>
                <a:ext cx="104400" cy="18720"/>
              </a:xfrm>
              <a:prstGeom prst="rect">
                <a:avLst/>
              </a:prstGeom>
              <a:solidFill>
                <a:srgbClr val="807D00"/>
              </a:solidFill>
              <a:ln w="9360">
                <a:noFill/>
              </a:ln>
            </p:spPr>
            <p:style>
              <a:lnRef idx="0">
                <a:scrgbClr r="0" g="0" b="0"/>
              </a:lnRef>
              <a:fillRef idx="0">
                <a:scrgbClr r="0" g="0" b="0"/>
              </a:fillRef>
              <a:effectRef idx="0">
                <a:scrgbClr r="0" g="0" b="0"/>
              </a:effectRef>
              <a:fontRef idx="minor"/>
            </p:style>
          </p:sp>
          <p:sp>
            <p:nvSpPr>
              <p:cNvPr id="1002" name="CustomShape 333"/>
              <p:cNvSpPr/>
              <p:nvPr/>
            </p:nvSpPr>
            <p:spPr>
              <a:xfrm>
                <a:off x="6896160" y="2905200"/>
                <a:ext cx="104400" cy="18720"/>
              </a:xfrm>
              <a:prstGeom prst="rect">
                <a:avLst/>
              </a:prstGeom>
              <a:solidFill>
                <a:srgbClr val="807D00"/>
              </a:solidFill>
              <a:ln w="9360">
                <a:noFill/>
              </a:ln>
            </p:spPr>
            <p:style>
              <a:lnRef idx="0">
                <a:scrgbClr r="0" g="0" b="0"/>
              </a:lnRef>
              <a:fillRef idx="0">
                <a:scrgbClr r="0" g="0" b="0"/>
              </a:fillRef>
              <a:effectRef idx="0">
                <a:scrgbClr r="0" g="0" b="0"/>
              </a:effectRef>
              <a:fontRef idx="minor"/>
            </p:style>
          </p:sp>
          <p:sp>
            <p:nvSpPr>
              <p:cNvPr id="1003" name="CustomShape 334"/>
              <p:cNvSpPr/>
              <p:nvPr/>
            </p:nvSpPr>
            <p:spPr>
              <a:xfrm>
                <a:off x="6896160" y="2924280"/>
                <a:ext cx="104400" cy="28080"/>
              </a:xfrm>
              <a:prstGeom prst="rect">
                <a:avLst/>
              </a:prstGeom>
              <a:solidFill>
                <a:srgbClr val="807C00"/>
              </a:solidFill>
              <a:ln w="9360">
                <a:noFill/>
              </a:ln>
            </p:spPr>
            <p:style>
              <a:lnRef idx="0">
                <a:scrgbClr r="0" g="0" b="0"/>
              </a:lnRef>
              <a:fillRef idx="0">
                <a:scrgbClr r="0" g="0" b="0"/>
              </a:fillRef>
              <a:effectRef idx="0">
                <a:scrgbClr r="0" g="0" b="0"/>
              </a:effectRef>
              <a:fontRef idx="minor"/>
            </p:style>
          </p:sp>
          <p:sp>
            <p:nvSpPr>
              <p:cNvPr id="1004" name="CustomShape 335"/>
              <p:cNvSpPr/>
              <p:nvPr/>
            </p:nvSpPr>
            <p:spPr>
              <a:xfrm>
                <a:off x="6896160" y="2952720"/>
                <a:ext cx="104400" cy="18720"/>
              </a:xfrm>
              <a:prstGeom prst="rect">
                <a:avLst/>
              </a:prstGeom>
              <a:solidFill>
                <a:srgbClr val="807C00"/>
              </a:solidFill>
              <a:ln w="9360">
                <a:noFill/>
              </a:ln>
            </p:spPr>
            <p:style>
              <a:lnRef idx="0">
                <a:scrgbClr r="0" g="0" b="0"/>
              </a:lnRef>
              <a:fillRef idx="0">
                <a:scrgbClr r="0" g="0" b="0"/>
              </a:fillRef>
              <a:effectRef idx="0">
                <a:scrgbClr r="0" g="0" b="0"/>
              </a:effectRef>
              <a:fontRef idx="minor"/>
            </p:style>
          </p:sp>
          <p:sp>
            <p:nvSpPr>
              <p:cNvPr id="1005" name="CustomShape 336"/>
              <p:cNvSpPr/>
              <p:nvPr/>
            </p:nvSpPr>
            <p:spPr>
              <a:xfrm>
                <a:off x="6896160" y="2971800"/>
                <a:ext cx="104400" cy="18720"/>
              </a:xfrm>
              <a:prstGeom prst="rect">
                <a:avLst/>
              </a:prstGeom>
              <a:solidFill>
                <a:srgbClr val="807C00"/>
              </a:solidFill>
              <a:ln w="9360">
                <a:noFill/>
              </a:ln>
            </p:spPr>
            <p:style>
              <a:lnRef idx="0">
                <a:scrgbClr r="0" g="0" b="0"/>
              </a:lnRef>
              <a:fillRef idx="0">
                <a:scrgbClr r="0" g="0" b="0"/>
              </a:fillRef>
              <a:effectRef idx="0">
                <a:scrgbClr r="0" g="0" b="0"/>
              </a:effectRef>
              <a:fontRef idx="minor"/>
            </p:style>
          </p:sp>
          <p:sp>
            <p:nvSpPr>
              <p:cNvPr id="1006" name="CustomShape 337"/>
              <p:cNvSpPr/>
              <p:nvPr/>
            </p:nvSpPr>
            <p:spPr>
              <a:xfrm>
                <a:off x="6896160" y="2990880"/>
                <a:ext cx="104400" cy="18720"/>
              </a:xfrm>
              <a:prstGeom prst="rect">
                <a:avLst/>
              </a:prstGeom>
              <a:solidFill>
                <a:srgbClr val="807C00"/>
              </a:solidFill>
              <a:ln w="9360">
                <a:noFill/>
              </a:ln>
            </p:spPr>
            <p:style>
              <a:lnRef idx="0">
                <a:scrgbClr r="0" g="0" b="0"/>
              </a:lnRef>
              <a:fillRef idx="0">
                <a:scrgbClr r="0" g="0" b="0"/>
              </a:fillRef>
              <a:effectRef idx="0">
                <a:scrgbClr r="0" g="0" b="0"/>
              </a:effectRef>
              <a:fontRef idx="minor"/>
            </p:style>
          </p:sp>
          <p:sp>
            <p:nvSpPr>
              <p:cNvPr id="1007" name="CustomShape 338"/>
              <p:cNvSpPr/>
              <p:nvPr/>
            </p:nvSpPr>
            <p:spPr>
              <a:xfrm>
                <a:off x="6896160" y="3009960"/>
                <a:ext cx="104400" cy="18720"/>
              </a:xfrm>
              <a:prstGeom prst="rect">
                <a:avLst/>
              </a:prstGeom>
              <a:solidFill>
                <a:srgbClr val="807B00"/>
              </a:solidFill>
              <a:ln w="9360">
                <a:noFill/>
              </a:ln>
            </p:spPr>
            <p:style>
              <a:lnRef idx="0">
                <a:scrgbClr r="0" g="0" b="0"/>
              </a:lnRef>
              <a:fillRef idx="0">
                <a:scrgbClr r="0" g="0" b="0"/>
              </a:fillRef>
              <a:effectRef idx="0">
                <a:scrgbClr r="0" g="0" b="0"/>
              </a:effectRef>
              <a:fontRef idx="minor"/>
            </p:style>
          </p:sp>
          <p:sp>
            <p:nvSpPr>
              <p:cNvPr id="1008" name="CustomShape 339"/>
              <p:cNvSpPr/>
              <p:nvPr/>
            </p:nvSpPr>
            <p:spPr>
              <a:xfrm>
                <a:off x="6896160" y="3029040"/>
                <a:ext cx="104400" cy="18720"/>
              </a:xfrm>
              <a:prstGeom prst="rect">
                <a:avLst/>
              </a:prstGeom>
              <a:solidFill>
                <a:srgbClr val="807B00"/>
              </a:solidFill>
              <a:ln w="9360">
                <a:noFill/>
              </a:ln>
            </p:spPr>
            <p:style>
              <a:lnRef idx="0">
                <a:scrgbClr r="0" g="0" b="0"/>
              </a:lnRef>
              <a:fillRef idx="0">
                <a:scrgbClr r="0" g="0" b="0"/>
              </a:fillRef>
              <a:effectRef idx="0">
                <a:scrgbClr r="0" g="0" b="0"/>
              </a:effectRef>
              <a:fontRef idx="minor"/>
            </p:style>
          </p:sp>
          <p:sp>
            <p:nvSpPr>
              <p:cNvPr id="1009" name="CustomShape 340"/>
              <p:cNvSpPr/>
              <p:nvPr/>
            </p:nvSpPr>
            <p:spPr>
              <a:xfrm>
                <a:off x="6896160" y="3048120"/>
                <a:ext cx="104400" cy="18720"/>
              </a:xfrm>
              <a:prstGeom prst="rect">
                <a:avLst/>
              </a:prstGeom>
              <a:solidFill>
                <a:srgbClr val="807B00"/>
              </a:solidFill>
              <a:ln w="9360">
                <a:noFill/>
              </a:ln>
            </p:spPr>
            <p:style>
              <a:lnRef idx="0">
                <a:scrgbClr r="0" g="0" b="0"/>
              </a:lnRef>
              <a:fillRef idx="0">
                <a:scrgbClr r="0" g="0" b="0"/>
              </a:fillRef>
              <a:effectRef idx="0">
                <a:scrgbClr r="0" g="0" b="0"/>
              </a:effectRef>
              <a:fontRef idx="minor"/>
            </p:style>
          </p:sp>
          <p:sp>
            <p:nvSpPr>
              <p:cNvPr id="1010" name="CustomShape 341"/>
              <p:cNvSpPr/>
              <p:nvPr/>
            </p:nvSpPr>
            <p:spPr>
              <a:xfrm>
                <a:off x="6896160" y="3067200"/>
                <a:ext cx="104400" cy="18720"/>
              </a:xfrm>
              <a:prstGeom prst="rect">
                <a:avLst/>
              </a:prstGeom>
              <a:solidFill>
                <a:srgbClr val="807A00"/>
              </a:solidFill>
              <a:ln w="9360">
                <a:noFill/>
              </a:ln>
            </p:spPr>
            <p:style>
              <a:lnRef idx="0">
                <a:scrgbClr r="0" g="0" b="0"/>
              </a:lnRef>
              <a:fillRef idx="0">
                <a:scrgbClr r="0" g="0" b="0"/>
              </a:fillRef>
              <a:effectRef idx="0">
                <a:scrgbClr r="0" g="0" b="0"/>
              </a:effectRef>
              <a:fontRef idx="minor"/>
            </p:style>
          </p:sp>
          <p:sp>
            <p:nvSpPr>
              <p:cNvPr id="1011" name="CustomShape 342"/>
              <p:cNvSpPr/>
              <p:nvPr/>
            </p:nvSpPr>
            <p:spPr>
              <a:xfrm>
                <a:off x="6896160" y="3086280"/>
                <a:ext cx="104400" cy="18720"/>
              </a:xfrm>
              <a:prstGeom prst="rect">
                <a:avLst/>
              </a:prstGeom>
              <a:solidFill>
                <a:srgbClr val="807A00"/>
              </a:solidFill>
              <a:ln w="9360">
                <a:noFill/>
              </a:ln>
            </p:spPr>
            <p:style>
              <a:lnRef idx="0">
                <a:scrgbClr r="0" g="0" b="0"/>
              </a:lnRef>
              <a:fillRef idx="0">
                <a:scrgbClr r="0" g="0" b="0"/>
              </a:fillRef>
              <a:effectRef idx="0">
                <a:scrgbClr r="0" g="0" b="0"/>
              </a:effectRef>
              <a:fontRef idx="minor"/>
            </p:style>
          </p:sp>
          <p:sp>
            <p:nvSpPr>
              <p:cNvPr id="1012" name="CustomShape 343"/>
              <p:cNvSpPr/>
              <p:nvPr/>
            </p:nvSpPr>
            <p:spPr>
              <a:xfrm>
                <a:off x="6896160" y="3105000"/>
                <a:ext cx="104400" cy="18720"/>
              </a:xfrm>
              <a:prstGeom prst="rect">
                <a:avLst/>
              </a:prstGeom>
              <a:solidFill>
                <a:srgbClr val="807900"/>
              </a:solidFill>
              <a:ln w="9360">
                <a:noFill/>
              </a:ln>
            </p:spPr>
            <p:style>
              <a:lnRef idx="0">
                <a:scrgbClr r="0" g="0" b="0"/>
              </a:lnRef>
              <a:fillRef idx="0">
                <a:scrgbClr r="0" g="0" b="0"/>
              </a:fillRef>
              <a:effectRef idx="0">
                <a:scrgbClr r="0" g="0" b="0"/>
              </a:effectRef>
              <a:fontRef idx="minor"/>
            </p:style>
          </p:sp>
          <p:sp>
            <p:nvSpPr>
              <p:cNvPr id="1013" name="CustomShape 344"/>
              <p:cNvSpPr/>
              <p:nvPr/>
            </p:nvSpPr>
            <p:spPr>
              <a:xfrm>
                <a:off x="6896160" y="3124080"/>
                <a:ext cx="104400" cy="18720"/>
              </a:xfrm>
              <a:prstGeom prst="rect">
                <a:avLst/>
              </a:prstGeom>
              <a:solidFill>
                <a:srgbClr val="807900"/>
              </a:solidFill>
              <a:ln w="9360">
                <a:noFill/>
              </a:ln>
            </p:spPr>
            <p:style>
              <a:lnRef idx="0">
                <a:scrgbClr r="0" g="0" b="0"/>
              </a:lnRef>
              <a:fillRef idx="0">
                <a:scrgbClr r="0" g="0" b="0"/>
              </a:fillRef>
              <a:effectRef idx="0">
                <a:scrgbClr r="0" g="0" b="0"/>
              </a:effectRef>
              <a:fontRef idx="minor"/>
            </p:style>
          </p:sp>
          <p:sp>
            <p:nvSpPr>
              <p:cNvPr id="1014" name="CustomShape 345"/>
              <p:cNvSpPr/>
              <p:nvPr/>
            </p:nvSpPr>
            <p:spPr>
              <a:xfrm>
                <a:off x="6896160" y="3143160"/>
                <a:ext cx="104400" cy="18720"/>
              </a:xfrm>
              <a:prstGeom prst="rect">
                <a:avLst/>
              </a:prstGeom>
              <a:solidFill>
                <a:srgbClr val="807800"/>
              </a:solidFill>
              <a:ln w="9360">
                <a:noFill/>
              </a:ln>
            </p:spPr>
            <p:style>
              <a:lnRef idx="0">
                <a:scrgbClr r="0" g="0" b="0"/>
              </a:lnRef>
              <a:fillRef idx="0">
                <a:scrgbClr r="0" g="0" b="0"/>
              </a:fillRef>
              <a:effectRef idx="0">
                <a:scrgbClr r="0" g="0" b="0"/>
              </a:effectRef>
              <a:fontRef idx="minor"/>
            </p:style>
          </p:sp>
          <p:sp>
            <p:nvSpPr>
              <p:cNvPr id="1015" name="CustomShape 346"/>
              <p:cNvSpPr/>
              <p:nvPr/>
            </p:nvSpPr>
            <p:spPr>
              <a:xfrm>
                <a:off x="6896160" y="3162240"/>
                <a:ext cx="104400" cy="18720"/>
              </a:xfrm>
              <a:prstGeom prst="rect">
                <a:avLst/>
              </a:prstGeom>
              <a:solidFill>
                <a:srgbClr val="807800"/>
              </a:solidFill>
              <a:ln w="9360">
                <a:noFill/>
              </a:ln>
            </p:spPr>
            <p:style>
              <a:lnRef idx="0">
                <a:scrgbClr r="0" g="0" b="0"/>
              </a:lnRef>
              <a:fillRef idx="0">
                <a:scrgbClr r="0" g="0" b="0"/>
              </a:fillRef>
              <a:effectRef idx="0">
                <a:scrgbClr r="0" g="0" b="0"/>
              </a:effectRef>
              <a:fontRef idx="minor"/>
            </p:style>
          </p:sp>
          <p:sp>
            <p:nvSpPr>
              <p:cNvPr id="1016" name="CustomShape 347"/>
              <p:cNvSpPr/>
              <p:nvPr/>
            </p:nvSpPr>
            <p:spPr>
              <a:xfrm>
                <a:off x="6896160" y="3181320"/>
                <a:ext cx="104400" cy="18720"/>
              </a:xfrm>
              <a:prstGeom prst="rect">
                <a:avLst/>
              </a:prstGeom>
              <a:solidFill>
                <a:srgbClr val="807800"/>
              </a:solidFill>
              <a:ln w="9360">
                <a:noFill/>
              </a:ln>
            </p:spPr>
            <p:style>
              <a:lnRef idx="0">
                <a:scrgbClr r="0" g="0" b="0"/>
              </a:lnRef>
              <a:fillRef idx="0">
                <a:scrgbClr r="0" g="0" b="0"/>
              </a:fillRef>
              <a:effectRef idx="0">
                <a:scrgbClr r="0" g="0" b="0"/>
              </a:effectRef>
              <a:fontRef idx="minor"/>
            </p:style>
          </p:sp>
          <p:sp>
            <p:nvSpPr>
              <p:cNvPr id="1017" name="CustomShape 348"/>
              <p:cNvSpPr/>
              <p:nvPr/>
            </p:nvSpPr>
            <p:spPr>
              <a:xfrm>
                <a:off x="6896160" y="3200400"/>
                <a:ext cx="104400" cy="18720"/>
              </a:xfrm>
              <a:prstGeom prst="rect">
                <a:avLst/>
              </a:prstGeom>
              <a:solidFill>
                <a:srgbClr val="807700"/>
              </a:solidFill>
              <a:ln w="9360">
                <a:noFill/>
              </a:ln>
            </p:spPr>
            <p:style>
              <a:lnRef idx="0">
                <a:scrgbClr r="0" g="0" b="0"/>
              </a:lnRef>
              <a:fillRef idx="0">
                <a:scrgbClr r="0" g="0" b="0"/>
              </a:fillRef>
              <a:effectRef idx="0">
                <a:scrgbClr r="0" g="0" b="0"/>
              </a:effectRef>
              <a:fontRef idx="minor"/>
            </p:style>
          </p:sp>
          <p:sp>
            <p:nvSpPr>
              <p:cNvPr id="1018" name="CustomShape 349"/>
              <p:cNvSpPr/>
              <p:nvPr/>
            </p:nvSpPr>
            <p:spPr>
              <a:xfrm>
                <a:off x="6896160" y="3219480"/>
                <a:ext cx="104400" cy="18720"/>
              </a:xfrm>
              <a:prstGeom prst="rect">
                <a:avLst/>
              </a:prstGeom>
              <a:solidFill>
                <a:srgbClr val="807700"/>
              </a:solidFill>
              <a:ln w="9360">
                <a:noFill/>
              </a:ln>
            </p:spPr>
            <p:style>
              <a:lnRef idx="0">
                <a:scrgbClr r="0" g="0" b="0"/>
              </a:lnRef>
              <a:fillRef idx="0">
                <a:scrgbClr r="0" g="0" b="0"/>
              </a:fillRef>
              <a:effectRef idx="0">
                <a:scrgbClr r="0" g="0" b="0"/>
              </a:effectRef>
              <a:fontRef idx="minor"/>
            </p:style>
          </p:sp>
          <p:sp>
            <p:nvSpPr>
              <p:cNvPr id="1019" name="CustomShape 350"/>
              <p:cNvSpPr/>
              <p:nvPr/>
            </p:nvSpPr>
            <p:spPr>
              <a:xfrm>
                <a:off x="6896160" y="3238560"/>
                <a:ext cx="104400" cy="18720"/>
              </a:xfrm>
              <a:prstGeom prst="rect">
                <a:avLst/>
              </a:prstGeom>
              <a:solidFill>
                <a:srgbClr val="807600"/>
              </a:solidFill>
              <a:ln w="9360">
                <a:noFill/>
              </a:ln>
            </p:spPr>
            <p:style>
              <a:lnRef idx="0">
                <a:scrgbClr r="0" g="0" b="0"/>
              </a:lnRef>
              <a:fillRef idx="0">
                <a:scrgbClr r="0" g="0" b="0"/>
              </a:fillRef>
              <a:effectRef idx="0">
                <a:scrgbClr r="0" g="0" b="0"/>
              </a:effectRef>
              <a:fontRef idx="minor"/>
            </p:style>
          </p:sp>
          <p:sp>
            <p:nvSpPr>
              <p:cNvPr id="1020" name="CustomShape 351"/>
              <p:cNvSpPr/>
              <p:nvPr/>
            </p:nvSpPr>
            <p:spPr>
              <a:xfrm>
                <a:off x="6896160" y="3257640"/>
                <a:ext cx="104400" cy="18720"/>
              </a:xfrm>
              <a:prstGeom prst="rect">
                <a:avLst/>
              </a:prstGeom>
              <a:solidFill>
                <a:srgbClr val="807500"/>
              </a:solidFill>
              <a:ln w="9360">
                <a:noFill/>
              </a:ln>
            </p:spPr>
            <p:style>
              <a:lnRef idx="0">
                <a:scrgbClr r="0" g="0" b="0"/>
              </a:lnRef>
              <a:fillRef idx="0">
                <a:scrgbClr r="0" g="0" b="0"/>
              </a:fillRef>
              <a:effectRef idx="0">
                <a:scrgbClr r="0" g="0" b="0"/>
              </a:effectRef>
              <a:fontRef idx="minor"/>
            </p:style>
          </p:sp>
          <p:sp>
            <p:nvSpPr>
              <p:cNvPr id="1021" name="CustomShape 352"/>
              <p:cNvSpPr/>
              <p:nvPr/>
            </p:nvSpPr>
            <p:spPr>
              <a:xfrm>
                <a:off x="6896160" y="3276720"/>
                <a:ext cx="104400" cy="18720"/>
              </a:xfrm>
              <a:prstGeom prst="rect">
                <a:avLst/>
              </a:prstGeom>
              <a:solidFill>
                <a:srgbClr val="807500"/>
              </a:solidFill>
              <a:ln w="9360">
                <a:noFill/>
              </a:ln>
            </p:spPr>
            <p:style>
              <a:lnRef idx="0">
                <a:scrgbClr r="0" g="0" b="0"/>
              </a:lnRef>
              <a:fillRef idx="0">
                <a:scrgbClr r="0" g="0" b="0"/>
              </a:fillRef>
              <a:effectRef idx="0">
                <a:scrgbClr r="0" g="0" b="0"/>
              </a:effectRef>
              <a:fontRef idx="minor"/>
            </p:style>
          </p:sp>
          <p:sp>
            <p:nvSpPr>
              <p:cNvPr id="1022" name="CustomShape 353"/>
              <p:cNvSpPr/>
              <p:nvPr/>
            </p:nvSpPr>
            <p:spPr>
              <a:xfrm>
                <a:off x="6896160" y="3295800"/>
                <a:ext cx="104400" cy="18720"/>
              </a:xfrm>
              <a:prstGeom prst="rect">
                <a:avLst/>
              </a:prstGeom>
              <a:solidFill>
                <a:srgbClr val="807400"/>
              </a:solidFill>
              <a:ln w="9360">
                <a:noFill/>
              </a:ln>
            </p:spPr>
            <p:style>
              <a:lnRef idx="0">
                <a:scrgbClr r="0" g="0" b="0"/>
              </a:lnRef>
              <a:fillRef idx="0">
                <a:scrgbClr r="0" g="0" b="0"/>
              </a:fillRef>
              <a:effectRef idx="0">
                <a:scrgbClr r="0" g="0" b="0"/>
              </a:effectRef>
              <a:fontRef idx="minor"/>
            </p:style>
          </p:sp>
          <p:sp>
            <p:nvSpPr>
              <p:cNvPr id="1023" name="CustomShape 354"/>
              <p:cNvSpPr/>
              <p:nvPr/>
            </p:nvSpPr>
            <p:spPr>
              <a:xfrm>
                <a:off x="6896160" y="3314880"/>
                <a:ext cx="104400" cy="18720"/>
              </a:xfrm>
              <a:prstGeom prst="rect">
                <a:avLst/>
              </a:prstGeom>
              <a:solidFill>
                <a:srgbClr val="807400"/>
              </a:solidFill>
              <a:ln w="9360">
                <a:noFill/>
              </a:ln>
            </p:spPr>
            <p:style>
              <a:lnRef idx="0">
                <a:scrgbClr r="0" g="0" b="0"/>
              </a:lnRef>
              <a:fillRef idx="0">
                <a:scrgbClr r="0" g="0" b="0"/>
              </a:fillRef>
              <a:effectRef idx="0">
                <a:scrgbClr r="0" g="0" b="0"/>
              </a:effectRef>
              <a:fontRef idx="minor"/>
            </p:style>
          </p:sp>
          <p:sp>
            <p:nvSpPr>
              <p:cNvPr id="1024" name="CustomShape 355"/>
              <p:cNvSpPr/>
              <p:nvPr/>
            </p:nvSpPr>
            <p:spPr>
              <a:xfrm>
                <a:off x="6896160" y="3333600"/>
                <a:ext cx="104400" cy="18720"/>
              </a:xfrm>
              <a:prstGeom prst="rect">
                <a:avLst/>
              </a:prstGeom>
              <a:solidFill>
                <a:srgbClr val="807300"/>
              </a:solidFill>
              <a:ln w="9360">
                <a:noFill/>
              </a:ln>
            </p:spPr>
            <p:style>
              <a:lnRef idx="0">
                <a:scrgbClr r="0" g="0" b="0"/>
              </a:lnRef>
              <a:fillRef idx="0">
                <a:scrgbClr r="0" g="0" b="0"/>
              </a:fillRef>
              <a:effectRef idx="0">
                <a:scrgbClr r="0" g="0" b="0"/>
              </a:effectRef>
              <a:fontRef idx="minor"/>
            </p:style>
          </p:sp>
          <p:sp>
            <p:nvSpPr>
              <p:cNvPr id="1025" name="CustomShape 356"/>
              <p:cNvSpPr/>
              <p:nvPr/>
            </p:nvSpPr>
            <p:spPr>
              <a:xfrm>
                <a:off x="6896160" y="3352680"/>
                <a:ext cx="104400" cy="18720"/>
              </a:xfrm>
              <a:prstGeom prst="rect">
                <a:avLst/>
              </a:prstGeom>
              <a:solidFill>
                <a:srgbClr val="807200"/>
              </a:solidFill>
              <a:ln w="9360">
                <a:noFill/>
              </a:ln>
            </p:spPr>
            <p:style>
              <a:lnRef idx="0">
                <a:scrgbClr r="0" g="0" b="0"/>
              </a:lnRef>
              <a:fillRef idx="0">
                <a:scrgbClr r="0" g="0" b="0"/>
              </a:fillRef>
              <a:effectRef idx="0">
                <a:scrgbClr r="0" g="0" b="0"/>
              </a:effectRef>
              <a:fontRef idx="minor"/>
            </p:style>
          </p:sp>
          <p:sp>
            <p:nvSpPr>
              <p:cNvPr id="1026" name="CustomShape 357"/>
              <p:cNvSpPr/>
              <p:nvPr/>
            </p:nvSpPr>
            <p:spPr>
              <a:xfrm>
                <a:off x="6896160" y="3371760"/>
                <a:ext cx="104400" cy="18720"/>
              </a:xfrm>
              <a:prstGeom prst="rect">
                <a:avLst/>
              </a:prstGeom>
              <a:solidFill>
                <a:srgbClr val="807200"/>
              </a:solidFill>
              <a:ln w="9360">
                <a:noFill/>
              </a:ln>
            </p:spPr>
            <p:style>
              <a:lnRef idx="0">
                <a:scrgbClr r="0" g="0" b="0"/>
              </a:lnRef>
              <a:fillRef idx="0">
                <a:scrgbClr r="0" g="0" b="0"/>
              </a:fillRef>
              <a:effectRef idx="0">
                <a:scrgbClr r="0" g="0" b="0"/>
              </a:effectRef>
              <a:fontRef idx="minor"/>
            </p:style>
          </p:sp>
          <p:sp>
            <p:nvSpPr>
              <p:cNvPr id="1027" name="CustomShape 358"/>
              <p:cNvSpPr/>
              <p:nvPr/>
            </p:nvSpPr>
            <p:spPr>
              <a:xfrm>
                <a:off x="6896160" y="3390840"/>
                <a:ext cx="104400" cy="18720"/>
              </a:xfrm>
              <a:prstGeom prst="rect">
                <a:avLst/>
              </a:prstGeom>
              <a:solidFill>
                <a:srgbClr val="807100"/>
              </a:solidFill>
              <a:ln w="9360">
                <a:noFill/>
              </a:ln>
            </p:spPr>
            <p:style>
              <a:lnRef idx="0">
                <a:scrgbClr r="0" g="0" b="0"/>
              </a:lnRef>
              <a:fillRef idx="0">
                <a:scrgbClr r="0" g="0" b="0"/>
              </a:fillRef>
              <a:effectRef idx="0">
                <a:scrgbClr r="0" g="0" b="0"/>
              </a:effectRef>
              <a:fontRef idx="minor"/>
            </p:style>
          </p:sp>
          <p:sp>
            <p:nvSpPr>
              <p:cNvPr id="1028" name="CustomShape 359"/>
              <p:cNvSpPr/>
              <p:nvPr/>
            </p:nvSpPr>
            <p:spPr>
              <a:xfrm>
                <a:off x="6896160" y="3409920"/>
                <a:ext cx="104400" cy="18720"/>
              </a:xfrm>
              <a:prstGeom prst="rect">
                <a:avLst/>
              </a:prstGeom>
              <a:solidFill>
                <a:srgbClr val="807000"/>
              </a:solidFill>
              <a:ln w="9360">
                <a:noFill/>
              </a:ln>
            </p:spPr>
            <p:style>
              <a:lnRef idx="0">
                <a:scrgbClr r="0" g="0" b="0"/>
              </a:lnRef>
              <a:fillRef idx="0">
                <a:scrgbClr r="0" g="0" b="0"/>
              </a:fillRef>
              <a:effectRef idx="0">
                <a:scrgbClr r="0" g="0" b="0"/>
              </a:effectRef>
              <a:fontRef idx="minor"/>
            </p:style>
          </p:sp>
          <p:sp>
            <p:nvSpPr>
              <p:cNvPr id="1029" name="CustomShape 360"/>
              <p:cNvSpPr/>
              <p:nvPr/>
            </p:nvSpPr>
            <p:spPr>
              <a:xfrm>
                <a:off x="6896160" y="3429000"/>
                <a:ext cx="104400" cy="18720"/>
              </a:xfrm>
              <a:prstGeom prst="rect">
                <a:avLst/>
              </a:prstGeom>
              <a:solidFill>
                <a:srgbClr val="806F00"/>
              </a:solidFill>
              <a:ln w="9360">
                <a:noFill/>
              </a:ln>
            </p:spPr>
            <p:style>
              <a:lnRef idx="0">
                <a:scrgbClr r="0" g="0" b="0"/>
              </a:lnRef>
              <a:fillRef idx="0">
                <a:scrgbClr r="0" g="0" b="0"/>
              </a:fillRef>
              <a:effectRef idx="0">
                <a:scrgbClr r="0" g="0" b="0"/>
              </a:effectRef>
              <a:fontRef idx="minor"/>
            </p:style>
          </p:sp>
          <p:sp>
            <p:nvSpPr>
              <p:cNvPr id="1030" name="CustomShape 361"/>
              <p:cNvSpPr/>
              <p:nvPr/>
            </p:nvSpPr>
            <p:spPr>
              <a:xfrm>
                <a:off x="6896160" y="3448080"/>
                <a:ext cx="104400" cy="18720"/>
              </a:xfrm>
              <a:prstGeom prst="rect">
                <a:avLst/>
              </a:prstGeom>
              <a:solidFill>
                <a:srgbClr val="806F00"/>
              </a:solidFill>
              <a:ln w="9360">
                <a:noFill/>
              </a:ln>
            </p:spPr>
            <p:style>
              <a:lnRef idx="0">
                <a:scrgbClr r="0" g="0" b="0"/>
              </a:lnRef>
              <a:fillRef idx="0">
                <a:scrgbClr r="0" g="0" b="0"/>
              </a:fillRef>
              <a:effectRef idx="0">
                <a:scrgbClr r="0" g="0" b="0"/>
              </a:effectRef>
              <a:fontRef idx="minor"/>
            </p:style>
          </p:sp>
          <p:sp>
            <p:nvSpPr>
              <p:cNvPr id="1031" name="CustomShape 362"/>
              <p:cNvSpPr/>
              <p:nvPr/>
            </p:nvSpPr>
            <p:spPr>
              <a:xfrm>
                <a:off x="6896160" y="3467160"/>
                <a:ext cx="104400" cy="18720"/>
              </a:xfrm>
              <a:prstGeom prst="rect">
                <a:avLst/>
              </a:prstGeom>
              <a:solidFill>
                <a:srgbClr val="806E00"/>
              </a:solidFill>
              <a:ln w="9360">
                <a:noFill/>
              </a:ln>
            </p:spPr>
            <p:style>
              <a:lnRef idx="0">
                <a:scrgbClr r="0" g="0" b="0"/>
              </a:lnRef>
              <a:fillRef idx="0">
                <a:scrgbClr r="0" g="0" b="0"/>
              </a:fillRef>
              <a:effectRef idx="0">
                <a:scrgbClr r="0" g="0" b="0"/>
              </a:effectRef>
              <a:fontRef idx="minor"/>
            </p:style>
          </p:sp>
          <p:sp>
            <p:nvSpPr>
              <p:cNvPr id="1032" name="CustomShape 363"/>
              <p:cNvSpPr/>
              <p:nvPr/>
            </p:nvSpPr>
            <p:spPr>
              <a:xfrm>
                <a:off x="6896160" y="3486240"/>
                <a:ext cx="104400" cy="18720"/>
              </a:xfrm>
              <a:prstGeom prst="rect">
                <a:avLst/>
              </a:prstGeom>
              <a:solidFill>
                <a:srgbClr val="806D00"/>
              </a:solidFill>
              <a:ln w="9360">
                <a:noFill/>
              </a:ln>
            </p:spPr>
            <p:style>
              <a:lnRef idx="0">
                <a:scrgbClr r="0" g="0" b="0"/>
              </a:lnRef>
              <a:fillRef idx="0">
                <a:scrgbClr r="0" g="0" b="0"/>
              </a:fillRef>
              <a:effectRef idx="0">
                <a:scrgbClr r="0" g="0" b="0"/>
              </a:effectRef>
              <a:fontRef idx="minor"/>
            </p:style>
          </p:sp>
          <p:sp>
            <p:nvSpPr>
              <p:cNvPr id="1033" name="CustomShape 364"/>
              <p:cNvSpPr/>
              <p:nvPr/>
            </p:nvSpPr>
            <p:spPr>
              <a:xfrm>
                <a:off x="6896160" y="3505320"/>
                <a:ext cx="104400" cy="18720"/>
              </a:xfrm>
              <a:prstGeom prst="rect">
                <a:avLst/>
              </a:prstGeom>
              <a:solidFill>
                <a:srgbClr val="806C00"/>
              </a:solidFill>
              <a:ln w="9360">
                <a:noFill/>
              </a:ln>
            </p:spPr>
            <p:style>
              <a:lnRef idx="0">
                <a:scrgbClr r="0" g="0" b="0"/>
              </a:lnRef>
              <a:fillRef idx="0">
                <a:scrgbClr r="0" g="0" b="0"/>
              </a:fillRef>
              <a:effectRef idx="0">
                <a:scrgbClr r="0" g="0" b="0"/>
              </a:effectRef>
              <a:fontRef idx="minor"/>
            </p:style>
          </p:sp>
          <p:sp>
            <p:nvSpPr>
              <p:cNvPr id="1034" name="CustomShape 365"/>
              <p:cNvSpPr/>
              <p:nvPr/>
            </p:nvSpPr>
            <p:spPr>
              <a:xfrm>
                <a:off x="6896160" y="3524400"/>
                <a:ext cx="104400" cy="18720"/>
              </a:xfrm>
              <a:prstGeom prst="rect">
                <a:avLst/>
              </a:prstGeom>
              <a:solidFill>
                <a:srgbClr val="806B00"/>
              </a:solidFill>
              <a:ln w="9360">
                <a:noFill/>
              </a:ln>
            </p:spPr>
            <p:style>
              <a:lnRef idx="0">
                <a:scrgbClr r="0" g="0" b="0"/>
              </a:lnRef>
              <a:fillRef idx="0">
                <a:scrgbClr r="0" g="0" b="0"/>
              </a:fillRef>
              <a:effectRef idx="0">
                <a:scrgbClr r="0" g="0" b="0"/>
              </a:effectRef>
              <a:fontRef idx="minor"/>
            </p:style>
          </p:sp>
          <p:sp>
            <p:nvSpPr>
              <p:cNvPr id="1035" name="CustomShape 366"/>
              <p:cNvSpPr/>
              <p:nvPr/>
            </p:nvSpPr>
            <p:spPr>
              <a:xfrm>
                <a:off x="6896160" y="3543480"/>
                <a:ext cx="104400" cy="28080"/>
              </a:xfrm>
              <a:prstGeom prst="rect">
                <a:avLst/>
              </a:prstGeom>
              <a:solidFill>
                <a:srgbClr val="806A00"/>
              </a:solidFill>
              <a:ln w="9360">
                <a:noFill/>
              </a:ln>
            </p:spPr>
            <p:style>
              <a:lnRef idx="0">
                <a:scrgbClr r="0" g="0" b="0"/>
              </a:lnRef>
              <a:fillRef idx="0">
                <a:scrgbClr r="0" g="0" b="0"/>
              </a:fillRef>
              <a:effectRef idx="0">
                <a:scrgbClr r="0" g="0" b="0"/>
              </a:effectRef>
              <a:fontRef idx="minor"/>
            </p:style>
          </p:sp>
          <p:sp>
            <p:nvSpPr>
              <p:cNvPr id="1036" name="CustomShape 367"/>
              <p:cNvSpPr/>
              <p:nvPr/>
            </p:nvSpPr>
            <p:spPr>
              <a:xfrm>
                <a:off x="6896160" y="3571920"/>
                <a:ext cx="104400" cy="18720"/>
              </a:xfrm>
              <a:prstGeom prst="rect">
                <a:avLst/>
              </a:prstGeom>
              <a:solidFill>
                <a:srgbClr val="806A00"/>
              </a:solidFill>
              <a:ln w="9360">
                <a:noFill/>
              </a:ln>
            </p:spPr>
            <p:style>
              <a:lnRef idx="0">
                <a:scrgbClr r="0" g="0" b="0"/>
              </a:lnRef>
              <a:fillRef idx="0">
                <a:scrgbClr r="0" g="0" b="0"/>
              </a:fillRef>
              <a:effectRef idx="0">
                <a:scrgbClr r="0" g="0" b="0"/>
              </a:effectRef>
              <a:fontRef idx="minor"/>
            </p:style>
          </p:sp>
          <p:sp>
            <p:nvSpPr>
              <p:cNvPr id="1037" name="CustomShape 368"/>
              <p:cNvSpPr/>
              <p:nvPr/>
            </p:nvSpPr>
            <p:spPr>
              <a:xfrm>
                <a:off x="6896160" y="3591000"/>
                <a:ext cx="104400" cy="18720"/>
              </a:xfrm>
              <a:prstGeom prst="rect">
                <a:avLst/>
              </a:prstGeom>
              <a:solidFill>
                <a:srgbClr val="806900"/>
              </a:solidFill>
              <a:ln w="9360">
                <a:noFill/>
              </a:ln>
            </p:spPr>
            <p:style>
              <a:lnRef idx="0">
                <a:scrgbClr r="0" g="0" b="0"/>
              </a:lnRef>
              <a:fillRef idx="0">
                <a:scrgbClr r="0" g="0" b="0"/>
              </a:fillRef>
              <a:effectRef idx="0">
                <a:scrgbClr r="0" g="0" b="0"/>
              </a:effectRef>
              <a:fontRef idx="minor"/>
            </p:style>
          </p:sp>
          <p:sp>
            <p:nvSpPr>
              <p:cNvPr id="1038" name="CustomShape 369"/>
              <p:cNvSpPr/>
              <p:nvPr/>
            </p:nvSpPr>
            <p:spPr>
              <a:xfrm>
                <a:off x="6896160" y="3610080"/>
                <a:ext cx="104400" cy="18720"/>
              </a:xfrm>
              <a:prstGeom prst="rect">
                <a:avLst/>
              </a:prstGeom>
              <a:solidFill>
                <a:srgbClr val="806800"/>
              </a:solidFill>
              <a:ln w="9360">
                <a:noFill/>
              </a:ln>
            </p:spPr>
            <p:style>
              <a:lnRef idx="0">
                <a:scrgbClr r="0" g="0" b="0"/>
              </a:lnRef>
              <a:fillRef idx="0">
                <a:scrgbClr r="0" g="0" b="0"/>
              </a:fillRef>
              <a:effectRef idx="0">
                <a:scrgbClr r="0" g="0" b="0"/>
              </a:effectRef>
              <a:fontRef idx="minor"/>
            </p:style>
          </p:sp>
          <p:sp>
            <p:nvSpPr>
              <p:cNvPr id="1039" name="CustomShape 370"/>
              <p:cNvSpPr/>
              <p:nvPr/>
            </p:nvSpPr>
            <p:spPr>
              <a:xfrm>
                <a:off x="6896160" y="3629160"/>
                <a:ext cx="104400" cy="18720"/>
              </a:xfrm>
              <a:prstGeom prst="rect">
                <a:avLst/>
              </a:prstGeom>
              <a:solidFill>
                <a:srgbClr val="806700"/>
              </a:solidFill>
              <a:ln w="9360">
                <a:noFill/>
              </a:ln>
            </p:spPr>
            <p:style>
              <a:lnRef idx="0">
                <a:scrgbClr r="0" g="0" b="0"/>
              </a:lnRef>
              <a:fillRef idx="0">
                <a:scrgbClr r="0" g="0" b="0"/>
              </a:fillRef>
              <a:effectRef idx="0">
                <a:scrgbClr r="0" g="0" b="0"/>
              </a:effectRef>
              <a:fontRef idx="minor"/>
            </p:style>
          </p:sp>
          <p:sp>
            <p:nvSpPr>
              <p:cNvPr id="1040" name="CustomShape 371"/>
              <p:cNvSpPr/>
              <p:nvPr/>
            </p:nvSpPr>
            <p:spPr>
              <a:xfrm>
                <a:off x="6896160" y="3648240"/>
                <a:ext cx="104400" cy="18720"/>
              </a:xfrm>
              <a:prstGeom prst="rect">
                <a:avLst/>
              </a:prstGeom>
              <a:solidFill>
                <a:srgbClr val="806600"/>
              </a:solidFill>
              <a:ln w="9360">
                <a:noFill/>
              </a:ln>
            </p:spPr>
            <p:style>
              <a:lnRef idx="0">
                <a:scrgbClr r="0" g="0" b="0"/>
              </a:lnRef>
              <a:fillRef idx="0">
                <a:scrgbClr r="0" g="0" b="0"/>
              </a:fillRef>
              <a:effectRef idx="0">
                <a:scrgbClr r="0" g="0" b="0"/>
              </a:effectRef>
              <a:fontRef idx="minor"/>
            </p:style>
          </p:sp>
          <p:sp>
            <p:nvSpPr>
              <p:cNvPr id="1041" name="CustomShape 372"/>
              <p:cNvSpPr/>
              <p:nvPr/>
            </p:nvSpPr>
            <p:spPr>
              <a:xfrm>
                <a:off x="6896160" y="3666960"/>
                <a:ext cx="104400" cy="18720"/>
              </a:xfrm>
              <a:prstGeom prst="rect">
                <a:avLst/>
              </a:prstGeom>
              <a:solidFill>
                <a:srgbClr val="806500"/>
              </a:solidFill>
              <a:ln w="9360">
                <a:noFill/>
              </a:ln>
            </p:spPr>
            <p:style>
              <a:lnRef idx="0">
                <a:scrgbClr r="0" g="0" b="0"/>
              </a:lnRef>
              <a:fillRef idx="0">
                <a:scrgbClr r="0" g="0" b="0"/>
              </a:fillRef>
              <a:effectRef idx="0">
                <a:scrgbClr r="0" g="0" b="0"/>
              </a:effectRef>
              <a:fontRef idx="minor"/>
            </p:style>
          </p:sp>
          <p:sp>
            <p:nvSpPr>
              <p:cNvPr id="1042" name="CustomShape 373"/>
              <p:cNvSpPr/>
              <p:nvPr/>
            </p:nvSpPr>
            <p:spPr>
              <a:xfrm>
                <a:off x="6896160" y="3686040"/>
                <a:ext cx="104400" cy="18720"/>
              </a:xfrm>
              <a:prstGeom prst="rect">
                <a:avLst/>
              </a:prstGeom>
              <a:solidFill>
                <a:srgbClr val="806400"/>
              </a:solidFill>
              <a:ln w="9360">
                <a:noFill/>
              </a:ln>
            </p:spPr>
            <p:style>
              <a:lnRef idx="0">
                <a:scrgbClr r="0" g="0" b="0"/>
              </a:lnRef>
              <a:fillRef idx="0">
                <a:scrgbClr r="0" g="0" b="0"/>
              </a:fillRef>
              <a:effectRef idx="0">
                <a:scrgbClr r="0" g="0" b="0"/>
              </a:effectRef>
              <a:fontRef idx="minor"/>
            </p:style>
          </p:sp>
          <p:sp>
            <p:nvSpPr>
              <p:cNvPr id="1043" name="CustomShape 374"/>
              <p:cNvSpPr/>
              <p:nvPr/>
            </p:nvSpPr>
            <p:spPr>
              <a:xfrm>
                <a:off x="6896160" y="3705120"/>
                <a:ext cx="104400" cy="18720"/>
              </a:xfrm>
              <a:prstGeom prst="rect">
                <a:avLst/>
              </a:prstGeom>
              <a:solidFill>
                <a:srgbClr val="806300"/>
              </a:solidFill>
              <a:ln w="9360">
                <a:noFill/>
              </a:ln>
            </p:spPr>
            <p:style>
              <a:lnRef idx="0">
                <a:scrgbClr r="0" g="0" b="0"/>
              </a:lnRef>
              <a:fillRef idx="0">
                <a:scrgbClr r="0" g="0" b="0"/>
              </a:fillRef>
              <a:effectRef idx="0">
                <a:scrgbClr r="0" g="0" b="0"/>
              </a:effectRef>
              <a:fontRef idx="minor"/>
            </p:style>
          </p:sp>
          <p:sp>
            <p:nvSpPr>
              <p:cNvPr id="1044" name="CustomShape 375"/>
              <p:cNvSpPr/>
              <p:nvPr/>
            </p:nvSpPr>
            <p:spPr>
              <a:xfrm>
                <a:off x="6896160" y="3724200"/>
                <a:ext cx="104400" cy="18720"/>
              </a:xfrm>
              <a:prstGeom prst="rect">
                <a:avLst/>
              </a:prstGeom>
              <a:solidFill>
                <a:srgbClr val="806200"/>
              </a:solidFill>
              <a:ln w="9360">
                <a:noFill/>
              </a:ln>
            </p:spPr>
            <p:style>
              <a:lnRef idx="0">
                <a:scrgbClr r="0" g="0" b="0"/>
              </a:lnRef>
              <a:fillRef idx="0">
                <a:scrgbClr r="0" g="0" b="0"/>
              </a:fillRef>
              <a:effectRef idx="0">
                <a:scrgbClr r="0" g="0" b="0"/>
              </a:effectRef>
              <a:fontRef idx="minor"/>
            </p:style>
          </p:sp>
          <p:sp>
            <p:nvSpPr>
              <p:cNvPr id="1045" name="CustomShape 376"/>
              <p:cNvSpPr/>
              <p:nvPr/>
            </p:nvSpPr>
            <p:spPr>
              <a:xfrm>
                <a:off x="6896160" y="3743280"/>
                <a:ext cx="104400" cy="18720"/>
              </a:xfrm>
              <a:prstGeom prst="rect">
                <a:avLst/>
              </a:prstGeom>
              <a:solidFill>
                <a:srgbClr val="806100"/>
              </a:solidFill>
              <a:ln w="9360">
                <a:noFill/>
              </a:ln>
            </p:spPr>
            <p:style>
              <a:lnRef idx="0">
                <a:scrgbClr r="0" g="0" b="0"/>
              </a:lnRef>
              <a:fillRef idx="0">
                <a:scrgbClr r="0" g="0" b="0"/>
              </a:fillRef>
              <a:effectRef idx="0">
                <a:scrgbClr r="0" g="0" b="0"/>
              </a:effectRef>
              <a:fontRef idx="minor"/>
            </p:style>
          </p:sp>
          <p:sp>
            <p:nvSpPr>
              <p:cNvPr id="1046" name="CustomShape 377"/>
              <p:cNvSpPr/>
              <p:nvPr/>
            </p:nvSpPr>
            <p:spPr>
              <a:xfrm>
                <a:off x="6896160" y="3762360"/>
                <a:ext cx="104400" cy="18720"/>
              </a:xfrm>
              <a:prstGeom prst="rect">
                <a:avLst/>
              </a:prstGeom>
              <a:solidFill>
                <a:srgbClr val="805F00"/>
              </a:solidFill>
              <a:ln w="9360">
                <a:noFill/>
              </a:ln>
            </p:spPr>
            <p:style>
              <a:lnRef idx="0">
                <a:scrgbClr r="0" g="0" b="0"/>
              </a:lnRef>
              <a:fillRef idx="0">
                <a:scrgbClr r="0" g="0" b="0"/>
              </a:fillRef>
              <a:effectRef idx="0">
                <a:scrgbClr r="0" g="0" b="0"/>
              </a:effectRef>
              <a:fontRef idx="minor"/>
            </p:style>
          </p:sp>
          <p:sp>
            <p:nvSpPr>
              <p:cNvPr id="1047" name="CustomShape 378"/>
              <p:cNvSpPr/>
              <p:nvPr/>
            </p:nvSpPr>
            <p:spPr>
              <a:xfrm>
                <a:off x="6896160" y="3781440"/>
                <a:ext cx="104400" cy="18720"/>
              </a:xfrm>
              <a:prstGeom prst="rect">
                <a:avLst/>
              </a:prstGeom>
              <a:solidFill>
                <a:srgbClr val="805E00"/>
              </a:solidFill>
              <a:ln w="9360">
                <a:noFill/>
              </a:ln>
            </p:spPr>
            <p:style>
              <a:lnRef idx="0">
                <a:scrgbClr r="0" g="0" b="0"/>
              </a:lnRef>
              <a:fillRef idx="0">
                <a:scrgbClr r="0" g="0" b="0"/>
              </a:fillRef>
              <a:effectRef idx="0">
                <a:scrgbClr r="0" g="0" b="0"/>
              </a:effectRef>
              <a:fontRef idx="minor"/>
            </p:style>
          </p:sp>
          <p:sp>
            <p:nvSpPr>
              <p:cNvPr id="1048" name="CustomShape 379"/>
              <p:cNvSpPr/>
              <p:nvPr/>
            </p:nvSpPr>
            <p:spPr>
              <a:xfrm>
                <a:off x="6896160" y="3800520"/>
                <a:ext cx="104400" cy="18720"/>
              </a:xfrm>
              <a:prstGeom prst="rect">
                <a:avLst/>
              </a:prstGeom>
              <a:solidFill>
                <a:srgbClr val="805D00"/>
              </a:solidFill>
              <a:ln w="9360">
                <a:noFill/>
              </a:ln>
            </p:spPr>
            <p:style>
              <a:lnRef idx="0">
                <a:scrgbClr r="0" g="0" b="0"/>
              </a:lnRef>
              <a:fillRef idx="0">
                <a:scrgbClr r="0" g="0" b="0"/>
              </a:fillRef>
              <a:effectRef idx="0">
                <a:scrgbClr r="0" g="0" b="0"/>
              </a:effectRef>
              <a:fontRef idx="minor"/>
            </p:style>
          </p:sp>
          <p:sp>
            <p:nvSpPr>
              <p:cNvPr id="1049" name="CustomShape 380"/>
              <p:cNvSpPr/>
              <p:nvPr/>
            </p:nvSpPr>
            <p:spPr>
              <a:xfrm>
                <a:off x="6896160" y="3819600"/>
                <a:ext cx="104400" cy="18720"/>
              </a:xfrm>
              <a:prstGeom prst="rect">
                <a:avLst/>
              </a:prstGeom>
              <a:solidFill>
                <a:srgbClr val="805C00"/>
              </a:solidFill>
              <a:ln w="9360">
                <a:noFill/>
              </a:ln>
            </p:spPr>
            <p:style>
              <a:lnRef idx="0">
                <a:scrgbClr r="0" g="0" b="0"/>
              </a:lnRef>
              <a:fillRef idx="0">
                <a:scrgbClr r="0" g="0" b="0"/>
              </a:fillRef>
              <a:effectRef idx="0">
                <a:scrgbClr r="0" g="0" b="0"/>
              </a:effectRef>
              <a:fontRef idx="minor"/>
            </p:style>
          </p:sp>
          <p:sp>
            <p:nvSpPr>
              <p:cNvPr id="1050" name="CustomShape 381"/>
              <p:cNvSpPr/>
              <p:nvPr/>
            </p:nvSpPr>
            <p:spPr>
              <a:xfrm>
                <a:off x="6896160" y="3838680"/>
                <a:ext cx="104400" cy="18720"/>
              </a:xfrm>
              <a:prstGeom prst="rect">
                <a:avLst/>
              </a:prstGeom>
              <a:solidFill>
                <a:srgbClr val="805B00"/>
              </a:solidFill>
              <a:ln w="9360">
                <a:noFill/>
              </a:ln>
            </p:spPr>
            <p:style>
              <a:lnRef idx="0">
                <a:scrgbClr r="0" g="0" b="0"/>
              </a:lnRef>
              <a:fillRef idx="0">
                <a:scrgbClr r="0" g="0" b="0"/>
              </a:fillRef>
              <a:effectRef idx="0">
                <a:scrgbClr r="0" g="0" b="0"/>
              </a:effectRef>
              <a:fontRef idx="minor"/>
            </p:style>
          </p:sp>
          <p:sp>
            <p:nvSpPr>
              <p:cNvPr id="1051" name="CustomShape 382"/>
              <p:cNvSpPr/>
              <p:nvPr/>
            </p:nvSpPr>
            <p:spPr>
              <a:xfrm>
                <a:off x="6896160" y="3857760"/>
                <a:ext cx="104400" cy="18720"/>
              </a:xfrm>
              <a:prstGeom prst="rect">
                <a:avLst/>
              </a:prstGeom>
              <a:solidFill>
                <a:srgbClr val="805A00"/>
              </a:solidFill>
              <a:ln w="9360">
                <a:noFill/>
              </a:ln>
            </p:spPr>
            <p:style>
              <a:lnRef idx="0">
                <a:scrgbClr r="0" g="0" b="0"/>
              </a:lnRef>
              <a:fillRef idx="0">
                <a:scrgbClr r="0" g="0" b="0"/>
              </a:fillRef>
              <a:effectRef idx="0">
                <a:scrgbClr r="0" g="0" b="0"/>
              </a:effectRef>
              <a:fontRef idx="minor"/>
            </p:style>
          </p:sp>
          <p:sp>
            <p:nvSpPr>
              <p:cNvPr id="1052" name="CustomShape 383"/>
              <p:cNvSpPr/>
              <p:nvPr/>
            </p:nvSpPr>
            <p:spPr>
              <a:xfrm>
                <a:off x="6896160" y="3876840"/>
                <a:ext cx="104400" cy="18720"/>
              </a:xfrm>
              <a:prstGeom prst="rect">
                <a:avLst/>
              </a:prstGeom>
              <a:solidFill>
                <a:srgbClr val="805900"/>
              </a:solidFill>
              <a:ln w="9360">
                <a:noFill/>
              </a:ln>
            </p:spPr>
            <p:style>
              <a:lnRef idx="0">
                <a:scrgbClr r="0" g="0" b="0"/>
              </a:lnRef>
              <a:fillRef idx="0">
                <a:scrgbClr r="0" g="0" b="0"/>
              </a:fillRef>
              <a:effectRef idx="0">
                <a:scrgbClr r="0" g="0" b="0"/>
              </a:effectRef>
              <a:fontRef idx="minor"/>
            </p:style>
          </p:sp>
          <p:sp>
            <p:nvSpPr>
              <p:cNvPr id="1053" name="CustomShape 384"/>
              <p:cNvSpPr/>
              <p:nvPr/>
            </p:nvSpPr>
            <p:spPr>
              <a:xfrm>
                <a:off x="6896160" y="3895560"/>
                <a:ext cx="104400" cy="18720"/>
              </a:xfrm>
              <a:prstGeom prst="rect">
                <a:avLst/>
              </a:prstGeom>
              <a:solidFill>
                <a:srgbClr val="805800"/>
              </a:solidFill>
              <a:ln w="9360">
                <a:noFill/>
              </a:ln>
            </p:spPr>
            <p:style>
              <a:lnRef idx="0">
                <a:scrgbClr r="0" g="0" b="0"/>
              </a:lnRef>
              <a:fillRef idx="0">
                <a:scrgbClr r="0" g="0" b="0"/>
              </a:fillRef>
              <a:effectRef idx="0">
                <a:scrgbClr r="0" g="0" b="0"/>
              </a:effectRef>
              <a:fontRef idx="minor"/>
            </p:style>
          </p:sp>
          <p:sp>
            <p:nvSpPr>
              <p:cNvPr id="1054" name="CustomShape 385"/>
              <p:cNvSpPr/>
              <p:nvPr/>
            </p:nvSpPr>
            <p:spPr>
              <a:xfrm>
                <a:off x="6896160" y="3914640"/>
                <a:ext cx="104400" cy="18720"/>
              </a:xfrm>
              <a:prstGeom prst="rect">
                <a:avLst/>
              </a:prstGeom>
              <a:solidFill>
                <a:srgbClr val="805700"/>
              </a:solidFill>
              <a:ln w="9360">
                <a:noFill/>
              </a:ln>
            </p:spPr>
            <p:style>
              <a:lnRef idx="0">
                <a:scrgbClr r="0" g="0" b="0"/>
              </a:lnRef>
              <a:fillRef idx="0">
                <a:scrgbClr r="0" g="0" b="0"/>
              </a:fillRef>
              <a:effectRef idx="0">
                <a:scrgbClr r="0" g="0" b="0"/>
              </a:effectRef>
              <a:fontRef idx="minor"/>
            </p:style>
          </p:sp>
          <p:sp>
            <p:nvSpPr>
              <p:cNvPr id="1055" name="CustomShape 386"/>
              <p:cNvSpPr/>
              <p:nvPr/>
            </p:nvSpPr>
            <p:spPr>
              <a:xfrm>
                <a:off x="6896160" y="3933720"/>
                <a:ext cx="104400" cy="18720"/>
              </a:xfrm>
              <a:prstGeom prst="rect">
                <a:avLst/>
              </a:prstGeom>
              <a:solidFill>
                <a:srgbClr val="805500"/>
              </a:solidFill>
              <a:ln w="9360">
                <a:noFill/>
              </a:ln>
            </p:spPr>
            <p:style>
              <a:lnRef idx="0">
                <a:scrgbClr r="0" g="0" b="0"/>
              </a:lnRef>
              <a:fillRef idx="0">
                <a:scrgbClr r="0" g="0" b="0"/>
              </a:fillRef>
              <a:effectRef idx="0">
                <a:scrgbClr r="0" g="0" b="0"/>
              </a:effectRef>
              <a:fontRef idx="minor"/>
            </p:style>
          </p:sp>
          <p:sp>
            <p:nvSpPr>
              <p:cNvPr id="1056" name="CustomShape 387"/>
              <p:cNvSpPr/>
              <p:nvPr/>
            </p:nvSpPr>
            <p:spPr>
              <a:xfrm>
                <a:off x="6896160" y="3952800"/>
                <a:ext cx="104400" cy="18720"/>
              </a:xfrm>
              <a:prstGeom prst="rect">
                <a:avLst/>
              </a:prstGeom>
              <a:solidFill>
                <a:srgbClr val="805400"/>
              </a:solidFill>
              <a:ln w="9360">
                <a:noFill/>
              </a:ln>
            </p:spPr>
            <p:style>
              <a:lnRef idx="0">
                <a:scrgbClr r="0" g="0" b="0"/>
              </a:lnRef>
              <a:fillRef idx="0">
                <a:scrgbClr r="0" g="0" b="0"/>
              </a:fillRef>
              <a:effectRef idx="0">
                <a:scrgbClr r="0" g="0" b="0"/>
              </a:effectRef>
              <a:fontRef idx="minor"/>
            </p:style>
          </p:sp>
          <p:sp>
            <p:nvSpPr>
              <p:cNvPr id="1057" name="CustomShape 388"/>
              <p:cNvSpPr/>
              <p:nvPr/>
            </p:nvSpPr>
            <p:spPr>
              <a:xfrm>
                <a:off x="6896160" y="3971880"/>
                <a:ext cx="104400" cy="18720"/>
              </a:xfrm>
              <a:prstGeom prst="rect">
                <a:avLst/>
              </a:prstGeom>
              <a:solidFill>
                <a:srgbClr val="805300"/>
              </a:solidFill>
              <a:ln w="9360">
                <a:noFill/>
              </a:ln>
            </p:spPr>
            <p:style>
              <a:lnRef idx="0">
                <a:scrgbClr r="0" g="0" b="0"/>
              </a:lnRef>
              <a:fillRef idx="0">
                <a:scrgbClr r="0" g="0" b="0"/>
              </a:fillRef>
              <a:effectRef idx="0">
                <a:scrgbClr r="0" g="0" b="0"/>
              </a:effectRef>
              <a:fontRef idx="minor"/>
            </p:style>
          </p:sp>
          <p:sp>
            <p:nvSpPr>
              <p:cNvPr id="1058" name="CustomShape 389"/>
              <p:cNvSpPr/>
              <p:nvPr/>
            </p:nvSpPr>
            <p:spPr>
              <a:xfrm>
                <a:off x="6896160" y="3990960"/>
                <a:ext cx="104400" cy="18720"/>
              </a:xfrm>
              <a:prstGeom prst="rect">
                <a:avLst/>
              </a:prstGeom>
              <a:solidFill>
                <a:srgbClr val="805200"/>
              </a:solidFill>
              <a:ln w="9360">
                <a:noFill/>
              </a:ln>
            </p:spPr>
            <p:style>
              <a:lnRef idx="0">
                <a:scrgbClr r="0" g="0" b="0"/>
              </a:lnRef>
              <a:fillRef idx="0">
                <a:scrgbClr r="0" g="0" b="0"/>
              </a:fillRef>
              <a:effectRef idx="0">
                <a:scrgbClr r="0" g="0" b="0"/>
              </a:effectRef>
              <a:fontRef idx="minor"/>
            </p:style>
          </p:sp>
          <p:sp>
            <p:nvSpPr>
              <p:cNvPr id="1059" name="CustomShape 390"/>
              <p:cNvSpPr/>
              <p:nvPr/>
            </p:nvSpPr>
            <p:spPr>
              <a:xfrm>
                <a:off x="6896160" y="4010040"/>
                <a:ext cx="104400" cy="18720"/>
              </a:xfrm>
              <a:prstGeom prst="rect">
                <a:avLst/>
              </a:prstGeom>
              <a:solidFill>
                <a:srgbClr val="805000"/>
              </a:solidFill>
              <a:ln w="9360">
                <a:noFill/>
              </a:ln>
            </p:spPr>
            <p:style>
              <a:lnRef idx="0">
                <a:scrgbClr r="0" g="0" b="0"/>
              </a:lnRef>
              <a:fillRef idx="0">
                <a:scrgbClr r="0" g="0" b="0"/>
              </a:fillRef>
              <a:effectRef idx="0">
                <a:scrgbClr r="0" g="0" b="0"/>
              </a:effectRef>
              <a:fontRef idx="minor"/>
            </p:style>
          </p:sp>
          <p:sp>
            <p:nvSpPr>
              <p:cNvPr id="1060" name="CustomShape 391"/>
              <p:cNvSpPr/>
              <p:nvPr/>
            </p:nvSpPr>
            <p:spPr>
              <a:xfrm>
                <a:off x="6896160" y="4029120"/>
                <a:ext cx="104400" cy="18720"/>
              </a:xfrm>
              <a:prstGeom prst="rect">
                <a:avLst/>
              </a:prstGeom>
              <a:solidFill>
                <a:srgbClr val="804F00"/>
              </a:solidFill>
              <a:ln w="9360">
                <a:noFill/>
              </a:ln>
            </p:spPr>
            <p:style>
              <a:lnRef idx="0">
                <a:scrgbClr r="0" g="0" b="0"/>
              </a:lnRef>
              <a:fillRef idx="0">
                <a:scrgbClr r="0" g="0" b="0"/>
              </a:fillRef>
              <a:effectRef idx="0">
                <a:scrgbClr r="0" g="0" b="0"/>
              </a:effectRef>
              <a:fontRef idx="minor"/>
            </p:style>
          </p:sp>
          <p:sp>
            <p:nvSpPr>
              <p:cNvPr id="1061" name="CustomShape 392"/>
              <p:cNvSpPr/>
              <p:nvPr/>
            </p:nvSpPr>
            <p:spPr>
              <a:xfrm>
                <a:off x="6896160" y="4048200"/>
                <a:ext cx="104400" cy="18720"/>
              </a:xfrm>
              <a:prstGeom prst="rect">
                <a:avLst/>
              </a:prstGeom>
              <a:solidFill>
                <a:srgbClr val="804E00"/>
              </a:solidFill>
              <a:ln w="9360">
                <a:noFill/>
              </a:ln>
            </p:spPr>
            <p:style>
              <a:lnRef idx="0">
                <a:scrgbClr r="0" g="0" b="0"/>
              </a:lnRef>
              <a:fillRef idx="0">
                <a:scrgbClr r="0" g="0" b="0"/>
              </a:fillRef>
              <a:effectRef idx="0">
                <a:scrgbClr r="0" g="0" b="0"/>
              </a:effectRef>
              <a:fontRef idx="minor"/>
            </p:style>
          </p:sp>
          <p:sp>
            <p:nvSpPr>
              <p:cNvPr id="1062" name="CustomShape 393"/>
              <p:cNvSpPr/>
              <p:nvPr/>
            </p:nvSpPr>
            <p:spPr>
              <a:xfrm>
                <a:off x="6896160" y="4067280"/>
                <a:ext cx="104400" cy="18720"/>
              </a:xfrm>
              <a:prstGeom prst="rect">
                <a:avLst/>
              </a:prstGeom>
              <a:solidFill>
                <a:srgbClr val="804C00"/>
              </a:solidFill>
              <a:ln w="9360">
                <a:noFill/>
              </a:ln>
            </p:spPr>
            <p:style>
              <a:lnRef idx="0">
                <a:scrgbClr r="0" g="0" b="0"/>
              </a:lnRef>
              <a:fillRef idx="0">
                <a:scrgbClr r="0" g="0" b="0"/>
              </a:fillRef>
              <a:effectRef idx="0">
                <a:scrgbClr r="0" g="0" b="0"/>
              </a:effectRef>
              <a:fontRef idx="minor"/>
            </p:style>
          </p:sp>
          <p:sp>
            <p:nvSpPr>
              <p:cNvPr id="1063" name="CustomShape 394"/>
              <p:cNvSpPr/>
              <p:nvPr/>
            </p:nvSpPr>
            <p:spPr>
              <a:xfrm>
                <a:off x="6896160" y="4086360"/>
                <a:ext cx="104400" cy="18720"/>
              </a:xfrm>
              <a:prstGeom prst="rect">
                <a:avLst/>
              </a:prstGeom>
              <a:solidFill>
                <a:srgbClr val="804B00"/>
              </a:solidFill>
              <a:ln w="9360">
                <a:noFill/>
              </a:ln>
            </p:spPr>
            <p:style>
              <a:lnRef idx="0">
                <a:scrgbClr r="0" g="0" b="0"/>
              </a:lnRef>
              <a:fillRef idx="0">
                <a:scrgbClr r="0" g="0" b="0"/>
              </a:fillRef>
              <a:effectRef idx="0">
                <a:scrgbClr r="0" g="0" b="0"/>
              </a:effectRef>
              <a:fontRef idx="minor"/>
            </p:style>
          </p:sp>
          <p:sp>
            <p:nvSpPr>
              <p:cNvPr id="1064" name="CustomShape 395"/>
              <p:cNvSpPr/>
              <p:nvPr/>
            </p:nvSpPr>
            <p:spPr>
              <a:xfrm>
                <a:off x="6896160" y="4105440"/>
                <a:ext cx="104400" cy="18720"/>
              </a:xfrm>
              <a:prstGeom prst="rect">
                <a:avLst/>
              </a:prstGeom>
              <a:solidFill>
                <a:srgbClr val="804A00"/>
              </a:solidFill>
              <a:ln w="9360">
                <a:noFill/>
              </a:ln>
            </p:spPr>
            <p:style>
              <a:lnRef idx="0">
                <a:scrgbClr r="0" g="0" b="0"/>
              </a:lnRef>
              <a:fillRef idx="0">
                <a:scrgbClr r="0" g="0" b="0"/>
              </a:fillRef>
              <a:effectRef idx="0">
                <a:scrgbClr r="0" g="0" b="0"/>
              </a:effectRef>
              <a:fontRef idx="minor"/>
            </p:style>
          </p:sp>
          <p:sp>
            <p:nvSpPr>
              <p:cNvPr id="1065" name="CustomShape 396"/>
              <p:cNvSpPr/>
              <p:nvPr/>
            </p:nvSpPr>
            <p:spPr>
              <a:xfrm>
                <a:off x="6896160" y="4124160"/>
                <a:ext cx="104400" cy="18720"/>
              </a:xfrm>
              <a:prstGeom prst="rect">
                <a:avLst/>
              </a:prstGeom>
              <a:solidFill>
                <a:srgbClr val="804800"/>
              </a:solidFill>
              <a:ln w="9360">
                <a:noFill/>
              </a:ln>
            </p:spPr>
            <p:style>
              <a:lnRef idx="0">
                <a:scrgbClr r="0" g="0" b="0"/>
              </a:lnRef>
              <a:fillRef idx="0">
                <a:scrgbClr r="0" g="0" b="0"/>
              </a:fillRef>
              <a:effectRef idx="0">
                <a:scrgbClr r="0" g="0" b="0"/>
              </a:effectRef>
              <a:fontRef idx="minor"/>
            </p:style>
          </p:sp>
          <p:sp>
            <p:nvSpPr>
              <p:cNvPr id="1066" name="CustomShape 397"/>
              <p:cNvSpPr/>
              <p:nvPr/>
            </p:nvSpPr>
            <p:spPr>
              <a:xfrm>
                <a:off x="6896160" y="4143240"/>
                <a:ext cx="104400" cy="18720"/>
              </a:xfrm>
              <a:prstGeom prst="rect">
                <a:avLst/>
              </a:prstGeom>
              <a:solidFill>
                <a:srgbClr val="804700"/>
              </a:solidFill>
              <a:ln w="9360">
                <a:noFill/>
              </a:ln>
            </p:spPr>
            <p:style>
              <a:lnRef idx="0">
                <a:scrgbClr r="0" g="0" b="0"/>
              </a:lnRef>
              <a:fillRef idx="0">
                <a:scrgbClr r="0" g="0" b="0"/>
              </a:fillRef>
              <a:effectRef idx="0">
                <a:scrgbClr r="0" g="0" b="0"/>
              </a:effectRef>
              <a:fontRef idx="minor"/>
            </p:style>
          </p:sp>
          <p:sp>
            <p:nvSpPr>
              <p:cNvPr id="1067" name="CustomShape 398"/>
              <p:cNvSpPr/>
              <p:nvPr/>
            </p:nvSpPr>
            <p:spPr>
              <a:xfrm>
                <a:off x="6896160" y="4162320"/>
                <a:ext cx="104400" cy="28080"/>
              </a:xfrm>
              <a:prstGeom prst="rect">
                <a:avLst/>
              </a:prstGeom>
              <a:solidFill>
                <a:srgbClr val="804600"/>
              </a:solidFill>
              <a:ln w="9360">
                <a:noFill/>
              </a:ln>
            </p:spPr>
            <p:style>
              <a:lnRef idx="0">
                <a:scrgbClr r="0" g="0" b="0"/>
              </a:lnRef>
              <a:fillRef idx="0">
                <a:scrgbClr r="0" g="0" b="0"/>
              </a:fillRef>
              <a:effectRef idx="0">
                <a:scrgbClr r="0" g="0" b="0"/>
              </a:effectRef>
              <a:fontRef idx="minor"/>
            </p:style>
          </p:sp>
          <p:sp>
            <p:nvSpPr>
              <p:cNvPr id="1068" name="CustomShape 399"/>
              <p:cNvSpPr/>
              <p:nvPr/>
            </p:nvSpPr>
            <p:spPr>
              <a:xfrm>
                <a:off x="6896160" y="4191120"/>
                <a:ext cx="104400" cy="18720"/>
              </a:xfrm>
              <a:prstGeom prst="rect">
                <a:avLst/>
              </a:prstGeom>
              <a:solidFill>
                <a:srgbClr val="804400"/>
              </a:solidFill>
              <a:ln w="9360">
                <a:noFill/>
              </a:ln>
            </p:spPr>
            <p:style>
              <a:lnRef idx="0">
                <a:scrgbClr r="0" g="0" b="0"/>
              </a:lnRef>
              <a:fillRef idx="0">
                <a:scrgbClr r="0" g="0" b="0"/>
              </a:fillRef>
              <a:effectRef idx="0">
                <a:scrgbClr r="0" g="0" b="0"/>
              </a:effectRef>
              <a:fontRef idx="minor"/>
            </p:style>
          </p:sp>
          <p:sp>
            <p:nvSpPr>
              <p:cNvPr id="1069" name="CustomShape 400"/>
              <p:cNvSpPr/>
              <p:nvPr/>
            </p:nvSpPr>
            <p:spPr>
              <a:xfrm>
                <a:off x="6896160" y="4210200"/>
                <a:ext cx="104400" cy="18720"/>
              </a:xfrm>
              <a:prstGeom prst="rect">
                <a:avLst/>
              </a:prstGeom>
              <a:solidFill>
                <a:srgbClr val="804300"/>
              </a:solidFill>
              <a:ln w="9360">
                <a:noFill/>
              </a:ln>
            </p:spPr>
            <p:style>
              <a:lnRef idx="0">
                <a:scrgbClr r="0" g="0" b="0"/>
              </a:lnRef>
              <a:fillRef idx="0">
                <a:scrgbClr r="0" g="0" b="0"/>
              </a:fillRef>
              <a:effectRef idx="0">
                <a:scrgbClr r="0" g="0" b="0"/>
              </a:effectRef>
              <a:fontRef idx="minor"/>
            </p:style>
          </p:sp>
          <p:sp>
            <p:nvSpPr>
              <p:cNvPr id="1070" name="CustomShape 401"/>
              <p:cNvSpPr/>
              <p:nvPr/>
            </p:nvSpPr>
            <p:spPr>
              <a:xfrm>
                <a:off x="6896160" y="4229280"/>
                <a:ext cx="104400" cy="18720"/>
              </a:xfrm>
              <a:prstGeom prst="rect">
                <a:avLst/>
              </a:prstGeom>
              <a:solidFill>
                <a:srgbClr val="804200"/>
              </a:solidFill>
              <a:ln w="9360">
                <a:noFill/>
              </a:ln>
            </p:spPr>
            <p:style>
              <a:lnRef idx="0">
                <a:scrgbClr r="0" g="0" b="0"/>
              </a:lnRef>
              <a:fillRef idx="0">
                <a:scrgbClr r="0" g="0" b="0"/>
              </a:fillRef>
              <a:effectRef idx="0">
                <a:scrgbClr r="0" g="0" b="0"/>
              </a:effectRef>
              <a:fontRef idx="minor"/>
            </p:style>
          </p:sp>
          <p:sp>
            <p:nvSpPr>
              <p:cNvPr id="1071" name="CustomShape 402"/>
              <p:cNvSpPr/>
              <p:nvPr/>
            </p:nvSpPr>
            <p:spPr>
              <a:xfrm>
                <a:off x="6896160" y="4248000"/>
                <a:ext cx="104400" cy="18720"/>
              </a:xfrm>
              <a:prstGeom prst="rect">
                <a:avLst/>
              </a:prstGeom>
              <a:solidFill>
                <a:srgbClr val="804000"/>
              </a:solidFill>
              <a:ln w="9360">
                <a:noFill/>
              </a:ln>
            </p:spPr>
            <p:style>
              <a:lnRef idx="0">
                <a:scrgbClr r="0" g="0" b="0"/>
              </a:lnRef>
              <a:fillRef idx="0">
                <a:scrgbClr r="0" g="0" b="0"/>
              </a:fillRef>
              <a:effectRef idx="0">
                <a:scrgbClr r="0" g="0" b="0"/>
              </a:effectRef>
              <a:fontRef idx="minor"/>
            </p:style>
          </p:sp>
          <p:sp>
            <p:nvSpPr>
              <p:cNvPr id="1072" name="CustomShape 403"/>
              <p:cNvSpPr/>
              <p:nvPr/>
            </p:nvSpPr>
            <p:spPr>
              <a:xfrm>
                <a:off x="6896160" y="4267080"/>
                <a:ext cx="104400" cy="18720"/>
              </a:xfrm>
              <a:prstGeom prst="rect">
                <a:avLst/>
              </a:prstGeom>
              <a:solidFill>
                <a:srgbClr val="803F00"/>
              </a:solidFill>
              <a:ln w="9360">
                <a:noFill/>
              </a:ln>
            </p:spPr>
            <p:style>
              <a:lnRef idx="0">
                <a:scrgbClr r="0" g="0" b="0"/>
              </a:lnRef>
              <a:fillRef idx="0">
                <a:scrgbClr r="0" g="0" b="0"/>
              </a:fillRef>
              <a:effectRef idx="0">
                <a:scrgbClr r="0" g="0" b="0"/>
              </a:effectRef>
              <a:fontRef idx="minor"/>
            </p:style>
          </p:sp>
          <p:sp>
            <p:nvSpPr>
              <p:cNvPr id="1073" name="CustomShape 404"/>
              <p:cNvSpPr/>
              <p:nvPr/>
            </p:nvSpPr>
            <p:spPr>
              <a:xfrm>
                <a:off x="6896160" y="4286160"/>
                <a:ext cx="104400" cy="18720"/>
              </a:xfrm>
              <a:prstGeom prst="rect">
                <a:avLst/>
              </a:prstGeom>
              <a:solidFill>
                <a:srgbClr val="803E00"/>
              </a:solidFill>
              <a:ln w="9360">
                <a:noFill/>
              </a:ln>
            </p:spPr>
            <p:style>
              <a:lnRef idx="0">
                <a:scrgbClr r="0" g="0" b="0"/>
              </a:lnRef>
              <a:fillRef idx="0">
                <a:scrgbClr r="0" g="0" b="0"/>
              </a:fillRef>
              <a:effectRef idx="0">
                <a:scrgbClr r="0" g="0" b="0"/>
              </a:effectRef>
              <a:fontRef idx="minor"/>
            </p:style>
          </p:sp>
          <p:sp>
            <p:nvSpPr>
              <p:cNvPr id="1074" name="CustomShape 405"/>
              <p:cNvSpPr/>
              <p:nvPr/>
            </p:nvSpPr>
            <p:spPr>
              <a:xfrm>
                <a:off x="6896160" y="4305240"/>
                <a:ext cx="104400" cy="18720"/>
              </a:xfrm>
              <a:prstGeom prst="rect">
                <a:avLst/>
              </a:prstGeom>
              <a:solidFill>
                <a:srgbClr val="803C00"/>
              </a:solidFill>
              <a:ln w="9360">
                <a:noFill/>
              </a:ln>
            </p:spPr>
            <p:style>
              <a:lnRef idx="0">
                <a:scrgbClr r="0" g="0" b="0"/>
              </a:lnRef>
              <a:fillRef idx="0">
                <a:scrgbClr r="0" g="0" b="0"/>
              </a:fillRef>
              <a:effectRef idx="0">
                <a:scrgbClr r="0" g="0" b="0"/>
              </a:effectRef>
              <a:fontRef idx="minor"/>
            </p:style>
          </p:sp>
          <p:sp>
            <p:nvSpPr>
              <p:cNvPr id="1075" name="CustomShape 406"/>
              <p:cNvSpPr/>
              <p:nvPr/>
            </p:nvSpPr>
            <p:spPr>
              <a:xfrm>
                <a:off x="6896160" y="4324320"/>
                <a:ext cx="104400" cy="18720"/>
              </a:xfrm>
              <a:prstGeom prst="rect">
                <a:avLst/>
              </a:prstGeom>
              <a:solidFill>
                <a:srgbClr val="803B00"/>
              </a:solidFill>
              <a:ln w="9360">
                <a:noFill/>
              </a:ln>
            </p:spPr>
            <p:style>
              <a:lnRef idx="0">
                <a:scrgbClr r="0" g="0" b="0"/>
              </a:lnRef>
              <a:fillRef idx="0">
                <a:scrgbClr r="0" g="0" b="0"/>
              </a:fillRef>
              <a:effectRef idx="0">
                <a:scrgbClr r="0" g="0" b="0"/>
              </a:effectRef>
              <a:fontRef idx="minor"/>
            </p:style>
          </p:sp>
          <p:sp>
            <p:nvSpPr>
              <p:cNvPr id="1076" name="CustomShape 407"/>
              <p:cNvSpPr/>
              <p:nvPr/>
            </p:nvSpPr>
            <p:spPr>
              <a:xfrm>
                <a:off x="6896160" y="4343400"/>
                <a:ext cx="104400" cy="18720"/>
              </a:xfrm>
              <a:prstGeom prst="rect">
                <a:avLst/>
              </a:prstGeom>
              <a:solidFill>
                <a:srgbClr val="803A00"/>
              </a:solidFill>
              <a:ln w="9360">
                <a:noFill/>
              </a:ln>
            </p:spPr>
            <p:style>
              <a:lnRef idx="0">
                <a:scrgbClr r="0" g="0" b="0"/>
              </a:lnRef>
              <a:fillRef idx="0">
                <a:scrgbClr r="0" g="0" b="0"/>
              </a:fillRef>
              <a:effectRef idx="0">
                <a:scrgbClr r="0" g="0" b="0"/>
              </a:effectRef>
              <a:fontRef idx="minor"/>
            </p:style>
          </p:sp>
          <p:sp>
            <p:nvSpPr>
              <p:cNvPr id="1077" name="CustomShape 408"/>
              <p:cNvSpPr/>
              <p:nvPr/>
            </p:nvSpPr>
            <p:spPr>
              <a:xfrm>
                <a:off x="6896160" y="4362480"/>
                <a:ext cx="104400" cy="18720"/>
              </a:xfrm>
              <a:prstGeom prst="rect">
                <a:avLst/>
              </a:prstGeom>
              <a:solidFill>
                <a:srgbClr val="803800"/>
              </a:solidFill>
              <a:ln w="9360">
                <a:noFill/>
              </a:ln>
            </p:spPr>
            <p:style>
              <a:lnRef idx="0">
                <a:scrgbClr r="0" g="0" b="0"/>
              </a:lnRef>
              <a:fillRef idx="0">
                <a:scrgbClr r="0" g="0" b="0"/>
              </a:fillRef>
              <a:effectRef idx="0">
                <a:scrgbClr r="0" g="0" b="0"/>
              </a:effectRef>
              <a:fontRef idx="minor"/>
            </p:style>
          </p:sp>
          <p:sp>
            <p:nvSpPr>
              <p:cNvPr id="1078" name="CustomShape 409"/>
              <p:cNvSpPr/>
              <p:nvPr/>
            </p:nvSpPr>
            <p:spPr>
              <a:xfrm>
                <a:off x="6896160" y="4381560"/>
                <a:ext cx="104400" cy="18720"/>
              </a:xfrm>
              <a:prstGeom prst="rect">
                <a:avLst/>
              </a:prstGeom>
              <a:solidFill>
                <a:srgbClr val="803700"/>
              </a:solidFill>
              <a:ln w="9360">
                <a:noFill/>
              </a:ln>
            </p:spPr>
            <p:style>
              <a:lnRef idx="0">
                <a:scrgbClr r="0" g="0" b="0"/>
              </a:lnRef>
              <a:fillRef idx="0">
                <a:scrgbClr r="0" g="0" b="0"/>
              </a:fillRef>
              <a:effectRef idx="0">
                <a:scrgbClr r="0" g="0" b="0"/>
              </a:effectRef>
              <a:fontRef idx="minor"/>
            </p:style>
          </p:sp>
          <p:sp>
            <p:nvSpPr>
              <p:cNvPr id="1079" name="CustomShape 410"/>
              <p:cNvSpPr/>
              <p:nvPr/>
            </p:nvSpPr>
            <p:spPr>
              <a:xfrm>
                <a:off x="6896160" y="4400640"/>
                <a:ext cx="104400" cy="18720"/>
              </a:xfrm>
              <a:prstGeom prst="rect">
                <a:avLst/>
              </a:prstGeom>
              <a:solidFill>
                <a:srgbClr val="803500"/>
              </a:solidFill>
              <a:ln w="9360">
                <a:noFill/>
              </a:ln>
            </p:spPr>
            <p:style>
              <a:lnRef idx="0">
                <a:scrgbClr r="0" g="0" b="0"/>
              </a:lnRef>
              <a:fillRef idx="0">
                <a:scrgbClr r="0" g="0" b="0"/>
              </a:fillRef>
              <a:effectRef idx="0">
                <a:scrgbClr r="0" g="0" b="0"/>
              </a:effectRef>
              <a:fontRef idx="minor"/>
            </p:style>
          </p:sp>
          <p:sp>
            <p:nvSpPr>
              <p:cNvPr id="1080" name="CustomShape 411"/>
              <p:cNvSpPr/>
              <p:nvPr/>
            </p:nvSpPr>
            <p:spPr>
              <a:xfrm>
                <a:off x="6896160" y="4419720"/>
                <a:ext cx="104400" cy="18720"/>
              </a:xfrm>
              <a:prstGeom prst="rect">
                <a:avLst/>
              </a:prstGeom>
              <a:solidFill>
                <a:srgbClr val="803400"/>
              </a:solidFill>
              <a:ln w="9360">
                <a:noFill/>
              </a:ln>
            </p:spPr>
            <p:style>
              <a:lnRef idx="0">
                <a:scrgbClr r="0" g="0" b="0"/>
              </a:lnRef>
              <a:fillRef idx="0">
                <a:scrgbClr r="0" g="0" b="0"/>
              </a:fillRef>
              <a:effectRef idx="0">
                <a:scrgbClr r="0" g="0" b="0"/>
              </a:effectRef>
              <a:fontRef idx="minor"/>
            </p:style>
          </p:sp>
          <p:sp>
            <p:nvSpPr>
              <p:cNvPr id="1081" name="CustomShape 412"/>
              <p:cNvSpPr/>
              <p:nvPr/>
            </p:nvSpPr>
            <p:spPr>
              <a:xfrm>
                <a:off x="6896160" y="4438800"/>
                <a:ext cx="104400" cy="18720"/>
              </a:xfrm>
              <a:prstGeom prst="rect">
                <a:avLst/>
              </a:prstGeom>
              <a:solidFill>
                <a:srgbClr val="803300"/>
              </a:solidFill>
              <a:ln w="9360">
                <a:noFill/>
              </a:ln>
            </p:spPr>
            <p:style>
              <a:lnRef idx="0">
                <a:scrgbClr r="0" g="0" b="0"/>
              </a:lnRef>
              <a:fillRef idx="0">
                <a:scrgbClr r="0" g="0" b="0"/>
              </a:fillRef>
              <a:effectRef idx="0">
                <a:scrgbClr r="0" g="0" b="0"/>
              </a:effectRef>
              <a:fontRef idx="minor"/>
            </p:style>
          </p:sp>
          <p:sp>
            <p:nvSpPr>
              <p:cNvPr id="1082" name="CustomShape 413"/>
              <p:cNvSpPr/>
              <p:nvPr/>
            </p:nvSpPr>
            <p:spPr>
              <a:xfrm>
                <a:off x="6896160" y="4457880"/>
                <a:ext cx="104400" cy="18720"/>
              </a:xfrm>
              <a:prstGeom prst="rect">
                <a:avLst/>
              </a:prstGeom>
              <a:solidFill>
                <a:srgbClr val="803100"/>
              </a:solidFill>
              <a:ln w="9360">
                <a:noFill/>
              </a:ln>
            </p:spPr>
            <p:style>
              <a:lnRef idx="0">
                <a:scrgbClr r="0" g="0" b="0"/>
              </a:lnRef>
              <a:fillRef idx="0">
                <a:scrgbClr r="0" g="0" b="0"/>
              </a:fillRef>
              <a:effectRef idx="0">
                <a:scrgbClr r="0" g="0" b="0"/>
              </a:effectRef>
              <a:fontRef idx="minor"/>
            </p:style>
          </p:sp>
          <p:sp>
            <p:nvSpPr>
              <p:cNvPr id="1083" name="CustomShape 414"/>
              <p:cNvSpPr/>
              <p:nvPr/>
            </p:nvSpPr>
            <p:spPr>
              <a:xfrm>
                <a:off x="6896160" y="4476600"/>
                <a:ext cx="104400" cy="18720"/>
              </a:xfrm>
              <a:prstGeom prst="rect">
                <a:avLst/>
              </a:prstGeom>
              <a:solidFill>
                <a:srgbClr val="803000"/>
              </a:solidFill>
              <a:ln w="9360">
                <a:noFill/>
              </a:ln>
            </p:spPr>
            <p:style>
              <a:lnRef idx="0">
                <a:scrgbClr r="0" g="0" b="0"/>
              </a:lnRef>
              <a:fillRef idx="0">
                <a:scrgbClr r="0" g="0" b="0"/>
              </a:fillRef>
              <a:effectRef idx="0">
                <a:scrgbClr r="0" g="0" b="0"/>
              </a:effectRef>
              <a:fontRef idx="minor"/>
            </p:style>
          </p:sp>
          <p:sp>
            <p:nvSpPr>
              <p:cNvPr id="1084" name="CustomShape 415"/>
              <p:cNvSpPr/>
              <p:nvPr/>
            </p:nvSpPr>
            <p:spPr>
              <a:xfrm>
                <a:off x="6896160" y="4495680"/>
                <a:ext cx="104400" cy="18720"/>
              </a:xfrm>
              <a:prstGeom prst="rect">
                <a:avLst/>
              </a:prstGeom>
              <a:solidFill>
                <a:srgbClr val="802F00"/>
              </a:solidFill>
              <a:ln w="9360">
                <a:noFill/>
              </a:ln>
            </p:spPr>
            <p:style>
              <a:lnRef idx="0">
                <a:scrgbClr r="0" g="0" b="0"/>
              </a:lnRef>
              <a:fillRef idx="0">
                <a:scrgbClr r="0" g="0" b="0"/>
              </a:fillRef>
              <a:effectRef idx="0">
                <a:scrgbClr r="0" g="0" b="0"/>
              </a:effectRef>
              <a:fontRef idx="minor"/>
            </p:style>
          </p:sp>
          <p:sp>
            <p:nvSpPr>
              <p:cNvPr id="1085" name="CustomShape 416"/>
              <p:cNvSpPr/>
              <p:nvPr/>
            </p:nvSpPr>
            <p:spPr>
              <a:xfrm>
                <a:off x="6896160" y="4514760"/>
                <a:ext cx="104400" cy="18720"/>
              </a:xfrm>
              <a:prstGeom prst="rect">
                <a:avLst/>
              </a:prstGeom>
              <a:solidFill>
                <a:srgbClr val="802D00"/>
              </a:solidFill>
              <a:ln w="9360">
                <a:noFill/>
              </a:ln>
            </p:spPr>
            <p:style>
              <a:lnRef idx="0">
                <a:scrgbClr r="0" g="0" b="0"/>
              </a:lnRef>
              <a:fillRef idx="0">
                <a:scrgbClr r="0" g="0" b="0"/>
              </a:fillRef>
              <a:effectRef idx="0">
                <a:scrgbClr r="0" g="0" b="0"/>
              </a:effectRef>
              <a:fontRef idx="minor"/>
            </p:style>
          </p:sp>
          <p:sp>
            <p:nvSpPr>
              <p:cNvPr id="1086" name="CustomShape 417"/>
              <p:cNvSpPr/>
              <p:nvPr/>
            </p:nvSpPr>
            <p:spPr>
              <a:xfrm>
                <a:off x="6896160" y="4533840"/>
                <a:ext cx="104400" cy="18720"/>
              </a:xfrm>
              <a:prstGeom prst="rect">
                <a:avLst/>
              </a:prstGeom>
              <a:solidFill>
                <a:srgbClr val="802C00"/>
              </a:solidFill>
              <a:ln w="9360">
                <a:noFill/>
              </a:ln>
            </p:spPr>
            <p:style>
              <a:lnRef idx="0">
                <a:scrgbClr r="0" g="0" b="0"/>
              </a:lnRef>
              <a:fillRef idx="0">
                <a:scrgbClr r="0" g="0" b="0"/>
              </a:fillRef>
              <a:effectRef idx="0">
                <a:scrgbClr r="0" g="0" b="0"/>
              </a:effectRef>
              <a:fontRef idx="minor"/>
            </p:style>
          </p:sp>
          <p:sp>
            <p:nvSpPr>
              <p:cNvPr id="1087" name="CustomShape 418"/>
              <p:cNvSpPr/>
              <p:nvPr/>
            </p:nvSpPr>
            <p:spPr>
              <a:xfrm>
                <a:off x="6896160" y="4552920"/>
                <a:ext cx="104400" cy="18720"/>
              </a:xfrm>
              <a:prstGeom prst="rect">
                <a:avLst/>
              </a:prstGeom>
              <a:solidFill>
                <a:srgbClr val="802B00"/>
              </a:solidFill>
              <a:ln w="9360">
                <a:noFill/>
              </a:ln>
            </p:spPr>
            <p:style>
              <a:lnRef idx="0">
                <a:scrgbClr r="0" g="0" b="0"/>
              </a:lnRef>
              <a:fillRef idx="0">
                <a:scrgbClr r="0" g="0" b="0"/>
              </a:fillRef>
              <a:effectRef idx="0">
                <a:scrgbClr r="0" g="0" b="0"/>
              </a:effectRef>
              <a:fontRef idx="minor"/>
            </p:style>
          </p:sp>
          <p:sp>
            <p:nvSpPr>
              <p:cNvPr id="1088" name="CustomShape 419"/>
              <p:cNvSpPr/>
              <p:nvPr/>
            </p:nvSpPr>
            <p:spPr>
              <a:xfrm>
                <a:off x="6896160" y="4572000"/>
                <a:ext cx="104400" cy="18720"/>
              </a:xfrm>
              <a:prstGeom prst="rect">
                <a:avLst/>
              </a:prstGeom>
              <a:solidFill>
                <a:srgbClr val="802900"/>
              </a:solidFill>
              <a:ln w="9360">
                <a:noFill/>
              </a:ln>
            </p:spPr>
            <p:style>
              <a:lnRef idx="0">
                <a:scrgbClr r="0" g="0" b="0"/>
              </a:lnRef>
              <a:fillRef idx="0">
                <a:scrgbClr r="0" g="0" b="0"/>
              </a:fillRef>
              <a:effectRef idx="0">
                <a:scrgbClr r="0" g="0" b="0"/>
              </a:effectRef>
              <a:fontRef idx="minor"/>
            </p:style>
          </p:sp>
          <p:sp>
            <p:nvSpPr>
              <p:cNvPr id="1089" name="CustomShape 420"/>
              <p:cNvSpPr/>
              <p:nvPr/>
            </p:nvSpPr>
            <p:spPr>
              <a:xfrm>
                <a:off x="6896160" y="4591080"/>
                <a:ext cx="104400" cy="18720"/>
              </a:xfrm>
              <a:prstGeom prst="rect">
                <a:avLst/>
              </a:prstGeom>
              <a:solidFill>
                <a:srgbClr val="802800"/>
              </a:solidFill>
              <a:ln w="9360">
                <a:noFill/>
              </a:ln>
            </p:spPr>
            <p:style>
              <a:lnRef idx="0">
                <a:scrgbClr r="0" g="0" b="0"/>
              </a:lnRef>
              <a:fillRef idx="0">
                <a:scrgbClr r="0" g="0" b="0"/>
              </a:fillRef>
              <a:effectRef idx="0">
                <a:scrgbClr r="0" g="0" b="0"/>
              </a:effectRef>
              <a:fontRef idx="minor"/>
            </p:style>
          </p:sp>
          <p:sp>
            <p:nvSpPr>
              <p:cNvPr id="1090" name="CustomShape 421"/>
              <p:cNvSpPr/>
              <p:nvPr/>
            </p:nvSpPr>
            <p:spPr>
              <a:xfrm>
                <a:off x="6896160" y="4610160"/>
                <a:ext cx="104400" cy="18720"/>
              </a:xfrm>
              <a:prstGeom prst="rect">
                <a:avLst/>
              </a:prstGeom>
              <a:solidFill>
                <a:srgbClr val="802700"/>
              </a:solidFill>
              <a:ln w="9360">
                <a:noFill/>
              </a:ln>
            </p:spPr>
            <p:style>
              <a:lnRef idx="0">
                <a:scrgbClr r="0" g="0" b="0"/>
              </a:lnRef>
              <a:fillRef idx="0">
                <a:scrgbClr r="0" g="0" b="0"/>
              </a:fillRef>
              <a:effectRef idx="0">
                <a:scrgbClr r="0" g="0" b="0"/>
              </a:effectRef>
              <a:fontRef idx="minor"/>
            </p:style>
          </p:sp>
          <p:sp>
            <p:nvSpPr>
              <p:cNvPr id="1091" name="CustomShape 422"/>
              <p:cNvSpPr/>
              <p:nvPr/>
            </p:nvSpPr>
            <p:spPr>
              <a:xfrm>
                <a:off x="6896160" y="4629240"/>
                <a:ext cx="104400" cy="18720"/>
              </a:xfrm>
              <a:prstGeom prst="rect">
                <a:avLst/>
              </a:prstGeom>
              <a:solidFill>
                <a:srgbClr val="802500"/>
              </a:solidFill>
              <a:ln w="9360">
                <a:noFill/>
              </a:ln>
            </p:spPr>
            <p:style>
              <a:lnRef idx="0">
                <a:scrgbClr r="0" g="0" b="0"/>
              </a:lnRef>
              <a:fillRef idx="0">
                <a:scrgbClr r="0" g="0" b="0"/>
              </a:fillRef>
              <a:effectRef idx="0">
                <a:scrgbClr r="0" g="0" b="0"/>
              </a:effectRef>
              <a:fontRef idx="minor"/>
            </p:style>
          </p:sp>
          <p:sp>
            <p:nvSpPr>
              <p:cNvPr id="1092" name="CustomShape 423"/>
              <p:cNvSpPr/>
              <p:nvPr/>
            </p:nvSpPr>
            <p:spPr>
              <a:xfrm>
                <a:off x="6896160" y="4648320"/>
                <a:ext cx="104400" cy="18720"/>
              </a:xfrm>
              <a:prstGeom prst="rect">
                <a:avLst/>
              </a:prstGeom>
              <a:solidFill>
                <a:srgbClr val="802400"/>
              </a:solidFill>
              <a:ln w="9360">
                <a:noFill/>
              </a:ln>
            </p:spPr>
            <p:style>
              <a:lnRef idx="0">
                <a:scrgbClr r="0" g="0" b="0"/>
              </a:lnRef>
              <a:fillRef idx="0">
                <a:scrgbClr r="0" g="0" b="0"/>
              </a:fillRef>
              <a:effectRef idx="0">
                <a:scrgbClr r="0" g="0" b="0"/>
              </a:effectRef>
              <a:fontRef idx="minor"/>
            </p:style>
          </p:sp>
          <p:sp>
            <p:nvSpPr>
              <p:cNvPr id="1093" name="CustomShape 424"/>
              <p:cNvSpPr/>
              <p:nvPr/>
            </p:nvSpPr>
            <p:spPr>
              <a:xfrm>
                <a:off x="6896160" y="4667400"/>
                <a:ext cx="104400" cy="18720"/>
              </a:xfrm>
              <a:prstGeom prst="rect">
                <a:avLst/>
              </a:prstGeom>
              <a:solidFill>
                <a:srgbClr val="802300"/>
              </a:solidFill>
              <a:ln w="9360">
                <a:noFill/>
              </a:ln>
            </p:spPr>
            <p:style>
              <a:lnRef idx="0">
                <a:scrgbClr r="0" g="0" b="0"/>
              </a:lnRef>
              <a:fillRef idx="0">
                <a:scrgbClr r="0" g="0" b="0"/>
              </a:fillRef>
              <a:effectRef idx="0">
                <a:scrgbClr r="0" g="0" b="0"/>
              </a:effectRef>
              <a:fontRef idx="minor"/>
            </p:style>
          </p:sp>
          <p:sp>
            <p:nvSpPr>
              <p:cNvPr id="1094" name="CustomShape 425"/>
              <p:cNvSpPr/>
              <p:nvPr/>
            </p:nvSpPr>
            <p:spPr>
              <a:xfrm>
                <a:off x="6896160" y="4686480"/>
                <a:ext cx="104400" cy="18720"/>
              </a:xfrm>
              <a:prstGeom prst="rect">
                <a:avLst/>
              </a:prstGeom>
              <a:solidFill>
                <a:srgbClr val="802100"/>
              </a:solidFill>
              <a:ln w="9360">
                <a:noFill/>
              </a:ln>
            </p:spPr>
            <p:style>
              <a:lnRef idx="0">
                <a:scrgbClr r="0" g="0" b="0"/>
              </a:lnRef>
              <a:fillRef idx="0">
                <a:scrgbClr r="0" g="0" b="0"/>
              </a:fillRef>
              <a:effectRef idx="0">
                <a:scrgbClr r="0" g="0" b="0"/>
              </a:effectRef>
              <a:fontRef idx="minor"/>
            </p:style>
          </p:sp>
          <p:sp>
            <p:nvSpPr>
              <p:cNvPr id="1095" name="CustomShape 426"/>
              <p:cNvSpPr/>
              <p:nvPr/>
            </p:nvSpPr>
            <p:spPr>
              <a:xfrm>
                <a:off x="6896160" y="4705200"/>
                <a:ext cx="104400" cy="18720"/>
              </a:xfrm>
              <a:prstGeom prst="rect">
                <a:avLst/>
              </a:prstGeom>
              <a:solidFill>
                <a:srgbClr val="802000"/>
              </a:solidFill>
              <a:ln w="9360">
                <a:noFill/>
              </a:ln>
            </p:spPr>
            <p:style>
              <a:lnRef idx="0">
                <a:scrgbClr r="0" g="0" b="0"/>
              </a:lnRef>
              <a:fillRef idx="0">
                <a:scrgbClr r="0" g="0" b="0"/>
              </a:fillRef>
              <a:effectRef idx="0">
                <a:scrgbClr r="0" g="0" b="0"/>
              </a:effectRef>
              <a:fontRef idx="minor"/>
            </p:style>
          </p:sp>
          <p:sp>
            <p:nvSpPr>
              <p:cNvPr id="1096" name="CustomShape 427"/>
              <p:cNvSpPr/>
              <p:nvPr/>
            </p:nvSpPr>
            <p:spPr>
              <a:xfrm>
                <a:off x="6896160" y="4724280"/>
                <a:ext cx="104400" cy="18720"/>
              </a:xfrm>
              <a:prstGeom prst="rect">
                <a:avLst/>
              </a:prstGeom>
              <a:solidFill>
                <a:srgbClr val="801F00"/>
              </a:solidFill>
              <a:ln w="9360">
                <a:noFill/>
              </a:ln>
            </p:spPr>
            <p:style>
              <a:lnRef idx="0">
                <a:scrgbClr r="0" g="0" b="0"/>
              </a:lnRef>
              <a:fillRef idx="0">
                <a:scrgbClr r="0" g="0" b="0"/>
              </a:fillRef>
              <a:effectRef idx="0">
                <a:scrgbClr r="0" g="0" b="0"/>
              </a:effectRef>
              <a:fontRef idx="minor"/>
            </p:style>
          </p:sp>
          <p:sp>
            <p:nvSpPr>
              <p:cNvPr id="1097" name="CustomShape 428"/>
              <p:cNvSpPr/>
              <p:nvPr/>
            </p:nvSpPr>
            <p:spPr>
              <a:xfrm>
                <a:off x="6896160" y="4743360"/>
                <a:ext cx="104400" cy="18720"/>
              </a:xfrm>
              <a:prstGeom prst="rect">
                <a:avLst/>
              </a:prstGeom>
              <a:solidFill>
                <a:srgbClr val="801E00"/>
              </a:solidFill>
              <a:ln w="9360">
                <a:noFill/>
              </a:ln>
            </p:spPr>
            <p:style>
              <a:lnRef idx="0">
                <a:scrgbClr r="0" g="0" b="0"/>
              </a:lnRef>
              <a:fillRef idx="0">
                <a:scrgbClr r="0" g="0" b="0"/>
              </a:fillRef>
              <a:effectRef idx="0">
                <a:scrgbClr r="0" g="0" b="0"/>
              </a:effectRef>
              <a:fontRef idx="minor"/>
            </p:style>
          </p:sp>
          <p:sp>
            <p:nvSpPr>
              <p:cNvPr id="1098" name="CustomShape 429"/>
              <p:cNvSpPr/>
              <p:nvPr/>
            </p:nvSpPr>
            <p:spPr>
              <a:xfrm>
                <a:off x="6896160" y="4762440"/>
                <a:ext cx="104400" cy="18720"/>
              </a:xfrm>
              <a:prstGeom prst="rect">
                <a:avLst/>
              </a:prstGeom>
              <a:solidFill>
                <a:srgbClr val="801C00"/>
              </a:solidFill>
              <a:ln w="9360">
                <a:noFill/>
              </a:ln>
            </p:spPr>
            <p:style>
              <a:lnRef idx="0">
                <a:scrgbClr r="0" g="0" b="0"/>
              </a:lnRef>
              <a:fillRef idx="0">
                <a:scrgbClr r="0" g="0" b="0"/>
              </a:fillRef>
              <a:effectRef idx="0">
                <a:scrgbClr r="0" g="0" b="0"/>
              </a:effectRef>
              <a:fontRef idx="minor"/>
            </p:style>
          </p:sp>
          <p:sp>
            <p:nvSpPr>
              <p:cNvPr id="1099" name="CustomShape 430"/>
              <p:cNvSpPr/>
              <p:nvPr/>
            </p:nvSpPr>
            <p:spPr>
              <a:xfrm>
                <a:off x="6896160" y="4781520"/>
                <a:ext cx="104400" cy="28080"/>
              </a:xfrm>
              <a:prstGeom prst="rect">
                <a:avLst/>
              </a:prstGeom>
              <a:solidFill>
                <a:srgbClr val="801B00"/>
              </a:solidFill>
              <a:ln w="9360">
                <a:noFill/>
              </a:ln>
            </p:spPr>
            <p:style>
              <a:lnRef idx="0">
                <a:scrgbClr r="0" g="0" b="0"/>
              </a:lnRef>
              <a:fillRef idx="0">
                <a:scrgbClr r="0" g="0" b="0"/>
              </a:fillRef>
              <a:effectRef idx="0">
                <a:scrgbClr r="0" g="0" b="0"/>
              </a:effectRef>
              <a:fontRef idx="minor"/>
            </p:style>
          </p:sp>
          <p:sp>
            <p:nvSpPr>
              <p:cNvPr id="1100" name="CustomShape 431"/>
              <p:cNvSpPr/>
              <p:nvPr/>
            </p:nvSpPr>
            <p:spPr>
              <a:xfrm>
                <a:off x="6896160" y="4809960"/>
                <a:ext cx="104400" cy="18720"/>
              </a:xfrm>
              <a:prstGeom prst="rect">
                <a:avLst/>
              </a:prstGeom>
              <a:solidFill>
                <a:srgbClr val="801A00"/>
              </a:solidFill>
              <a:ln w="9360">
                <a:noFill/>
              </a:ln>
            </p:spPr>
            <p:style>
              <a:lnRef idx="0">
                <a:scrgbClr r="0" g="0" b="0"/>
              </a:lnRef>
              <a:fillRef idx="0">
                <a:scrgbClr r="0" g="0" b="0"/>
              </a:fillRef>
              <a:effectRef idx="0">
                <a:scrgbClr r="0" g="0" b="0"/>
              </a:effectRef>
              <a:fontRef idx="minor"/>
            </p:style>
          </p:sp>
          <p:sp>
            <p:nvSpPr>
              <p:cNvPr id="1101" name="CustomShape 432"/>
              <p:cNvSpPr/>
              <p:nvPr/>
            </p:nvSpPr>
            <p:spPr>
              <a:xfrm>
                <a:off x="6896160" y="4829040"/>
                <a:ext cx="104400" cy="18720"/>
              </a:xfrm>
              <a:prstGeom prst="rect">
                <a:avLst/>
              </a:prstGeom>
              <a:solidFill>
                <a:srgbClr val="801900"/>
              </a:solidFill>
              <a:ln w="9360">
                <a:noFill/>
              </a:ln>
            </p:spPr>
            <p:style>
              <a:lnRef idx="0">
                <a:scrgbClr r="0" g="0" b="0"/>
              </a:lnRef>
              <a:fillRef idx="0">
                <a:scrgbClr r="0" g="0" b="0"/>
              </a:fillRef>
              <a:effectRef idx="0">
                <a:scrgbClr r="0" g="0" b="0"/>
              </a:effectRef>
              <a:fontRef idx="minor"/>
            </p:style>
          </p:sp>
          <p:sp>
            <p:nvSpPr>
              <p:cNvPr id="1102" name="CustomShape 433"/>
              <p:cNvSpPr/>
              <p:nvPr/>
            </p:nvSpPr>
            <p:spPr>
              <a:xfrm>
                <a:off x="6896160" y="4848120"/>
                <a:ext cx="104400" cy="18720"/>
              </a:xfrm>
              <a:prstGeom prst="rect">
                <a:avLst/>
              </a:prstGeom>
              <a:solidFill>
                <a:srgbClr val="801700"/>
              </a:solidFill>
              <a:ln w="9360">
                <a:noFill/>
              </a:ln>
            </p:spPr>
            <p:style>
              <a:lnRef idx="0">
                <a:scrgbClr r="0" g="0" b="0"/>
              </a:lnRef>
              <a:fillRef idx="0">
                <a:scrgbClr r="0" g="0" b="0"/>
              </a:fillRef>
              <a:effectRef idx="0">
                <a:scrgbClr r="0" g="0" b="0"/>
              </a:effectRef>
              <a:fontRef idx="minor"/>
            </p:style>
          </p:sp>
          <p:sp>
            <p:nvSpPr>
              <p:cNvPr id="1103" name="CustomShape 434"/>
              <p:cNvSpPr/>
              <p:nvPr/>
            </p:nvSpPr>
            <p:spPr>
              <a:xfrm>
                <a:off x="6896160" y="4867200"/>
                <a:ext cx="104400" cy="18720"/>
              </a:xfrm>
              <a:prstGeom prst="rect">
                <a:avLst/>
              </a:prstGeom>
              <a:solidFill>
                <a:srgbClr val="801600"/>
              </a:solidFill>
              <a:ln w="9360">
                <a:noFill/>
              </a:ln>
            </p:spPr>
            <p:style>
              <a:lnRef idx="0">
                <a:scrgbClr r="0" g="0" b="0"/>
              </a:lnRef>
              <a:fillRef idx="0">
                <a:scrgbClr r="0" g="0" b="0"/>
              </a:fillRef>
              <a:effectRef idx="0">
                <a:scrgbClr r="0" g="0" b="0"/>
              </a:effectRef>
              <a:fontRef idx="minor"/>
            </p:style>
          </p:sp>
          <p:sp>
            <p:nvSpPr>
              <p:cNvPr id="1104" name="CustomShape 435"/>
              <p:cNvSpPr/>
              <p:nvPr/>
            </p:nvSpPr>
            <p:spPr>
              <a:xfrm>
                <a:off x="6896160" y="4886280"/>
                <a:ext cx="104400" cy="18720"/>
              </a:xfrm>
              <a:prstGeom prst="rect">
                <a:avLst/>
              </a:prstGeom>
              <a:solidFill>
                <a:srgbClr val="801500"/>
              </a:solidFill>
              <a:ln w="9360">
                <a:noFill/>
              </a:ln>
            </p:spPr>
            <p:style>
              <a:lnRef idx="0">
                <a:scrgbClr r="0" g="0" b="0"/>
              </a:lnRef>
              <a:fillRef idx="0">
                <a:scrgbClr r="0" g="0" b="0"/>
              </a:fillRef>
              <a:effectRef idx="0">
                <a:scrgbClr r="0" g="0" b="0"/>
              </a:effectRef>
              <a:fontRef idx="minor"/>
            </p:style>
          </p:sp>
          <p:sp>
            <p:nvSpPr>
              <p:cNvPr id="1105" name="CustomShape 436"/>
              <p:cNvSpPr/>
              <p:nvPr/>
            </p:nvSpPr>
            <p:spPr>
              <a:xfrm>
                <a:off x="6896160" y="4905360"/>
                <a:ext cx="104400" cy="18720"/>
              </a:xfrm>
              <a:prstGeom prst="rect">
                <a:avLst/>
              </a:prstGeom>
              <a:solidFill>
                <a:srgbClr val="801300"/>
              </a:solidFill>
              <a:ln w="9360">
                <a:noFill/>
              </a:ln>
            </p:spPr>
            <p:style>
              <a:lnRef idx="0">
                <a:scrgbClr r="0" g="0" b="0"/>
              </a:lnRef>
              <a:fillRef idx="0">
                <a:scrgbClr r="0" g="0" b="0"/>
              </a:fillRef>
              <a:effectRef idx="0">
                <a:scrgbClr r="0" g="0" b="0"/>
              </a:effectRef>
              <a:fontRef idx="minor"/>
            </p:style>
          </p:sp>
          <p:sp>
            <p:nvSpPr>
              <p:cNvPr id="1106" name="CustomShape 437"/>
              <p:cNvSpPr/>
              <p:nvPr/>
            </p:nvSpPr>
            <p:spPr>
              <a:xfrm>
                <a:off x="6896160" y="4924440"/>
                <a:ext cx="104400" cy="18720"/>
              </a:xfrm>
              <a:prstGeom prst="rect">
                <a:avLst/>
              </a:prstGeom>
              <a:solidFill>
                <a:srgbClr val="801200"/>
              </a:solidFill>
              <a:ln w="9360">
                <a:noFill/>
              </a:ln>
            </p:spPr>
            <p:style>
              <a:lnRef idx="0">
                <a:scrgbClr r="0" g="0" b="0"/>
              </a:lnRef>
              <a:fillRef idx="0">
                <a:scrgbClr r="0" g="0" b="0"/>
              </a:fillRef>
              <a:effectRef idx="0">
                <a:scrgbClr r="0" g="0" b="0"/>
              </a:effectRef>
              <a:fontRef idx="minor"/>
            </p:style>
          </p:sp>
          <p:sp>
            <p:nvSpPr>
              <p:cNvPr id="1107" name="CustomShape 438"/>
              <p:cNvSpPr/>
              <p:nvPr/>
            </p:nvSpPr>
            <p:spPr>
              <a:xfrm>
                <a:off x="6896160" y="4943520"/>
                <a:ext cx="104400" cy="18720"/>
              </a:xfrm>
              <a:prstGeom prst="rect">
                <a:avLst/>
              </a:prstGeom>
              <a:solidFill>
                <a:srgbClr val="801100"/>
              </a:solidFill>
              <a:ln w="9360">
                <a:noFill/>
              </a:ln>
            </p:spPr>
            <p:style>
              <a:lnRef idx="0">
                <a:scrgbClr r="0" g="0" b="0"/>
              </a:lnRef>
              <a:fillRef idx="0">
                <a:scrgbClr r="0" g="0" b="0"/>
              </a:fillRef>
              <a:effectRef idx="0">
                <a:scrgbClr r="0" g="0" b="0"/>
              </a:effectRef>
              <a:fontRef idx="minor"/>
            </p:style>
          </p:sp>
          <p:sp>
            <p:nvSpPr>
              <p:cNvPr id="1108" name="CustomShape 439"/>
              <p:cNvSpPr/>
              <p:nvPr/>
            </p:nvSpPr>
            <p:spPr>
              <a:xfrm>
                <a:off x="6896160" y="4962600"/>
                <a:ext cx="104400" cy="18720"/>
              </a:xfrm>
              <a:prstGeom prst="rect">
                <a:avLst/>
              </a:prstGeom>
              <a:solidFill>
                <a:srgbClr val="800F00"/>
              </a:solidFill>
              <a:ln w="9360">
                <a:noFill/>
              </a:ln>
            </p:spPr>
            <p:style>
              <a:lnRef idx="0">
                <a:scrgbClr r="0" g="0" b="0"/>
              </a:lnRef>
              <a:fillRef idx="0">
                <a:scrgbClr r="0" g="0" b="0"/>
              </a:fillRef>
              <a:effectRef idx="0">
                <a:scrgbClr r="0" g="0" b="0"/>
              </a:effectRef>
              <a:fontRef idx="minor"/>
            </p:style>
          </p:sp>
          <p:sp>
            <p:nvSpPr>
              <p:cNvPr id="1109" name="CustomShape 440"/>
              <p:cNvSpPr/>
              <p:nvPr/>
            </p:nvSpPr>
            <p:spPr>
              <a:xfrm>
                <a:off x="6896160" y="4981680"/>
                <a:ext cx="104400" cy="18720"/>
              </a:xfrm>
              <a:prstGeom prst="rect">
                <a:avLst/>
              </a:prstGeom>
              <a:solidFill>
                <a:srgbClr val="800E00"/>
              </a:solidFill>
              <a:ln w="9360">
                <a:noFill/>
              </a:ln>
            </p:spPr>
            <p:style>
              <a:lnRef idx="0">
                <a:scrgbClr r="0" g="0" b="0"/>
              </a:lnRef>
              <a:fillRef idx="0">
                <a:scrgbClr r="0" g="0" b="0"/>
              </a:fillRef>
              <a:effectRef idx="0">
                <a:scrgbClr r="0" g="0" b="0"/>
              </a:effectRef>
              <a:fontRef idx="minor"/>
            </p:style>
          </p:sp>
          <p:sp>
            <p:nvSpPr>
              <p:cNvPr id="1110" name="CustomShape 441"/>
              <p:cNvSpPr/>
              <p:nvPr/>
            </p:nvSpPr>
            <p:spPr>
              <a:xfrm>
                <a:off x="6896160" y="5000760"/>
                <a:ext cx="104400" cy="18720"/>
              </a:xfrm>
              <a:prstGeom prst="rect">
                <a:avLst/>
              </a:prstGeom>
              <a:solidFill>
                <a:srgbClr val="800D00"/>
              </a:solidFill>
              <a:ln w="9360">
                <a:noFill/>
              </a:ln>
            </p:spPr>
            <p:style>
              <a:lnRef idx="0">
                <a:scrgbClr r="0" g="0" b="0"/>
              </a:lnRef>
              <a:fillRef idx="0">
                <a:scrgbClr r="0" g="0" b="0"/>
              </a:fillRef>
              <a:effectRef idx="0">
                <a:scrgbClr r="0" g="0" b="0"/>
              </a:effectRef>
              <a:fontRef idx="minor"/>
            </p:style>
          </p:sp>
          <p:sp>
            <p:nvSpPr>
              <p:cNvPr id="1111" name="CustomShape 442"/>
              <p:cNvSpPr/>
              <p:nvPr/>
            </p:nvSpPr>
            <p:spPr>
              <a:xfrm>
                <a:off x="6896160" y="5019840"/>
                <a:ext cx="104400" cy="18720"/>
              </a:xfrm>
              <a:prstGeom prst="rect">
                <a:avLst/>
              </a:prstGeom>
              <a:solidFill>
                <a:srgbClr val="800B00"/>
              </a:solidFill>
              <a:ln w="9360">
                <a:noFill/>
              </a:ln>
            </p:spPr>
            <p:style>
              <a:lnRef idx="0">
                <a:scrgbClr r="0" g="0" b="0"/>
              </a:lnRef>
              <a:fillRef idx="0">
                <a:scrgbClr r="0" g="0" b="0"/>
              </a:fillRef>
              <a:effectRef idx="0">
                <a:scrgbClr r="0" g="0" b="0"/>
              </a:effectRef>
              <a:fontRef idx="minor"/>
            </p:style>
          </p:sp>
          <p:sp>
            <p:nvSpPr>
              <p:cNvPr id="1112" name="CustomShape 443"/>
              <p:cNvSpPr/>
              <p:nvPr/>
            </p:nvSpPr>
            <p:spPr>
              <a:xfrm>
                <a:off x="6896160" y="5038560"/>
                <a:ext cx="104400" cy="18720"/>
              </a:xfrm>
              <a:prstGeom prst="rect">
                <a:avLst/>
              </a:prstGeom>
              <a:solidFill>
                <a:srgbClr val="800900"/>
              </a:solidFill>
              <a:ln w="9360">
                <a:noFill/>
              </a:ln>
            </p:spPr>
            <p:style>
              <a:lnRef idx="0">
                <a:scrgbClr r="0" g="0" b="0"/>
              </a:lnRef>
              <a:fillRef idx="0">
                <a:scrgbClr r="0" g="0" b="0"/>
              </a:fillRef>
              <a:effectRef idx="0">
                <a:scrgbClr r="0" g="0" b="0"/>
              </a:effectRef>
              <a:fontRef idx="minor"/>
            </p:style>
          </p:sp>
          <p:sp>
            <p:nvSpPr>
              <p:cNvPr id="1113" name="CustomShape 444"/>
              <p:cNvSpPr/>
              <p:nvPr/>
            </p:nvSpPr>
            <p:spPr>
              <a:xfrm>
                <a:off x="6896160" y="5057640"/>
                <a:ext cx="104400" cy="18720"/>
              </a:xfrm>
              <a:prstGeom prst="rect">
                <a:avLst/>
              </a:prstGeom>
              <a:solidFill>
                <a:srgbClr val="800700"/>
              </a:solidFill>
              <a:ln w="9360">
                <a:noFill/>
              </a:ln>
            </p:spPr>
            <p:style>
              <a:lnRef idx="0">
                <a:scrgbClr r="0" g="0" b="0"/>
              </a:lnRef>
              <a:fillRef idx="0">
                <a:scrgbClr r="0" g="0" b="0"/>
              </a:fillRef>
              <a:effectRef idx="0">
                <a:scrgbClr r="0" g="0" b="0"/>
              </a:effectRef>
              <a:fontRef idx="minor"/>
            </p:style>
          </p:sp>
          <p:sp>
            <p:nvSpPr>
              <p:cNvPr id="1114" name="CustomShape 445"/>
              <p:cNvSpPr/>
              <p:nvPr/>
            </p:nvSpPr>
            <p:spPr>
              <a:xfrm>
                <a:off x="6896160" y="5076720"/>
                <a:ext cx="104400" cy="18720"/>
              </a:xfrm>
              <a:prstGeom prst="rect">
                <a:avLst/>
              </a:prstGeom>
              <a:solidFill>
                <a:srgbClr val="800500"/>
              </a:solidFill>
              <a:ln w="9360">
                <a:noFill/>
              </a:ln>
            </p:spPr>
            <p:style>
              <a:lnRef idx="0">
                <a:scrgbClr r="0" g="0" b="0"/>
              </a:lnRef>
              <a:fillRef idx="0">
                <a:scrgbClr r="0" g="0" b="0"/>
              </a:fillRef>
              <a:effectRef idx="0">
                <a:scrgbClr r="0" g="0" b="0"/>
              </a:effectRef>
              <a:fontRef idx="minor"/>
            </p:style>
          </p:sp>
          <p:sp>
            <p:nvSpPr>
              <p:cNvPr id="1115" name="CustomShape 446"/>
              <p:cNvSpPr/>
              <p:nvPr/>
            </p:nvSpPr>
            <p:spPr>
              <a:xfrm>
                <a:off x="6896160" y="5095800"/>
                <a:ext cx="104400" cy="18720"/>
              </a:xfrm>
              <a:prstGeom prst="rect">
                <a:avLst/>
              </a:prstGeom>
              <a:solidFill>
                <a:srgbClr val="800000"/>
              </a:solidFill>
              <a:ln w="9360">
                <a:noFill/>
              </a:ln>
            </p:spPr>
            <p:style>
              <a:lnRef idx="0">
                <a:scrgbClr r="0" g="0" b="0"/>
              </a:lnRef>
              <a:fillRef idx="0">
                <a:scrgbClr r="0" g="0" b="0"/>
              </a:fillRef>
              <a:effectRef idx="0">
                <a:scrgbClr r="0" g="0" b="0"/>
              </a:effectRef>
              <a:fontRef idx="minor"/>
            </p:style>
          </p:sp>
        </p:grpSp>
        <p:sp>
          <p:nvSpPr>
            <p:cNvPr id="1116" name="CustomShape 447"/>
            <p:cNvSpPr/>
            <p:nvPr/>
          </p:nvSpPr>
          <p:spPr>
            <a:xfrm>
              <a:off x="6896160" y="2619360"/>
              <a:ext cx="95040" cy="2485800"/>
            </a:xfrm>
            <a:custGeom>
              <a:avLst/>
              <a:gdLst/>
              <a:ahLst/>
              <a:cxnLst/>
              <a:rect l="l" t="t" r="r" b="b"/>
              <a:pathLst>
                <a:path w="60" h="1566">
                  <a:moveTo>
                    <a:pt x="0" y="1566"/>
                  </a:moveTo>
                  <a:lnTo>
                    <a:pt x="0" y="42"/>
                  </a:lnTo>
                  <a:lnTo>
                    <a:pt x="60" y="0"/>
                  </a:lnTo>
                  <a:lnTo>
                    <a:pt x="60" y="1524"/>
                  </a:lnTo>
                  <a:lnTo>
                    <a:pt x="0" y="1566"/>
                  </a:lnTo>
                  <a:close/>
                </a:path>
              </a:pathLst>
            </a:custGeom>
            <a:noFill/>
            <a:ln w="9360">
              <a:noFill/>
            </a:ln>
          </p:spPr>
          <p:style>
            <a:lnRef idx="0">
              <a:scrgbClr r="0" g="0" b="0"/>
            </a:lnRef>
            <a:fillRef idx="0">
              <a:scrgbClr r="0" g="0" b="0"/>
            </a:fillRef>
            <a:effectRef idx="0">
              <a:scrgbClr r="0" g="0" b="0"/>
            </a:effectRef>
            <a:fontRef idx="minor"/>
          </p:style>
        </p:sp>
        <p:grpSp>
          <p:nvGrpSpPr>
            <p:cNvPr id="1117" name="Group 448"/>
            <p:cNvGrpSpPr/>
            <p:nvPr/>
          </p:nvGrpSpPr>
          <p:grpSpPr>
            <a:xfrm>
              <a:off x="6638760" y="2685960"/>
              <a:ext cx="256680" cy="2418840"/>
              <a:chOff x="6638760" y="2685960"/>
              <a:chExt cx="256680" cy="2418840"/>
            </a:xfrm>
          </p:grpSpPr>
          <p:grpSp>
            <p:nvGrpSpPr>
              <p:cNvPr id="1118" name="Group 449"/>
              <p:cNvGrpSpPr/>
              <p:nvPr/>
            </p:nvGrpSpPr>
            <p:grpSpPr>
              <a:xfrm>
                <a:off x="6638760" y="2685960"/>
                <a:ext cx="256680" cy="1904400"/>
                <a:chOff x="6638760" y="2685960"/>
                <a:chExt cx="256680" cy="1904400"/>
              </a:xfrm>
            </p:grpSpPr>
            <p:sp>
              <p:nvSpPr>
                <p:cNvPr id="1119" name="CustomShape 450"/>
                <p:cNvSpPr/>
                <p:nvPr/>
              </p:nvSpPr>
              <p:spPr>
                <a:xfrm>
                  <a:off x="6638760" y="2685960"/>
                  <a:ext cx="256680" cy="9000"/>
                </a:xfrm>
                <a:prstGeom prst="rect">
                  <a:avLst/>
                </a:prstGeom>
                <a:solidFill>
                  <a:srgbClr val="FFFF00"/>
                </a:solidFill>
                <a:ln w="9360">
                  <a:noFill/>
                </a:ln>
              </p:spPr>
              <p:style>
                <a:lnRef idx="0">
                  <a:scrgbClr r="0" g="0" b="0"/>
                </a:lnRef>
                <a:fillRef idx="0">
                  <a:scrgbClr r="0" g="0" b="0"/>
                </a:fillRef>
                <a:effectRef idx="0">
                  <a:scrgbClr r="0" g="0" b="0"/>
                </a:effectRef>
                <a:fontRef idx="minor"/>
              </p:style>
            </p:sp>
            <p:sp>
              <p:nvSpPr>
                <p:cNvPr id="1120" name="CustomShape 451"/>
                <p:cNvSpPr/>
                <p:nvPr/>
              </p:nvSpPr>
              <p:spPr>
                <a:xfrm>
                  <a:off x="6638760" y="2695680"/>
                  <a:ext cx="256680" cy="9000"/>
                </a:xfrm>
                <a:prstGeom prst="rect">
                  <a:avLst/>
                </a:prstGeom>
                <a:solidFill>
                  <a:srgbClr val="FFFE00"/>
                </a:solidFill>
                <a:ln w="9360">
                  <a:noFill/>
                </a:ln>
              </p:spPr>
              <p:style>
                <a:lnRef idx="0">
                  <a:scrgbClr r="0" g="0" b="0"/>
                </a:lnRef>
                <a:fillRef idx="0">
                  <a:scrgbClr r="0" g="0" b="0"/>
                </a:fillRef>
                <a:effectRef idx="0">
                  <a:scrgbClr r="0" g="0" b="0"/>
                </a:effectRef>
                <a:fontRef idx="minor"/>
              </p:style>
            </p:sp>
            <p:sp>
              <p:nvSpPr>
                <p:cNvPr id="1121" name="CustomShape 452"/>
                <p:cNvSpPr/>
                <p:nvPr/>
              </p:nvSpPr>
              <p:spPr>
                <a:xfrm>
                  <a:off x="6638760" y="2705040"/>
                  <a:ext cx="256680" cy="9000"/>
                </a:xfrm>
                <a:prstGeom prst="rect">
                  <a:avLst/>
                </a:prstGeom>
                <a:solidFill>
                  <a:srgbClr val="FFFE00"/>
                </a:solidFill>
                <a:ln w="9360">
                  <a:noFill/>
                </a:ln>
              </p:spPr>
              <p:style>
                <a:lnRef idx="0">
                  <a:scrgbClr r="0" g="0" b="0"/>
                </a:lnRef>
                <a:fillRef idx="0">
                  <a:scrgbClr r="0" g="0" b="0"/>
                </a:fillRef>
                <a:effectRef idx="0">
                  <a:scrgbClr r="0" g="0" b="0"/>
                </a:effectRef>
                <a:fontRef idx="minor"/>
              </p:style>
            </p:sp>
            <p:sp>
              <p:nvSpPr>
                <p:cNvPr id="1122" name="CustomShape 453"/>
                <p:cNvSpPr/>
                <p:nvPr/>
              </p:nvSpPr>
              <p:spPr>
                <a:xfrm>
                  <a:off x="6638760" y="2714760"/>
                  <a:ext cx="256680" cy="9000"/>
                </a:xfrm>
                <a:prstGeom prst="rect">
                  <a:avLst/>
                </a:prstGeom>
                <a:solidFill>
                  <a:srgbClr val="FFFE00"/>
                </a:solidFill>
                <a:ln w="9360">
                  <a:noFill/>
                </a:ln>
              </p:spPr>
              <p:style>
                <a:lnRef idx="0">
                  <a:scrgbClr r="0" g="0" b="0"/>
                </a:lnRef>
                <a:fillRef idx="0">
                  <a:scrgbClr r="0" g="0" b="0"/>
                </a:fillRef>
                <a:effectRef idx="0">
                  <a:scrgbClr r="0" g="0" b="0"/>
                </a:effectRef>
                <a:fontRef idx="minor"/>
              </p:style>
            </p:sp>
            <p:sp>
              <p:nvSpPr>
                <p:cNvPr id="1123" name="CustomShape 454"/>
                <p:cNvSpPr/>
                <p:nvPr/>
              </p:nvSpPr>
              <p:spPr>
                <a:xfrm>
                  <a:off x="6638760" y="2724120"/>
                  <a:ext cx="256680" cy="9000"/>
                </a:xfrm>
                <a:prstGeom prst="rect">
                  <a:avLst/>
                </a:prstGeom>
                <a:solidFill>
                  <a:srgbClr val="FFFE00"/>
                </a:solidFill>
                <a:ln w="9360">
                  <a:noFill/>
                </a:ln>
              </p:spPr>
              <p:style>
                <a:lnRef idx="0">
                  <a:scrgbClr r="0" g="0" b="0"/>
                </a:lnRef>
                <a:fillRef idx="0">
                  <a:scrgbClr r="0" g="0" b="0"/>
                </a:fillRef>
                <a:effectRef idx="0">
                  <a:scrgbClr r="0" g="0" b="0"/>
                </a:effectRef>
                <a:fontRef idx="minor"/>
              </p:style>
            </p:sp>
            <p:sp>
              <p:nvSpPr>
                <p:cNvPr id="1124" name="CustomShape 455"/>
                <p:cNvSpPr/>
                <p:nvPr/>
              </p:nvSpPr>
              <p:spPr>
                <a:xfrm>
                  <a:off x="6638760" y="2733840"/>
                  <a:ext cx="256680" cy="9000"/>
                </a:xfrm>
                <a:prstGeom prst="rect">
                  <a:avLst/>
                </a:prstGeom>
                <a:solidFill>
                  <a:srgbClr val="FFFE00"/>
                </a:solidFill>
                <a:ln w="9360">
                  <a:noFill/>
                </a:ln>
              </p:spPr>
              <p:style>
                <a:lnRef idx="0">
                  <a:scrgbClr r="0" g="0" b="0"/>
                </a:lnRef>
                <a:fillRef idx="0">
                  <a:scrgbClr r="0" g="0" b="0"/>
                </a:fillRef>
                <a:effectRef idx="0">
                  <a:scrgbClr r="0" g="0" b="0"/>
                </a:effectRef>
                <a:fontRef idx="minor"/>
              </p:style>
            </p:sp>
            <p:sp>
              <p:nvSpPr>
                <p:cNvPr id="1125" name="CustomShape 456"/>
                <p:cNvSpPr/>
                <p:nvPr/>
              </p:nvSpPr>
              <p:spPr>
                <a:xfrm>
                  <a:off x="6638760" y="2743200"/>
                  <a:ext cx="256680" cy="9000"/>
                </a:xfrm>
                <a:prstGeom prst="rect">
                  <a:avLst/>
                </a:prstGeom>
                <a:solidFill>
                  <a:srgbClr val="FFFE00"/>
                </a:solidFill>
                <a:ln w="9360">
                  <a:noFill/>
                </a:ln>
              </p:spPr>
              <p:style>
                <a:lnRef idx="0">
                  <a:scrgbClr r="0" g="0" b="0"/>
                </a:lnRef>
                <a:fillRef idx="0">
                  <a:scrgbClr r="0" g="0" b="0"/>
                </a:fillRef>
                <a:effectRef idx="0">
                  <a:scrgbClr r="0" g="0" b="0"/>
                </a:effectRef>
                <a:fontRef idx="minor"/>
              </p:style>
            </p:sp>
            <p:sp>
              <p:nvSpPr>
                <p:cNvPr id="1126" name="CustomShape 457"/>
                <p:cNvSpPr/>
                <p:nvPr/>
              </p:nvSpPr>
              <p:spPr>
                <a:xfrm>
                  <a:off x="6638760" y="2752560"/>
                  <a:ext cx="256680" cy="9000"/>
                </a:xfrm>
                <a:prstGeom prst="rect">
                  <a:avLst/>
                </a:prstGeom>
                <a:solidFill>
                  <a:srgbClr val="FFFE00"/>
                </a:solidFill>
                <a:ln w="9360">
                  <a:noFill/>
                </a:ln>
              </p:spPr>
              <p:style>
                <a:lnRef idx="0">
                  <a:scrgbClr r="0" g="0" b="0"/>
                </a:lnRef>
                <a:fillRef idx="0">
                  <a:scrgbClr r="0" g="0" b="0"/>
                </a:fillRef>
                <a:effectRef idx="0">
                  <a:scrgbClr r="0" g="0" b="0"/>
                </a:effectRef>
                <a:fontRef idx="minor"/>
              </p:style>
            </p:sp>
            <p:sp>
              <p:nvSpPr>
                <p:cNvPr id="1127" name="CustomShape 458"/>
                <p:cNvSpPr/>
                <p:nvPr/>
              </p:nvSpPr>
              <p:spPr>
                <a:xfrm>
                  <a:off x="6638760" y="2762280"/>
                  <a:ext cx="256680" cy="9000"/>
                </a:xfrm>
                <a:prstGeom prst="rect">
                  <a:avLst/>
                </a:prstGeom>
                <a:solidFill>
                  <a:srgbClr val="FFFD00"/>
                </a:solidFill>
                <a:ln w="9360">
                  <a:noFill/>
                </a:ln>
              </p:spPr>
              <p:style>
                <a:lnRef idx="0">
                  <a:scrgbClr r="0" g="0" b="0"/>
                </a:lnRef>
                <a:fillRef idx="0">
                  <a:scrgbClr r="0" g="0" b="0"/>
                </a:fillRef>
                <a:effectRef idx="0">
                  <a:scrgbClr r="0" g="0" b="0"/>
                </a:effectRef>
                <a:fontRef idx="minor"/>
              </p:style>
            </p:sp>
            <p:sp>
              <p:nvSpPr>
                <p:cNvPr id="1128" name="CustomShape 459"/>
                <p:cNvSpPr/>
                <p:nvPr/>
              </p:nvSpPr>
              <p:spPr>
                <a:xfrm>
                  <a:off x="6638760" y="2771640"/>
                  <a:ext cx="256680" cy="9000"/>
                </a:xfrm>
                <a:prstGeom prst="rect">
                  <a:avLst/>
                </a:prstGeom>
                <a:solidFill>
                  <a:srgbClr val="FFFD00"/>
                </a:solidFill>
                <a:ln w="9360">
                  <a:noFill/>
                </a:ln>
              </p:spPr>
              <p:style>
                <a:lnRef idx="0">
                  <a:scrgbClr r="0" g="0" b="0"/>
                </a:lnRef>
                <a:fillRef idx="0">
                  <a:scrgbClr r="0" g="0" b="0"/>
                </a:fillRef>
                <a:effectRef idx="0">
                  <a:scrgbClr r="0" g="0" b="0"/>
                </a:effectRef>
                <a:fontRef idx="minor"/>
              </p:style>
            </p:sp>
            <p:sp>
              <p:nvSpPr>
                <p:cNvPr id="1129" name="CustomShape 460"/>
                <p:cNvSpPr/>
                <p:nvPr/>
              </p:nvSpPr>
              <p:spPr>
                <a:xfrm>
                  <a:off x="6638760" y="2781360"/>
                  <a:ext cx="256680" cy="9000"/>
                </a:xfrm>
                <a:prstGeom prst="rect">
                  <a:avLst/>
                </a:prstGeom>
                <a:solidFill>
                  <a:srgbClr val="FFFD00"/>
                </a:solidFill>
                <a:ln w="9360">
                  <a:noFill/>
                </a:ln>
              </p:spPr>
              <p:style>
                <a:lnRef idx="0">
                  <a:scrgbClr r="0" g="0" b="0"/>
                </a:lnRef>
                <a:fillRef idx="0">
                  <a:scrgbClr r="0" g="0" b="0"/>
                </a:fillRef>
                <a:effectRef idx="0">
                  <a:scrgbClr r="0" g="0" b="0"/>
                </a:effectRef>
                <a:fontRef idx="minor"/>
              </p:style>
            </p:sp>
            <p:sp>
              <p:nvSpPr>
                <p:cNvPr id="1130" name="CustomShape 461"/>
                <p:cNvSpPr/>
                <p:nvPr/>
              </p:nvSpPr>
              <p:spPr>
                <a:xfrm>
                  <a:off x="6638760" y="2790720"/>
                  <a:ext cx="256680" cy="9000"/>
                </a:xfrm>
                <a:prstGeom prst="rect">
                  <a:avLst/>
                </a:prstGeom>
                <a:solidFill>
                  <a:srgbClr val="FFFD00"/>
                </a:solidFill>
                <a:ln w="9360">
                  <a:noFill/>
                </a:ln>
              </p:spPr>
              <p:style>
                <a:lnRef idx="0">
                  <a:scrgbClr r="0" g="0" b="0"/>
                </a:lnRef>
                <a:fillRef idx="0">
                  <a:scrgbClr r="0" g="0" b="0"/>
                </a:fillRef>
                <a:effectRef idx="0">
                  <a:scrgbClr r="0" g="0" b="0"/>
                </a:effectRef>
                <a:fontRef idx="minor"/>
              </p:style>
            </p:sp>
            <p:sp>
              <p:nvSpPr>
                <p:cNvPr id="1131" name="CustomShape 462"/>
                <p:cNvSpPr/>
                <p:nvPr/>
              </p:nvSpPr>
              <p:spPr>
                <a:xfrm>
                  <a:off x="6638760" y="2800440"/>
                  <a:ext cx="256680" cy="9000"/>
                </a:xfrm>
                <a:prstGeom prst="rect">
                  <a:avLst/>
                </a:prstGeom>
                <a:solidFill>
                  <a:srgbClr val="FFFD00"/>
                </a:solidFill>
                <a:ln w="9360">
                  <a:noFill/>
                </a:ln>
              </p:spPr>
              <p:style>
                <a:lnRef idx="0">
                  <a:scrgbClr r="0" g="0" b="0"/>
                </a:lnRef>
                <a:fillRef idx="0">
                  <a:scrgbClr r="0" g="0" b="0"/>
                </a:fillRef>
                <a:effectRef idx="0">
                  <a:scrgbClr r="0" g="0" b="0"/>
                </a:effectRef>
                <a:fontRef idx="minor"/>
              </p:style>
            </p:sp>
            <p:sp>
              <p:nvSpPr>
                <p:cNvPr id="1132" name="CustomShape 463"/>
                <p:cNvSpPr/>
                <p:nvPr/>
              </p:nvSpPr>
              <p:spPr>
                <a:xfrm>
                  <a:off x="6638760" y="2809800"/>
                  <a:ext cx="256680" cy="9000"/>
                </a:xfrm>
                <a:prstGeom prst="rect">
                  <a:avLst/>
                </a:prstGeom>
                <a:solidFill>
                  <a:srgbClr val="FFFD00"/>
                </a:solidFill>
                <a:ln w="9360">
                  <a:noFill/>
                </a:ln>
              </p:spPr>
              <p:style>
                <a:lnRef idx="0">
                  <a:scrgbClr r="0" g="0" b="0"/>
                </a:lnRef>
                <a:fillRef idx="0">
                  <a:scrgbClr r="0" g="0" b="0"/>
                </a:fillRef>
                <a:effectRef idx="0">
                  <a:scrgbClr r="0" g="0" b="0"/>
                </a:effectRef>
                <a:fontRef idx="minor"/>
              </p:style>
            </p:sp>
            <p:sp>
              <p:nvSpPr>
                <p:cNvPr id="1133" name="CustomShape 464"/>
                <p:cNvSpPr/>
                <p:nvPr/>
              </p:nvSpPr>
              <p:spPr>
                <a:xfrm>
                  <a:off x="6638760" y="2819520"/>
                  <a:ext cx="256680" cy="9000"/>
                </a:xfrm>
                <a:prstGeom prst="rect">
                  <a:avLst/>
                </a:prstGeom>
                <a:solidFill>
                  <a:srgbClr val="FFFD00"/>
                </a:solidFill>
                <a:ln w="9360">
                  <a:noFill/>
                </a:ln>
              </p:spPr>
              <p:style>
                <a:lnRef idx="0">
                  <a:scrgbClr r="0" g="0" b="0"/>
                </a:lnRef>
                <a:fillRef idx="0">
                  <a:scrgbClr r="0" g="0" b="0"/>
                </a:fillRef>
                <a:effectRef idx="0">
                  <a:scrgbClr r="0" g="0" b="0"/>
                </a:effectRef>
                <a:fontRef idx="minor"/>
              </p:style>
            </p:sp>
            <p:sp>
              <p:nvSpPr>
                <p:cNvPr id="1134" name="CustomShape 465"/>
                <p:cNvSpPr/>
                <p:nvPr/>
              </p:nvSpPr>
              <p:spPr>
                <a:xfrm>
                  <a:off x="6638760" y="2828880"/>
                  <a:ext cx="256680" cy="9000"/>
                </a:xfrm>
                <a:prstGeom prst="rect">
                  <a:avLst/>
                </a:prstGeom>
                <a:solidFill>
                  <a:srgbClr val="FFFC00"/>
                </a:solidFill>
                <a:ln w="9360">
                  <a:noFill/>
                </a:ln>
              </p:spPr>
              <p:style>
                <a:lnRef idx="0">
                  <a:scrgbClr r="0" g="0" b="0"/>
                </a:lnRef>
                <a:fillRef idx="0">
                  <a:scrgbClr r="0" g="0" b="0"/>
                </a:fillRef>
                <a:effectRef idx="0">
                  <a:scrgbClr r="0" g="0" b="0"/>
                </a:effectRef>
                <a:fontRef idx="minor"/>
              </p:style>
            </p:sp>
            <p:sp>
              <p:nvSpPr>
                <p:cNvPr id="1135" name="CustomShape 466"/>
                <p:cNvSpPr/>
                <p:nvPr/>
              </p:nvSpPr>
              <p:spPr>
                <a:xfrm>
                  <a:off x="6638760" y="2838600"/>
                  <a:ext cx="256680" cy="9000"/>
                </a:xfrm>
                <a:prstGeom prst="rect">
                  <a:avLst/>
                </a:prstGeom>
                <a:solidFill>
                  <a:srgbClr val="FFFC00"/>
                </a:solidFill>
                <a:ln w="9360">
                  <a:noFill/>
                </a:ln>
              </p:spPr>
              <p:style>
                <a:lnRef idx="0">
                  <a:scrgbClr r="0" g="0" b="0"/>
                </a:lnRef>
                <a:fillRef idx="0">
                  <a:scrgbClr r="0" g="0" b="0"/>
                </a:fillRef>
                <a:effectRef idx="0">
                  <a:scrgbClr r="0" g="0" b="0"/>
                </a:effectRef>
                <a:fontRef idx="minor"/>
              </p:style>
            </p:sp>
            <p:sp>
              <p:nvSpPr>
                <p:cNvPr id="1136" name="CustomShape 467"/>
                <p:cNvSpPr/>
                <p:nvPr/>
              </p:nvSpPr>
              <p:spPr>
                <a:xfrm>
                  <a:off x="6638760" y="2847960"/>
                  <a:ext cx="256680" cy="9000"/>
                </a:xfrm>
                <a:prstGeom prst="rect">
                  <a:avLst/>
                </a:prstGeom>
                <a:solidFill>
                  <a:srgbClr val="FFFC00"/>
                </a:solidFill>
                <a:ln w="9360">
                  <a:noFill/>
                </a:ln>
              </p:spPr>
              <p:style>
                <a:lnRef idx="0">
                  <a:scrgbClr r="0" g="0" b="0"/>
                </a:lnRef>
                <a:fillRef idx="0">
                  <a:scrgbClr r="0" g="0" b="0"/>
                </a:fillRef>
                <a:effectRef idx="0">
                  <a:scrgbClr r="0" g="0" b="0"/>
                </a:effectRef>
                <a:fontRef idx="minor"/>
              </p:style>
            </p:sp>
            <p:sp>
              <p:nvSpPr>
                <p:cNvPr id="1137" name="CustomShape 468"/>
                <p:cNvSpPr/>
                <p:nvPr/>
              </p:nvSpPr>
              <p:spPr>
                <a:xfrm>
                  <a:off x="6638760" y="2857680"/>
                  <a:ext cx="256680" cy="9000"/>
                </a:xfrm>
                <a:prstGeom prst="rect">
                  <a:avLst/>
                </a:prstGeom>
                <a:solidFill>
                  <a:srgbClr val="FFFC00"/>
                </a:solidFill>
                <a:ln w="9360">
                  <a:noFill/>
                </a:ln>
              </p:spPr>
              <p:style>
                <a:lnRef idx="0">
                  <a:scrgbClr r="0" g="0" b="0"/>
                </a:lnRef>
                <a:fillRef idx="0">
                  <a:scrgbClr r="0" g="0" b="0"/>
                </a:fillRef>
                <a:effectRef idx="0">
                  <a:scrgbClr r="0" g="0" b="0"/>
                </a:effectRef>
                <a:fontRef idx="minor"/>
              </p:style>
            </p:sp>
            <p:sp>
              <p:nvSpPr>
                <p:cNvPr id="1138" name="CustomShape 469"/>
                <p:cNvSpPr/>
                <p:nvPr/>
              </p:nvSpPr>
              <p:spPr>
                <a:xfrm>
                  <a:off x="6638760" y="2867040"/>
                  <a:ext cx="256680" cy="9000"/>
                </a:xfrm>
                <a:prstGeom prst="rect">
                  <a:avLst/>
                </a:prstGeom>
                <a:solidFill>
                  <a:srgbClr val="FFFC00"/>
                </a:solidFill>
                <a:ln w="9360">
                  <a:noFill/>
                </a:ln>
              </p:spPr>
              <p:style>
                <a:lnRef idx="0">
                  <a:scrgbClr r="0" g="0" b="0"/>
                </a:lnRef>
                <a:fillRef idx="0">
                  <a:scrgbClr r="0" g="0" b="0"/>
                </a:fillRef>
                <a:effectRef idx="0">
                  <a:scrgbClr r="0" g="0" b="0"/>
                </a:effectRef>
                <a:fontRef idx="minor"/>
              </p:style>
            </p:sp>
            <p:sp>
              <p:nvSpPr>
                <p:cNvPr id="1139" name="CustomShape 470"/>
                <p:cNvSpPr/>
                <p:nvPr/>
              </p:nvSpPr>
              <p:spPr>
                <a:xfrm>
                  <a:off x="6638760" y="2876400"/>
                  <a:ext cx="256680" cy="9000"/>
                </a:xfrm>
                <a:prstGeom prst="rect">
                  <a:avLst/>
                </a:prstGeom>
                <a:solidFill>
                  <a:srgbClr val="FFFB00"/>
                </a:solidFill>
                <a:ln w="9360">
                  <a:noFill/>
                </a:ln>
              </p:spPr>
              <p:style>
                <a:lnRef idx="0">
                  <a:scrgbClr r="0" g="0" b="0"/>
                </a:lnRef>
                <a:fillRef idx="0">
                  <a:scrgbClr r="0" g="0" b="0"/>
                </a:fillRef>
                <a:effectRef idx="0">
                  <a:scrgbClr r="0" g="0" b="0"/>
                </a:effectRef>
                <a:fontRef idx="minor"/>
              </p:style>
            </p:sp>
            <p:sp>
              <p:nvSpPr>
                <p:cNvPr id="1140" name="CustomShape 471"/>
                <p:cNvSpPr/>
                <p:nvPr/>
              </p:nvSpPr>
              <p:spPr>
                <a:xfrm>
                  <a:off x="6638760" y="2886120"/>
                  <a:ext cx="256680" cy="9000"/>
                </a:xfrm>
                <a:prstGeom prst="rect">
                  <a:avLst/>
                </a:prstGeom>
                <a:solidFill>
                  <a:srgbClr val="FFFB00"/>
                </a:solidFill>
                <a:ln w="9360">
                  <a:noFill/>
                </a:ln>
              </p:spPr>
              <p:style>
                <a:lnRef idx="0">
                  <a:scrgbClr r="0" g="0" b="0"/>
                </a:lnRef>
                <a:fillRef idx="0">
                  <a:scrgbClr r="0" g="0" b="0"/>
                </a:fillRef>
                <a:effectRef idx="0">
                  <a:scrgbClr r="0" g="0" b="0"/>
                </a:effectRef>
                <a:fontRef idx="minor"/>
              </p:style>
            </p:sp>
            <p:sp>
              <p:nvSpPr>
                <p:cNvPr id="1141" name="CustomShape 472"/>
                <p:cNvSpPr/>
                <p:nvPr/>
              </p:nvSpPr>
              <p:spPr>
                <a:xfrm>
                  <a:off x="6638760" y="2895480"/>
                  <a:ext cx="256680" cy="9000"/>
                </a:xfrm>
                <a:prstGeom prst="rect">
                  <a:avLst/>
                </a:prstGeom>
                <a:solidFill>
                  <a:srgbClr val="FFFB00"/>
                </a:solidFill>
                <a:ln w="9360">
                  <a:noFill/>
                </a:ln>
              </p:spPr>
              <p:style>
                <a:lnRef idx="0">
                  <a:scrgbClr r="0" g="0" b="0"/>
                </a:lnRef>
                <a:fillRef idx="0">
                  <a:scrgbClr r="0" g="0" b="0"/>
                </a:fillRef>
                <a:effectRef idx="0">
                  <a:scrgbClr r="0" g="0" b="0"/>
                </a:effectRef>
                <a:fontRef idx="minor"/>
              </p:style>
            </p:sp>
            <p:sp>
              <p:nvSpPr>
                <p:cNvPr id="1142" name="CustomShape 473"/>
                <p:cNvSpPr/>
                <p:nvPr/>
              </p:nvSpPr>
              <p:spPr>
                <a:xfrm>
                  <a:off x="6638760" y="2905200"/>
                  <a:ext cx="256680" cy="9000"/>
                </a:xfrm>
                <a:prstGeom prst="rect">
                  <a:avLst/>
                </a:prstGeom>
                <a:solidFill>
                  <a:srgbClr val="FFFB00"/>
                </a:solidFill>
                <a:ln w="9360">
                  <a:noFill/>
                </a:ln>
              </p:spPr>
              <p:style>
                <a:lnRef idx="0">
                  <a:scrgbClr r="0" g="0" b="0"/>
                </a:lnRef>
                <a:fillRef idx="0">
                  <a:scrgbClr r="0" g="0" b="0"/>
                </a:fillRef>
                <a:effectRef idx="0">
                  <a:scrgbClr r="0" g="0" b="0"/>
                </a:effectRef>
                <a:fontRef idx="minor"/>
              </p:style>
            </p:sp>
            <p:sp>
              <p:nvSpPr>
                <p:cNvPr id="1143" name="CustomShape 474"/>
                <p:cNvSpPr/>
                <p:nvPr/>
              </p:nvSpPr>
              <p:spPr>
                <a:xfrm>
                  <a:off x="6638760" y="2914560"/>
                  <a:ext cx="256680" cy="9000"/>
                </a:xfrm>
                <a:prstGeom prst="rect">
                  <a:avLst/>
                </a:prstGeom>
                <a:solidFill>
                  <a:srgbClr val="FFFB00"/>
                </a:solidFill>
                <a:ln w="9360">
                  <a:noFill/>
                </a:ln>
              </p:spPr>
              <p:style>
                <a:lnRef idx="0">
                  <a:scrgbClr r="0" g="0" b="0"/>
                </a:lnRef>
                <a:fillRef idx="0">
                  <a:scrgbClr r="0" g="0" b="0"/>
                </a:fillRef>
                <a:effectRef idx="0">
                  <a:scrgbClr r="0" g="0" b="0"/>
                </a:effectRef>
                <a:fontRef idx="minor"/>
              </p:style>
            </p:sp>
            <p:sp>
              <p:nvSpPr>
                <p:cNvPr id="1144" name="CustomShape 475"/>
                <p:cNvSpPr/>
                <p:nvPr/>
              </p:nvSpPr>
              <p:spPr>
                <a:xfrm>
                  <a:off x="6638760" y="2924280"/>
                  <a:ext cx="256680" cy="9000"/>
                </a:xfrm>
                <a:prstGeom prst="rect">
                  <a:avLst/>
                </a:prstGeom>
                <a:solidFill>
                  <a:srgbClr val="FFFA00"/>
                </a:solidFill>
                <a:ln w="9360">
                  <a:noFill/>
                </a:ln>
              </p:spPr>
              <p:style>
                <a:lnRef idx="0">
                  <a:scrgbClr r="0" g="0" b="0"/>
                </a:lnRef>
                <a:fillRef idx="0">
                  <a:scrgbClr r="0" g="0" b="0"/>
                </a:fillRef>
                <a:effectRef idx="0">
                  <a:scrgbClr r="0" g="0" b="0"/>
                </a:effectRef>
                <a:fontRef idx="minor"/>
              </p:style>
            </p:sp>
            <p:sp>
              <p:nvSpPr>
                <p:cNvPr id="1145" name="CustomShape 476"/>
                <p:cNvSpPr/>
                <p:nvPr/>
              </p:nvSpPr>
              <p:spPr>
                <a:xfrm>
                  <a:off x="6638760" y="2933640"/>
                  <a:ext cx="256680" cy="9000"/>
                </a:xfrm>
                <a:prstGeom prst="rect">
                  <a:avLst/>
                </a:prstGeom>
                <a:solidFill>
                  <a:srgbClr val="FFFA00"/>
                </a:solidFill>
                <a:ln w="9360">
                  <a:noFill/>
                </a:ln>
              </p:spPr>
              <p:style>
                <a:lnRef idx="0">
                  <a:scrgbClr r="0" g="0" b="0"/>
                </a:lnRef>
                <a:fillRef idx="0">
                  <a:scrgbClr r="0" g="0" b="0"/>
                </a:fillRef>
                <a:effectRef idx="0">
                  <a:scrgbClr r="0" g="0" b="0"/>
                </a:effectRef>
                <a:fontRef idx="minor"/>
              </p:style>
            </p:sp>
            <p:sp>
              <p:nvSpPr>
                <p:cNvPr id="1146" name="CustomShape 477"/>
                <p:cNvSpPr/>
                <p:nvPr/>
              </p:nvSpPr>
              <p:spPr>
                <a:xfrm>
                  <a:off x="6638760" y="2943360"/>
                  <a:ext cx="256680" cy="9000"/>
                </a:xfrm>
                <a:prstGeom prst="rect">
                  <a:avLst/>
                </a:prstGeom>
                <a:solidFill>
                  <a:srgbClr val="FFFA00"/>
                </a:solidFill>
                <a:ln w="9360">
                  <a:noFill/>
                </a:ln>
              </p:spPr>
              <p:style>
                <a:lnRef idx="0">
                  <a:scrgbClr r="0" g="0" b="0"/>
                </a:lnRef>
                <a:fillRef idx="0">
                  <a:scrgbClr r="0" g="0" b="0"/>
                </a:fillRef>
                <a:effectRef idx="0">
                  <a:scrgbClr r="0" g="0" b="0"/>
                </a:effectRef>
                <a:fontRef idx="minor"/>
              </p:style>
            </p:sp>
            <p:sp>
              <p:nvSpPr>
                <p:cNvPr id="1147" name="CustomShape 478"/>
                <p:cNvSpPr/>
                <p:nvPr/>
              </p:nvSpPr>
              <p:spPr>
                <a:xfrm>
                  <a:off x="6638760" y="2952720"/>
                  <a:ext cx="256680" cy="9000"/>
                </a:xfrm>
                <a:prstGeom prst="rect">
                  <a:avLst/>
                </a:prstGeom>
                <a:solidFill>
                  <a:srgbClr val="FFFA00"/>
                </a:solidFill>
                <a:ln w="9360">
                  <a:noFill/>
                </a:ln>
              </p:spPr>
              <p:style>
                <a:lnRef idx="0">
                  <a:scrgbClr r="0" g="0" b="0"/>
                </a:lnRef>
                <a:fillRef idx="0">
                  <a:scrgbClr r="0" g="0" b="0"/>
                </a:fillRef>
                <a:effectRef idx="0">
                  <a:scrgbClr r="0" g="0" b="0"/>
                </a:effectRef>
                <a:fontRef idx="minor"/>
              </p:style>
            </p:sp>
            <p:sp>
              <p:nvSpPr>
                <p:cNvPr id="1148" name="CustomShape 479"/>
                <p:cNvSpPr/>
                <p:nvPr/>
              </p:nvSpPr>
              <p:spPr>
                <a:xfrm>
                  <a:off x="6638760" y="2962440"/>
                  <a:ext cx="256680" cy="9000"/>
                </a:xfrm>
                <a:prstGeom prst="rect">
                  <a:avLst/>
                </a:prstGeom>
                <a:solidFill>
                  <a:srgbClr val="FFF900"/>
                </a:solidFill>
                <a:ln w="9360">
                  <a:noFill/>
                </a:ln>
              </p:spPr>
              <p:style>
                <a:lnRef idx="0">
                  <a:scrgbClr r="0" g="0" b="0"/>
                </a:lnRef>
                <a:fillRef idx="0">
                  <a:scrgbClr r="0" g="0" b="0"/>
                </a:fillRef>
                <a:effectRef idx="0">
                  <a:scrgbClr r="0" g="0" b="0"/>
                </a:effectRef>
                <a:fontRef idx="minor"/>
              </p:style>
            </p:sp>
            <p:sp>
              <p:nvSpPr>
                <p:cNvPr id="1149" name="CustomShape 480"/>
                <p:cNvSpPr/>
                <p:nvPr/>
              </p:nvSpPr>
              <p:spPr>
                <a:xfrm>
                  <a:off x="6638760" y="2971800"/>
                  <a:ext cx="256680" cy="9000"/>
                </a:xfrm>
                <a:prstGeom prst="rect">
                  <a:avLst/>
                </a:prstGeom>
                <a:solidFill>
                  <a:srgbClr val="FFF900"/>
                </a:solidFill>
                <a:ln w="9360">
                  <a:noFill/>
                </a:ln>
              </p:spPr>
              <p:style>
                <a:lnRef idx="0">
                  <a:scrgbClr r="0" g="0" b="0"/>
                </a:lnRef>
                <a:fillRef idx="0">
                  <a:scrgbClr r="0" g="0" b="0"/>
                </a:fillRef>
                <a:effectRef idx="0">
                  <a:scrgbClr r="0" g="0" b="0"/>
                </a:effectRef>
                <a:fontRef idx="minor"/>
              </p:style>
            </p:sp>
            <p:sp>
              <p:nvSpPr>
                <p:cNvPr id="1150" name="CustomShape 481"/>
                <p:cNvSpPr/>
                <p:nvPr/>
              </p:nvSpPr>
              <p:spPr>
                <a:xfrm>
                  <a:off x="6638760" y="2981160"/>
                  <a:ext cx="256680" cy="9000"/>
                </a:xfrm>
                <a:prstGeom prst="rect">
                  <a:avLst/>
                </a:prstGeom>
                <a:solidFill>
                  <a:srgbClr val="FFF900"/>
                </a:solidFill>
                <a:ln w="9360">
                  <a:noFill/>
                </a:ln>
              </p:spPr>
              <p:style>
                <a:lnRef idx="0">
                  <a:scrgbClr r="0" g="0" b="0"/>
                </a:lnRef>
                <a:fillRef idx="0">
                  <a:scrgbClr r="0" g="0" b="0"/>
                </a:fillRef>
                <a:effectRef idx="0">
                  <a:scrgbClr r="0" g="0" b="0"/>
                </a:effectRef>
                <a:fontRef idx="minor"/>
              </p:style>
            </p:sp>
            <p:sp>
              <p:nvSpPr>
                <p:cNvPr id="1151" name="CustomShape 482"/>
                <p:cNvSpPr/>
                <p:nvPr/>
              </p:nvSpPr>
              <p:spPr>
                <a:xfrm>
                  <a:off x="6638760" y="2990880"/>
                  <a:ext cx="256680" cy="9000"/>
                </a:xfrm>
                <a:prstGeom prst="rect">
                  <a:avLst/>
                </a:prstGeom>
                <a:solidFill>
                  <a:srgbClr val="FFF900"/>
                </a:solidFill>
                <a:ln w="9360">
                  <a:noFill/>
                </a:ln>
              </p:spPr>
              <p:style>
                <a:lnRef idx="0">
                  <a:scrgbClr r="0" g="0" b="0"/>
                </a:lnRef>
                <a:fillRef idx="0">
                  <a:scrgbClr r="0" g="0" b="0"/>
                </a:fillRef>
                <a:effectRef idx="0">
                  <a:scrgbClr r="0" g="0" b="0"/>
                </a:effectRef>
                <a:fontRef idx="minor"/>
              </p:style>
            </p:sp>
            <p:sp>
              <p:nvSpPr>
                <p:cNvPr id="1152" name="CustomShape 483"/>
                <p:cNvSpPr/>
                <p:nvPr/>
              </p:nvSpPr>
              <p:spPr>
                <a:xfrm>
                  <a:off x="6638760" y="3000240"/>
                  <a:ext cx="256680" cy="9000"/>
                </a:xfrm>
                <a:prstGeom prst="rect">
                  <a:avLst/>
                </a:prstGeom>
                <a:solidFill>
                  <a:srgbClr val="FFF800"/>
                </a:solidFill>
                <a:ln w="9360">
                  <a:noFill/>
                </a:ln>
              </p:spPr>
              <p:style>
                <a:lnRef idx="0">
                  <a:scrgbClr r="0" g="0" b="0"/>
                </a:lnRef>
                <a:fillRef idx="0">
                  <a:scrgbClr r="0" g="0" b="0"/>
                </a:fillRef>
                <a:effectRef idx="0">
                  <a:scrgbClr r="0" g="0" b="0"/>
                </a:effectRef>
                <a:fontRef idx="minor"/>
              </p:style>
            </p:sp>
            <p:sp>
              <p:nvSpPr>
                <p:cNvPr id="1153" name="CustomShape 484"/>
                <p:cNvSpPr/>
                <p:nvPr/>
              </p:nvSpPr>
              <p:spPr>
                <a:xfrm>
                  <a:off x="6638760" y="3009960"/>
                  <a:ext cx="256680" cy="9000"/>
                </a:xfrm>
                <a:prstGeom prst="rect">
                  <a:avLst/>
                </a:prstGeom>
                <a:solidFill>
                  <a:srgbClr val="FFF800"/>
                </a:solidFill>
                <a:ln w="9360">
                  <a:noFill/>
                </a:ln>
              </p:spPr>
              <p:style>
                <a:lnRef idx="0">
                  <a:scrgbClr r="0" g="0" b="0"/>
                </a:lnRef>
                <a:fillRef idx="0">
                  <a:scrgbClr r="0" g="0" b="0"/>
                </a:fillRef>
                <a:effectRef idx="0">
                  <a:scrgbClr r="0" g="0" b="0"/>
                </a:effectRef>
                <a:fontRef idx="minor"/>
              </p:style>
            </p:sp>
            <p:sp>
              <p:nvSpPr>
                <p:cNvPr id="1154" name="CustomShape 485"/>
                <p:cNvSpPr/>
                <p:nvPr/>
              </p:nvSpPr>
              <p:spPr>
                <a:xfrm>
                  <a:off x="6638760" y="3019320"/>
                  <a:ext cx="256680" cy="9000"/>
                </a:xfrm>
                <a:prstGeom prst="rect">
                  <a:avLst/>
                </a:prstGeom>
                <a:solidFill>
                  <a:srgbClr val="FFF800"/>
                </a:solidFill>
                <a:ln w="9360">
                  <a:noFill/>
                </a:ln>
              </p:spPr>
              <p:style>
                <a:lnRef idx="0">
                  <a:scrgbClr r="0" g="0" b="0"/>
                </a:lnRef>
                <a:fillRef idx="0">
                  <a:scrgbClr r="0" g="0" b="0"/>
                </a:fillRef>
                <a:effectRef idx="0">
                  <a:scrgbClr r="0" g="0" b="0"/>
                </a:effectRef>
                <a:fontRef idx="minor"/>
              </p:style>
            </p:sp>
            <p:sp>
              <p:nvSpPr>
                <p:cNvPr id="1155" name="CustomShape 486"/>
                <p:cNvSpPr/>
                <p:nvPr/>
              </p:nvSpPr>
              <p:spPr>
                <a:xfrm>
                  <a:off x="6638760" y="3029040"/>
                  <a:ext cx="256680" cy="9000"/>
                </a:xfrm>
                <a:prstGeom prst="rect">
                  <a:avLst/>
                </a:prstGeom>
                <a:solidFill>
                  <a:srgbClr val="FFF700"/>
                </a:solidFill>
                <a:ln w="9360">
                  <a:noFill/>
                </a:ln>
              </p:spPr>
              <p:style>
                <a:lnRef idx="0">
                  <a:scrgbClr r="0" g="0" b="0"/>
                </a:lnRef>
                <a:fillRef idx="0">
                  <a:scrgbClr r="0" g="0" b="0"/>
                </a:fillRef>
                <a:effectRef idx="0">
                  <a:scrgbClr r="0" g="0" b="0"/>
                </a:effectRef>
                <a:fontRef idx="minor"/>
              </p:style>
            </p:sp>
            <p:sp>
              <p:nvSpPr>
                <p:cNvPr id="1156" name="CustomShape 487"/>
                <p:cNvSpPr/>
                <p:nvPr/>
              </p:nvSpPr>
              <p:spPr>
                <a:xfrm>
                  <a:off x="6638760" y="3038400"/>
                  <a:ext cx="256680" cy="9000"/>
                </a:xfrm>
                <a:prstGeom prst="rect">
                  <a:avLst/>
                </a:prstGeom>
                <a:solidFill>
                  <a:srgbClr val="FFF700"/>
                </a:solidFill>
                <a:ln w="9360">
                  <a:noFill/>
                </a:ln>
              </p:spPr>
              <p:style>
                <a:lnRef idx="0">
                  <a:scrgbClr r="0" g="0" b="0"/>
                </a:lnRef>
                <a:fillRef idx="0">
                  <a:scrgbClr r="0" g="0" b="0"/>
                </a:fillRef>
                <a:effectRef idx="0">
                  <a:scrgbClr r="0" g="0" b="0"/>
                </a:effectRef>
                <a:fontRef idx="minor"/>
              </p:style>
            </p:sp>
            <p:sp>
              <p:nvSpPr>
                <p:cNvPr id="1157" name="CustomShape 488"/>
                <p:cNvSpPr/>
                <p:nvPr/>
              </p:nvSpPr>
              <p:spPr>
                <a:xfrm>
                  <a:off x="6638760" y="3048120"/>
                  <a:ext cx="256680" cy="9000"/>
                </a:xfrm>
                <a:prstGeom prst="rect">
                  <a:avLst/>
                </a:prstGeom>
                <a:solidFill>
                  <a:srgbClr val="FFF700"/>
                </a:solidFill>
                <a:ln w="9360">
                  <a:noFill/>
                </a:ln>
              </p:spPr>
              <p:style>
                <a:lnRef idx="0">
                  <a:scrgbClr r="0" g="0" b="0"/>
                </a:lnRef>
                <a:fillRef idx="0">
                  <a:scrgbClr r="0" g="0" b="0"/>
                </a:fillRef>
                <a:effectRef idx="0">
                  <a:scrgbClr r="0" g="0" b="0"/>
                </a:effectRef>
                <a:fontRef idx="minor"/>
              </p:style>
            </p:sp>
            <p:sp>
              <p:nvSpPr>
                <p:cNvPr id="1158" name="CustomShape 489"/>
                <p:cNvSpPr/>
                <p:nvPr/>
              </p:nvSpPr>
              <p:spPr>
                <a:xfrm>
                  <a:off x="6638760" y="3057480"/>
                  <a:ext cx="256680" cy="9000"/>
                </a:xfrm>
                <a:prstGeom prst="rect">
                  <a:avLst/>
                </a:prstGeom>
                <a:solidFill>
                  <a:srgbClr val="FFF600"/>
                </a:solidFill>
                <a:ln w="9360">
                  <a:noFill/>
                </a:ln>
              </p:spPr>
              <p:style>
                <a:lnRef idx="0">
                  <a:scrgbClr r="0" g="0" b="0"/>
                </a:lnRef>
                <a:fillRef idx="0">
                  <a:scrgbClr r="0" g="0" b="0"/>
                </a:fillRef>
                <a:effectRef idx="0">
                  <a:scrgbClr r="0" g="0" b="0"/>
                </a:effectRef>
                <a:fontRef idx="minor"/>
              </p:style>
            </p:sp>
            <p:sp>
              <p:nvSpPr>
                <p:cNvPr id="1159" name="CustomShape 490"/>
                <p:cNvSpPr/>
                <p:nvPr/>
              </p:nvSpPr>
              <p:spPr>
                <a:xfrm>
                  <a:off x="6638760" y="3067200"/>
                  <a:ext cx="256680" cy="9000"/>
                </a:xfrm>
                <a:prstGeom prst="rect">
                  <a:avLst/>
                </a:prstGeom>
                <a:solidFill>
                  <a:srgbClr val="FFF600"/>
                </a:solidFill>
                <a:ln w="9360">
                  <a:noFill/>
                </a:ln>
              </p:spPr>
              <p:style>
                <a:lnRef idx="0">
                  <a:scrgbClr r="0" g="0" b="0"/>
                </a:lnRef>
                <a:fillRef idx="0">
                  <a:scrgbClr r="0" g="0" b="0"/>
                </a:fillRef>
                <a:effectRef idx="0">
                  <a:scrgbClr r="0" g="0" b="0"/>
                </a:effectRef>
                <a:fontRef idx="minor"/>
              </p:style>
            </p:sp>
            <p:sp>
              <p:nvSpPr>
                <p:cNvPr id="1160" name="CustomShape 491"/>
                <p:cNvSpPr/>
                <p:nvPr/>
              </p:nvSpPr>
              <p:spPr>
                <a:xfrm>
                  <a:off x="6638760" y="3076560"/>
                  <a:ext cx="256680" cy="9000"/>
                </a:xfrm>
                <a:prstGeom prst="rect">
                  <a:avLst/>
                </a:prstGeom>
                <a:solidFill>
                  <a:srgbClr val="FFF600"/>
                </a:solidFill>
                <a:ln w="9360">
                  <a:noFill/>
                </a:ln>
              </p:spPr>
              <p:style>
                <a:lnRef idx="0">
                  <a:scrgbClr r="0" g="0" b="0"/>
                </a:lnRef>
                <a:fillRef idx="0">
                  <a:scrgbClr r="0" g="0" b="0"/>
                </a:fillRef>
                <a:effectRef idx="0">
                  <a:scrgbClr r="0" g="0" b="0"/>
                </a:effectRef>
                <a:fontRef idx="minor"/>
              </p:style>
            </p:sp>
            <p:sp>
              <p:nvSpPr>
                <p:cNvPr id="1161" name="CustomShape 492"/>
                <p:cNvSpPr/>
                <p:nvPr/>
              </p:nvSpPr>
              <p:spPr>
                <a:xfrm>
                  <a:off x="6638760" y="3086280"/>
                  <a:ext cx="256680" cy="9000"/>
                </a:xfrm>
                <a:prstGeom prst="rect">
                  <a:avLst/>
                </a:prstGeom>
                <a:solidFill>
                  <a:srgbClr val="FFF500"/>
                </a:solidFill>
                <a:ln w="9360">
                  <a:noFill/>
                </a:ln>
              </p:spPr>
              <p:style>
                <a:lnRef idx="0">
                  <a:scrgbClr r="0" g="0" b="0"/>
                </a:lnRef>
                <a:fillRef idx="0">
                  <a:scrgbClr r="0" g="0" b="0"/>
                </a:fillRef>
                <a:effectRef idx="0">
                  <a:scrgbClr r="0" g="0" b="0"/>
                </a:effectRef>
                <a:fontRef idx="minor"/>
              </p:style>
            </p:sp>
            <p:sp>
              <p:nvSpPr>
                <p:cNvPr id="1162" name="CustomShape 493"/>
                <p:cNvSpPr/>
                <p:nvPr/>
              </p:nvSpPr>
              <p:spPr>
                <a:xfrm>
                  <a:off x="6638760" y="3095640"/>
                  <a:ext cx="256680" cy="9000"/>
                </a:xfrm>
                <a:prstGeom prst="rect">
                  <a:avLst/>
                </a:prstGeom>
                <a:solidFill>
                  <a:srgbClr val="FFF500"/>
                </a:solidFill>
                <a:ln w="9360">
                  <a:noFill/>
                </a:ln>
              </p:spPr>
              <p:style>
                <a:lnRef idx="0">
                  <a:scrgbClr r="0" g="0" b="0"/>
                </a:lnRef>
                <a:fillRef idx="0">
                  <a:scrgbClr r="0" g="0" b="0"/>
                </a:fillRef>
                <a:effectRef idx="0">
                  <a:scrgbClr r="0" g="0" b="0"/>
                </a:effectRef>
                <a:fontRef idx="minor"/>
              </p:style>
            </p:sp>
            <p:sp>
              <p:nvSpPr>
                <p:cNvPr id="1163" name="CustomShape 494"/>
                <p:cNvSpPr/>
                <p:nvPr/>
              </p:nvSpPr>
              <p:spPr>
                <a:xfrm>
                  <a:off x="6638760" y="3105000"/>
                  <a:ext cx="256680" cy="9000"/>
                </a:xfrm>
                <a:prstGeom prst="rect">
                  <a:avLst/>
                </a:prstGeom>
                <a:solidFill>
                  <a:srgbClr val="FFF500"/>
                </a:solidFill>
                <a:ln w="9360">
                  <a:noFill/>
                </a:ln>
              </p:spPr>
              <p:style>
                <a:lnRef idx="0">
                  <a:scrgbClr r="0" g="0" b="0"/>
                </a:lnRef>
                <a:fillRef idx="0">
                  <a:scrgbClr r="0" g="0" b="0"/>
                </a:fillRef>
                <a:effectRef idx="0">
                  <a:scrgbClr r="0" g="0" b="0"/>
                </a:effectRef>
                <a:fontRef idx="minor"/>
              </p:style>
            </p:sp>
            <p:sp>
              <p:nvSpPr>
                <p:cNvPr id="1164" name="CustomShape 495"/>
                <p:cNvSpPr/>
                <p:nvPr/>
              </p:nvSpPr>
              <p:spPr>
                <a:xfrm>
                  <a:off x="6638760" y="3114720"/>
                  <a:ext cx="256680" cy="9000"/>
                </a:xfrm>
                <a:prstGeom prst="rect">
                  <a:avLst/>
                </a:prstGeom>
                <a:solidFill>
                  <a:srgbClr val="FFF400"/>
                </a:solidFill>
                <a:ln w="9360">
                  <a:noFill/>
                </a:ln>
              </p:spPr>
              <p:style>
                <a:lnRef idx="0">
                  <a:scrgbClr r="0" g="0" b="0"/>
                </a:lnRef>
                <a:fillRef idx="0">
                  <a:scrgbClr r="0" g="0" b="0"/>
                </a:fillRef>
                <a:effectRef idx="0">
                  <a:scrgbClr r="0" g="0" b="0"/>
                </a:effectRef>
                <a:fontRef idx="minor"/>
              </p:style>
            </p:sp>
            <p:sp>
              <p:nvSpPr>
                <p:cNvPr id="1165" name="CustomShape 496"/>
                <p:cNvSpPr/>
                <p:nvPr/>
              </p:nvSpPr>
              <p:spPr>
                <a:xfrm>
                  <a:off x="6638760" y="3124080"/>
                  <a:ext cx="256680" cy="9000"/>
                </a:xfrm>
                <a:prstGeom prst="rect">
                  <a:avLst/>
                </a:prstGeom>
                <a:solidFill>
                  <a:srgbClr val="FFF400"/>
                </a:solidFill>
                <a:ln w="9360">
                  <a:noFill/>
                </a:ln>
              </p:spPr>
              <p:style>
                <a:lnRef idx="0">
                  <a:scrgbClr r="0" g="0" b="0"/>
                </a:lnRef>
                <a:fillRef idx="0">
                  <a:scrgbClr r="0" g="0" b="0"/>
                </a:fillRef>
                <a:effectRef idx="0">
                  <a:scrgbClr r="0" g="0" b="0"/>
                </a:effectRef>
                <a:fontRef idx="minor"/>
              </p:style>
            </p:sp>
            <p:sp>
              <p:nvSpPr>
                <p:cNvPr id="1166" name="CustomShape 497"/>
                <p:cNvSpPr/>
                <p:nvPr/>
              </p:nvSpPr>
              <p:spPr>
                <a:xfrm>
                  <a:off x="6638760" y="3133800"/>
                  <a:ext cx="256680" cy="9000"/>
                </a:xfrm>
                <a:prstGeom prst="rect">
                  <a:avLst/>
                </a:prstGeom>
                <a:solidFill>
                  <a:srgbClr val="FFF300"/>
                </a:solidFill>
                <a:ln w="9360">
                  <a:noFill/>
                </a:ln>
              </p:spPr>
              <p:style>
                <a:lnRef idx="0">
                  <a:scrgbClr r="0" g="0" b="0"/>
                </a:lnRef>
                <a:fillRef idx="0">
                  <a:scrgbClr r="0" g="0" b="0"/>
                </a:fillRef>
                <a:effectRef idx="0">
                  <a:scrgbClr r="0" g="0" b="0"/>
                </a:effectRef>
                <a:fontRef idx="minor"/>
              </p:style>
            </p:sp>
            <p:sp>
              <p:nvSpPr>
                <p:cNvPr id="1167" name="CustomShape 498"/>
                <p:cNvSpPr/>
                <p:nvPr/>
              </p:nvSpPr>
              <p:spPr>
                <a:xfrm>
                  <a:off x="6638760" y="3143160"/>
                  <a:ext cx="256680" cy="9000"/>
                </a:xfrm>
                <a:prstGeom prst="rect">
                  <a:avLst/>
                </a:prstGeom>
                <a:solidFill>
                  <a:srgbClr val="FFF300"/>
                </a:solidFill>
                <a:ln w="9360">
                  <a:noFill/>
                </a:ln>
              </p:spPr>
              <p:style>
                <a:lnRef idx="0">
                  <a:scrgbClr r="0" g="0" b="0"/>
                </a:lnRef>
                <a:fillRef idx="0">
                  <a:scrgbClr r="0" g="0" b="0"/>
                </a:fillRef>
                <a:effectRef idx="0">
                  <a:scrgbClr r="0" g="0" b="0"/>
                </a:effectRef>
                <a:fontRef idx="minor"/>
              </p:style>
            </p:sp>
            <p:sp>
              <p:nvSpPr>
                <p:cNvPr id="1168" name="CustomShape 499"/>
                <p:cNvSpPr/>
                <p:nvPr/>
              </p:nvSpPr>
              <p:spPr>
                <a:xfrm>
                  <a:off x="6638760" y="3152880"/>
                  <a:ext cx="256680" cy="9000"/>
                </a:xfrm>
                <a:prstGeom prst="rect">
                  <a:avLst/>
                </a:prstGeom>
                <a:solidFill>
                  <a:srgbClr val="FFF300"/>
                </a:solidFill>
                <a:ln w="9360">
                  <a:noFill/>
                </a:ln>
              </p:spPr>
              <p:style>
                <a:lnRef idx="0">
                  <a:scrgbClr r="0" g="0" b="0"/>
                </a:lnRef>
                <a:fillRef idx="0">
                  <a:scrgbClr r="0" g="0" b="0"/>
                </a:fillRef>
                <a:effectRef idx="0">
                  <a:scrgbClr r="0" g="0" b="0"/>
                </a:effectRef>
                <a:fontRef idx="minor"/>
              </p:style>
            </p:sp>
            <p:sp>
              <p:nvSpPr>
                <p:cNvPr id="1169" name="CustomShape 500"/>
                <p:cNvSpPr/>
                <p:nvPr/>
              </p:nvSpPr>
              <p:spPr>
                <a:xfrm>
                  <a:off x="6638760" y="3162240"/>
                  <a:ext cx="256680" cy="9000"/>
                </a:xfrm>
                <a:prstGeom prst="rect">
                  <a:avLst/>
                </a:prstGeom>
                <a:solidFill>
                  <a:srgbClr val="FFF200"/>
                </a:solidFill>
                <a:ln w="9360">
                  <a:noFill/>
                </a:ln>
              </p:spPr>
              <p:style>
                <a:lnRef idx="0">
                  <a:scrgbClr r="0" g="0" b="0"/>
                </a:lnRef>
                <a:fillRef idx="0">
                  <a:scrgbClr r="0" g="0" b="0"/>
                </a:fillRef>
                <a:effectRef idx="0">
                  <a:scrgbClr r="0" g="0" b="0"/>
                </a:effectRef>
                <a:fontRef idx="minor"/>
              </p:style>
            </p:sp>
            <p:sp>
              <p:nvSpPr>
                <p:cNvPr id="1170" name="CustomShape 501"/>
                <p:cNvSpPr/>
                <p:nvPr/>
              </p:nvSpPr>
              <p:spPr>
                <a:xfrm>
                  <a:off x="6638760" y="3171960"/>
                  <a:ext cx="256680" cy="9000"/>
                </a:xfrm>
                <a:prstGeom prst="rect">
                  <a:avLst/>
                </a:prstGeom>
                <a:solidFill>
                  <a:srgbClr val="FFF200"/>
                </a:solidFill>
                <a:ln w="9360">
                  <a:noFill/>
                </a:ln>
              </p:spPr>
              <p:style>
                <a:lnRef idx="0">
                  <a:scrgbClr r="0" g="0" b="0"/>
                </a:lnRef>
                <a:fillRef idx="0">
                  <a:scrgbClr r="0" g="0" b="0"/>
                </a:fillRef>
                <a:effectRef idx="0">
                  <a:scrgbClr r="0" g="0" b="0"/>
                </a:effectRef>
                <a:fontRef idx="minor"/>
              </p:style>
            </p:sp>
            <p:sp>
              <p:nvSpPr>
                <p:cNvPr id="1171" name="CustomShape 502"/>
                <p:cNvSpPr/>
                <p:nvPr/>
              </p:nvSpPr>
              <p:spPr>
                <a:xfrm>
                  <a:off x="6638760" y="3181320"/>
                  <a:ext cx="256680" cy="9000"/>
                </a:xfrm>
                <a:prstGeom prst="rect">
                  <a:avLst/>
                </a:prstGeom>
                <a:solidFill>
                  <a:srgbClr val="FFF100"/>
                </a:solidFill>
                <a:ln w="9360">
                  <a:noFill/>
                </a:ln>
              </p:spPr>
              <p:style>
                <a:lnRef idx="0">
                  <a:scrgbClr r="0" g="0" b="0"/>
                </a:lnRef>
                <a:fillRef idx="0">
                  <a:scrgbClr r="0" g="0" b="0"/>
                </a:fillRef>
                <a:effectRef idx="0">
                  <a:scrgbClr r="0" g="0" b="0"/>
                </a:effectRef>
                <a:fontRef idx="minor"/>
              </p:style>
            </p:sp>
            <p:sp>
              <p:nvSpPr>
                <p:cNvPr id="1172" name="CustomShape 503"/>
                <p:cNvSpPr/>
                <p:nvPr/>
              </p:nvSpPr>
              <p:spPr>
                <a:xfrm>
                  <a:off x="6638760" y="3191040"/>
                  <a:ext cx="256680" cy="9000"/>
                </a:xfrm>
                <a:prstGeom prst="rect">
                  <a:avLst/>
                </a:prstGeom>
                <a:solidFill>
                  <a:srgbClr val="FFF100"/>
                </a:solidFill>
                <a:ln w="9360">
                  <a:noFill/>
                </a:ln>
              </p:spPr>
              <p:style>
                <a:lnRef idx="0">
                  <a:scrgbClr r="0" g="0" b="0"/>
                </a:lnRef>
                <a:fillRef idx="0">
                  <a:scrgbClr r="0" g="0" b="0"/>
                </a:fillRef>
                <a:effectRef idx="0">
                  <a:scrgbClr r="0" g="0" b="0"/>
                </a:effectRef>
                <a:fontRef idx="minor"/>
              </p:style>
            </p:sp>
            <p:sp>
              <p:nvSpPr>
                <p:cNvPr id="1173" name="CustomShape 504"/>
                <p:cNvSpPr/>
                <p:nvPr/>
              </p:nvSpPr>
              <p:spPr>
                <a:xfrm>
                  <a:off x="6638760" y="3200400"/>
                  <a:ext cx="256680" cy="9000"/>
                </a:xfrm>
                <a:prstGeom prst="rect">
                  <a:avLst/>
                </a:prstGeom>
                <a:solidFill>
                  <a:srgbClr val="FFF100"/>
                </a:solidFill>
                <a:ln w="9360">
                  <a:noFill/>
                </a:ln>
              </p:spPr>
              <p:style>
                <a:lnRef idx="0">
                  <a:scrgbClr r="0" g="0" b="0"/>
                </a:lnRef>
                <a:fillRef idx="0">
                  <a:scrgbClr r="0" g="0" b="0"/>
                </a:fillRef>
                <a:effectRef idx="0">
                  <a:scrgbClr r="0" g="0" b="0"/>
                </a:effectRef>
                <a:fontRef idx="minor"/>
              </p:style>
            </p:sp>
            <p:sp>
              <p:nvSpPr>
                <p:cNvPr id="1174" name="CustomShape 505"/>
                <p:cNvSpPr/>
                <p:nvPr/>
              </p:nvSpPr>
              <p:spPr>
                <a:xfrm>
                  <a:off x="6638760" y="3209760"/>
                  <a:ext cx="256680" cy="9000"/>
                </a:xfrm>
                <a:prstGeom prst="rect">
                  <a:avLst/>
                </a:prstGeom>
                <a:solidFill>
                  <a:srgbClr val="FFF000"/>
                </a:solidFill>
                <a:ln w="9360">
                  <a:noFill/>
                </a:ln>
              </p:spPr>
              <p:style>
                <a:lnRef idx="0">
                  <a:scrgbClr r="0" g="0" b="0"/>
                </a:lnRef>
                <a:fillRef idx="0">
                  <a:scrgbClr r="0" g="0" b="0"/>
                </a:fillRef>
                <a:effectRef idx="0">
                  <a:scrgbClr r="0" g="0" b="0"/>
                </a:effectRef>
                <a:fontRef idx="minor"/>
              </p:style>
            </p:sp>
            <p:sp>
              <p:nvSpPr>
                <p:cNvPr id="1175" name="CustomShape 506"/>
                <p:cNvSpPr/>
                <p:nvPr/>
              </p:nvSpPr>
              <p:spPr>
                <a:xfrm>
                  <a:off x="6638760" y="3219480"/>
                  <a:ext cx="256680" cy="9000"/>
                </a:xfrm>
                <a:prstGeom prst="rect">
                  <a:avLst/>
                </a:prstGeom>
                <a:solidFill>
                  <a:srgbClr val="FFF000"/>
                </a:solidFill>
                <a:ln w="9360">
                  <a:noFill/>
                </a:ln>
              </p:spPr>
              <p:style>
                <a:lnRef idx="0">
                  <a:scrgbClr r="0" g="0" b="0"/>
                </a:lnRef>
                <a:fillRef idx="0">
                  <a:scrgbClr r="0" g="0" b="0"/>
                </a:fillRef>
                <a:effectRef idx="0">
                  <a:scrgbClr r="0" g="0" b="0"/>
                </a:effectRef>
                <a:fontRef idx="minor"/>
              </p:style>
            </p:sp>
            <p:sp>
              <p:nvSpPr>
                <p:cNvPr id="1176" name="CustomShape 507"/>
                <p:cNvSpPr/>
                <p:nvPr/>
              </p:nvSpPr>
              <p:spPr>
                <a:xfrm>
                  <a:off x="6638760" y="3228840"/>
                  <a:ext cx="256680" cy="9000"/>
                </a:xfrm>
                <a:prstGeom prst="rect">
                  <a:avLst/>
                </a:prstGeom>
                <a:solidFill>
                  <a:srgbClr val="FFEF00"/>
                </a:solidFill>
                <a:ln w="9360">
                  <a:noFill/>
                </a:ln>
              </p:spPr>
              <p:style>
                <a:lnRef idx="0">
                  <a:scrgbClr r="0" g="0" b="0"/>
                </a:lnRef>
                <a:fillRef idx="0">
                  <a:scrgbClr r="0" g="0" b="0"/>
                </a:fillRef>
                <a:effectRef idx="0">
                  <a:scrgbClr r="0" g="0" b="0"/>
                </a:effectRef>
                <a:fontRef idx="minor"/>
              </p:style>
            </p:sp>
            <p:sp>
              <p:nvSpPr>
                <p:cNvPr id="1177" name="CustomShape 508"/>
                <p:cNvSpPr/>
                <p:nvPr/>
              </p:nvSpPr>
              <p:spPr>
                <a:xfrm>
                  <a:off x="6638760" y="3238560"/>
                  <a:ext cx="256680" cy="9000"/>
                </a:xfrm>
                <a:prstGeom prst="rect">
                  <a:avLst/>
                </a:prstGeom>
                <a:solidFill>
                  <a:srgbClr val="FFEF00"/>
                </a:solidFill>
                <a:ln w="9360">
                  <a:noFill/>
                </a:ln>
              </p:spPr>
              <p:style>
                <a:lnRef idx="0">
                  <a:scrgbClr r="0" g="0" b="0"/>
                </a:lnRef>
                <a:fillRef idx="0">
                  <a:scrgbClr r="0" g="0" b="0"/>
                </a:fillRef>
                <a:effectRef idx="0">
                  <a:scrgbClr r="0" g="0" b="0"/>
                </a:effectRef>
                <a:fontRef idx="minor"/>
              </p:style>
            </p:sp>
            <p:sp>
              <p:nvSpPr>
                <p:cNvPr id="1178" name="CustomShape 509"/>
                <p:cNvSpPr/>
                <p:nvPr/>
              </p:nvSpPr>
              <p:spPr>
                <a:xfrm>
                  <a:off x="6638760" y="3247920"/>
                  <a:ext cx="256680" cy="9000"/>
                </a:xfrm>
                <a:prstGeom prst="rect">
                  <a:avLst/>
                </a:prstGeom>
                <a:solidFill>
                  <a:srgbClr val="FFEE00"/>
                </a:solidFill>
                <a:ln w="9360">
                  <a:noFill/>
                </a:ln>
              </p:spPr>
              <p:style>
                <a:lnRef idx="0">
                  <a:scrgbClr r="0" g="0" b="0"/>
                </a:lnRef>
                <a:fillRef idx="0">
                  <a:scrgbClr r="0" g="0" b="0"/>
                </a:fillRef>
                <a:effectRef idx="0">
                  <a:scrgbClr r="0" g="0" b="0"/>
                </a:effectRef>
                <a:fontRef idx="minor"/>
              </p:style>
            </p:sp>
            <p:sp>
              <p:nvSpPr>
                <p:cNvPr id="1179" name="CustomShape 510"/>
                <p:cNvSpPr/>
                <p:nvPr/>
              </p:nvSpPr>
              <p:spPr>
                <a:xfrm>
                  <a:off x="6638760" y="3257640"/>
                  <a:ext cx="256680" cy="9000"/>
                </a:xfrm>
                <a:prstGeom prst="rect">
                  <a:avLst/>
                </a:prstGeom>
                <a:solidFill>
                  <a:srgbClr val="FFEE00"/>
                </a:solidFill>
                <a:ln w="9360">
                  <a:noFill/>
                </a:ln>
              </p:spPr>
              <p:style>
                <a:lnRef idx="0">
                  <a:scrgbClr r="0" g="0" b="0"/>
                </a:lnRef>
                <a:fillRef idx="0">
                  <a:scrgbClr r="0" g="0" b="0"/>
                </a:fillRef>
                <a:effectRef idx="0">
                  <a:scrgbClr r="0" g="0" b="0"/>
                </a:effectRef>
                <a:fontRef idx="minor"/>
              </p:style>
            </p:sp>
            <p:sp>
              <p:nvSpPr>
                <p:cNvPr id="1180" name="CustomShape 511"/>
                <p:cNvSpPr/>
                <p:nvPr/>
              </p:nvSpPr>
              <p:spPr>
                <a:xfrm>
                  <a:off x="6638760" y="3267000"/>
                  <a:ext cx="256680" cy="9000"/>
                </a:xfrm>
                <a:prstGeom prst="rect">
                  <a:avLst/>
                </a:prstGeom>
                <a:solidFill>
                  <a:srgbClr val="FFED00"/>
                </a:solidFill>
                <a:ln w="9360">
                  <a:noFill/>
                </a:ln>
              </p:spPr>
              <p:style>
                <a:lnRef idx="0">
                  <a:scrgbClr r="0" g="0" b="0"/>
                </a:lnRef>
                <a:fillRef idx="0">
                  <a:scrgbClr r="0" g="0" b="0"/>
                </a:fillRef>
                <a:effectRef idx="0">
                  <a:scrgbClr r="0" g="0" b="0"/>
                </a:effectRef>
                <a:fontRef idx="minor"/>
              </p:style>
            </p:sp>
            <p:sp>
              <p:nvSpPr>
                <p:cNvPr id="1181" name="CustomShape 512"/>
                <p:cNvSpPr/>
                <p:nvPr/>
              </p:nvSpPr>
              <p:spPr>
                <a:xfrm>
                  <a:off x="6638760" y="3276720"/>
                  <a:ext cx="256680" cy="9000"/>
                </a:xfrm>
                <a:prstGeom prst="rect">
                  <a:avLst/>
                </a:prstGeom>
                <a:solidFill>
                  <a:srgbClr val="FFED00"/>
                </a:solidFill>
                <a:ln w="9360">
                  <a:noFill/>
                </a:ln>
              </p:spPr>
              <p:style>
                <a:lnRef idx="0">
                  <a:scrgbClr r="0" g="0" b="0"/>
                </a:lnRef>
                <a:fillRef idx="0">
                  <a:scrgbClr r="0" g="0" b="0"/>
                </a:fillRef>
                <a:effectRef idx="0">
                  <a:scrgbClr r="0" g="0" b="0"/>
                </a:effectRef>
                <a:fontRef idx="minor"/>
              </p:style>
            </p:sp>
            <p:sp>
              <p:nvSpPr>
                <p:cNvPr id="1182" name="CustomShape 513"/>
                <p:cNvSpPr/>
                <p:nvPr/>
              </p:nvSpPr>
              <p:spPr>
                <a:xfrm>
                  <a:off x="6638760" y="3286080"/>
                  <a:ext cx="256680" cy="9000"/>
                </a:xfrm>
                <a:prstGeom prst="rect">
                  <a:avLst/>
                </a:prstGeom>
                <a:solidFill>
                  <a:srgbClr val="FFEC00"/>
                </a:solidFill>
                <a:ln w="9360">
                  <a:noFill/>
                </a:ln>
              </p:spPr>
              <p:style>
                <a:lnRef idx="0">
                  <a:scrgbClr r="0" g="0" b="0"/>
                </a:lnRef>
                <a:fillRef idx="0">
                  <a:scrgbClr r="0" g="0" b="0"/>
                </a:fillRef>
                <a:effectRef idx="0">
                  <a:scrgbClr r="0" g="0" b="0"/>
                </a:effectRef>
                <a:fontRef idx="minor"/>
              </p:style>
            </p:sp>
            <p:sp>
              <p:nvSpPr>
                <p:cNvPr id="1183" name="CustomShape 514"/>
                <p:cNvSpPr/>
                <p:nvPr/>
              </p:nvSpPr>
              <p:spPr>
                <a:xfrm>
                  <a:off x="6638760" y="3295800"/>
                  <a:ext cx="256680" cy="9000"/>
                </a:xfrm>
                <a:prstGeom prst="rect">
                  <a:avLst/>
                </a:prstGeom>
                <a:solidFill>
                  <a:srgbClr val="FFEB00"/>
                </a:solidFill>
                <a:ln w="9360">
                  <a:noFill/>
                </a:ln>
              </p:spPr>
              <p:style>
                <a:lnRef idx="0">
                  <a:scrgbClr r="0" g="0" b="0"/>
                </a:lnRef>
                <a:fillRef idx="0">
                  <a:scrgbClr r="0" g="0" b="0"/>
                </a:fillRef>
                <a:effectRef idx="0">
                  <a:scrgbClr r="0" g="0" b="0"/>
                </a:effectRef>
                <a:fontRef idx="minor"/>
              </p:style>
            </p:sp>
            <p:sp>
              <p:nvSpPr>
                <p:cNvPr id="1184" name="CustomShape 515"/>
                <p:cNvSpPr/>
                <p:nvPr/>
              </p:nvSpPr>
              <p:spPr>
                <a:xfrm>
                  <a:off x="6638760" y="3305160"/>
                  <a:ext cx="256680" cy="9000"/>
                </a:xfrm>
                <a:prstGeom prst="rect">
                  <a:avLst/>
                </a:prstGeom>
                <a:solidFill>
                  <a:srgbClr val="FFEA00"/>
                </a:solidFill>
                <a:ln w="9360">
                  <a:noFill/>
                </a:ln>
              </p:spPr>
              <p:style>
                <a:lnRef idx="0">
                  <a:scrgbClr r="0" g="0" b="0"/>
                </a:lnRef>
                <a:fillRef idx="0">
                  <a:scrgbClr r="0" g="0" b="0"/>
                </a:fillRef>
                <a:effectRef idx="0">
                  <a:scrgbClr r="0" g="0" b="0"/>
                </a:effectRef>
                <a:fontRef idx="minor"/>
              </p:style>
            </p:sp>
            <p:sp>
              <p:nvSpPr>
                <p:cNvPr id="1185" name="CustomShape 516"/>
                <p:cNvSpPr/>
                <p:nvPr/>
              </p:nvSpPr>
              <p:spPr>
                <a:xfrm>
                  <a:off x="6638760" y="3314880"/>
                  <a:ext cx="256680" cy="9000"/>
                </a:xfrm>
                <a:prstGeom prst="rect">
                  <a:avLst/>
                </a:prstGeom>
                <a:solidFill>
                  <a:srgbClr val="FFEA00"/>
                </a:solidFill>
                <a:ln w="9360">
                  <a:noFill/>
                </a:ln>
              </p:spPr>
              <p:style>
                <a:lnRef idx="0">
                  <a:scrgbClr r="0" g="0" b="0"/>
                </a:lnRef>
                <a:fillRef idx="0">
                  <a:scrgbClr r="0" g="0" b="0"/>
                </a:fillRef>
                <a:effectRef idx="0">
                  <a:scrgbClr r="0" g="0" b="0"/>
                </a:effectRef>
                <a:fontRef idx="minor"/>
              </p:style>
            </p:sp>
            <p:sp>
              <p:nvSpPr>
                <p:cNvPr id="1186" name="CustomShape 517"/>
                <p:cNvSpPr/>
                <p:nvPr/>
              </p:nvSpPr>
              <p:spPr>
                <a:xfrm>
                  <a:off x="6638760" y="3324240"/>
                  <a:ext cx="256680" cy="9000"/>
                </a:xfrm>
                <a:prstGeom prst="rect">
                  <a:avLst/>
                </a:prstGeom>
                <a:solidFill>
                  <a:srgbClr val="FFE900"/>
                </a:solidFill>
                <a:ln w="9360">
                  <a:noFill/>
                </a:ln>
              </p:spPr>
              <p:style>
                <a:lnRef idx="0">
                  <a:scrgbClr r="0" g="0" b="0"/>
                </a:lnRef>
                <a:fillRef idx="0">
                  <a:scrgbClr r="0" g="0" b="0"/>
                </a:fillRef>
                <a:effectRef idx="0">
                  <a:scrgbClr r="0" g="0" b="0"/>
                </a:effectRef>
                <a:fontRef idx="minor"/>
              </p:style>
            </p:sp>
            <p:sp>
              <p:nvSpPr>
                <p:cNvPr id="1187" name="CustomShape 518"/>
                <p:cNvSpPr/>
                <p:nvPr/>
              </p:nvSpPr>
              <p:spPr>
                <a:xfrm>
                  <a:off x="6638760" y="3333600"/>
                  <a:ext cx="256680" cy="9000"/>
                </a:xfrm>
                <a:prstGeom prst="rect">
                  <a:avLst/>
                </a:prstGeom>
                <a:solidFill>
                  <a:srgbClr val="FFE900"/>
                </a:solidFill>
                <a:ln w="9360">
                  <a:noFill/>
                </a:ln>
              </p:spPr>
              <p:style>
                <a:lnRef idx="0">
                  <a:scrgbClr r="0" g="0" b="0"/>
                </a:lnRef>
                <a:fillRef idx="0">
                  <a:scrgbClr r="0" g="0" b="0"/>
                </a:fillRef>
                <a:effectRef idx="0">
                  <a:scrgbClr r="0" g="0" b="0"/>
                </a:effectRef>
                <a:fontRef idx="minor"/>
              </p:style>
            </p:sp>
            <p:sp>
              <p:nvSpPr>
                <p:cNvPr id="1188" name="CustomShape 519"/>
                <p:cNvSpPr/>
                <p:nvPr/>
              </p:nvSpPr>
              <p:spPr>
                <a:xfrm>
                  <a:off x="6638760" y="3343320"/>
                  <a:ext cx="256680" cy="9000"/>
                </a:xfrm>
                <a:prstGeom prst="rect">
                  <a:avLst/>
                </a:prstGeom>
                <a:solidFill>
                  <a:srgbClr val="FFE800"/>
                </a:solidFill>
                <a:ln w="9360">
                  <a:noFill/>
                </a:ln>
              </p:spPr>
              <p:style>
                <a:lnRef idx="0">
                  <a:scrgbClr r="0" g="0" b="0"/>
                </a:lnRef>
                <a:fillRef idx="0">
                  <a:scrgbClr r="0" g="0" b="0"/>
                </a:fillRef>
                <a:effectRef idx="0">
                  <a:scrgbClr r="0" g="0" b="0"/>
                </a:effectRef>
                <a:fontRef idx="minor"/>
              </p:style>
            </p:sp>
            <p:sp>
              <p:nvSpPr>
                <p:cNvPr id="1189" name="CustomShape 520"/>
                <p:cNvSpPr/>
                <p:nvPr/>
              </p:nvSpPr>
              <p:spPr>
                <a:xfrm>
                  <a:off x="6638760" y="3352680"/>
                  <a:ext cx="256680" cy="9000"/>
                </a:xfrm>
                <a:prstGeom prst="rect">
                  <a:avLst/>
                </a:prstGeom>
                <a:solidFill>
                  <a:srgbClr val="FFE700"/>
                </a:solidFill>
                <a:ln w="9360">
                  <a:noFill/>
                </a:ln>
              </p:spPr>
              <p:style>
                <a:lnRef idx="0">
                  <a:scrgbClr r="0" g="0" b="0"/>
                </a:lnRef>
                <a:fillRef idx="0">
                  <a:scrgbClr r="0" g="0" b="0"/>
                </a:fillRef>
                <a:effectRef idx="0">
                  <a:scrgbClr r="0" g="0" b="0"/>
                </a:effectRef>
                <a:fontRef idx="minor"/>
              </p:style>
            </p:sp>
            <p:sp>
              <p:nvSpPr>
                <p:cNvPr id="1190" name="CustomShape 521"/>
                <p:cNvSpPr/>
                <p:nvPr/>
              </p:nvSpPr>
              <p:spPr>
                <a:xfrm>
                  <a:off x="6638760" y="3362400"/>
                  <a:ext cx="256680" cy="9000"/>
                </a:xfrm>
                <a:prstGeom prst="rect">
                  <a:avLst/>
                </a:prstGeom>
                <a:solidFill>
                  <a:srgbClr val="FFE700"/>
                </a:solidFill>
                <a:ln w="9360">
                  <a:noFill/>
                </a:ln>
              </p:spPr>
              <p:style>
                <a:lnRef idx="0">
                  <a:scrgbClr r="0" g="0" b="0"/>
                </a:lnRef>
                <a:fillRef idx="0">
                  <a:scrgbClr r="0" g="0" b="0"/>
                </a:fillRef>
                <a:effectRef idx="0">
                  <a:scrgbClr r="0" g="0" b="0"/>
                </a:effectRef>
                <a:fontRef idx="minor"/>
              </p:style>
            </p:sp>
            <p:sp>
              <p:nvSpPr>
                <p:cNvPr id="1191" name="CustomShape 522"/>
                <p:cNvSpPr/>
                <p:nvPr/>
              </p:nvSpPr>
              <p:spPr>
                <a:xfrm>
                  <a:off x="6638760" y="3371760"/>
                  <a:ext cx="256680" cy="9000"/>
                </a:xfrm>
                <a:prstGeom prst="rect">
                  <a:avLst/>
                </a:prstGeom>
                <a:solidFill>
                  <a:srgbClr val="FFE600"/>
                </a:solidFill>
                <a:ln w="9360">
                  <a:noFill/>
                </a:ln>
              </p:spPr>
              <p:style>
                <a:lnRef idx="0">
                  <a:scrgbClr r="0" g="0" b="0"/>
                </a:lnRef>
                <a:fillRef idx="0">
                  <a:scrgbClr r="0" g="0" b="0"/>
                </a:fillRef>
                <a:effectRef idx="0">
                  <a:scrgbClr r="0" g="0" b="0"/>
                </a:effectRef>
                <a:fontRef idx="minor"/>
              </p:style>
            </p:sp>
            <p:sp>
              <p:nvSpPr>
                <p:cNvPr id="1192" name="CustomShape 523"/>
                <p:cNvSpPr/>
                <p:nvPr/>
              </p:nvSpPr>
              <p:spPr>
                <a:xfrm>
                  <a:off x="6638760" y="3381480"/>
                  <a:ext cx="256680" cy="9000"/>
                </a:xfrm>
                <a:prstGeom prst="rect">
                  <a:avLst/>
                </a:prstGeom>
                <a:solidFill>
                  <a:srgbClr val="FFE600"/>
                </a:solidFill>
                <a:ln w="9360">
                  <a:noFill/>
                </a:ln>
              </p:spPr>
              <p:style>
                <a:lnRef idx="0">
                  <a:scrgbClr r="0" g="0" b="0"/>
                </a:lnRef>
                <a:fillRef idx="0">
                  <a:scrgbClr r="0" g="0" b="0"/>
                </a:fillRef>
                <a:effectRef idx="0">
                  <a:scrgbClr r="0" g="0" b="0"/>
                </a:effectRef>
                <a:fontRef idx="minor"/>
              </p:style>
            </p:sp>
            <p:sp>
              <p:nvSpPr>
                <p:cNvPr id="1193" name="CustomShape 524"/>
                <p:cNvSpPr/>
                <p:nvPr/>
              </p:nvSpPr>
              <p:spPr>
                <a:xfrm>
                  <a:off x="6638760" y="3390840"/>
                  <a:ext cx="256680" cy="9000"/>
                </a:xfrm>
                <a:prstGeom prst="rect">
                  <a:avLst/>
                </a:prstGeom>
                <a:solidFill>
                  <a:srgbClr val="FFE500"/>
                </a:solidFill>
                <a:ln w="9360">
                  <a:noFill/>
                </a:ln>
              </p:spPr>
              <p:style>
                <a:lnRef idx="0">
                  <a:scrgbClr r="0" g="0" b="0"/>
                </a:lnRef>
                <a:fillRef idx="0">
                  <a:scrgbClr r="0" g="0" b="0"/>
                </a:fillRef>
                <a:effectRef idx="0">
                  <a:scrgbClr r="0" g="0" b="0"/>
                </a:effectRef>
                <a:fontRef idx="minor"/>
              </p:style>
            </p:sp>
            <p:sp>
              <p:nvSpPr>
                <p:cNvPr id="1194" name="CustomShape 525"/>
                <p:cNvSpPr/>
                <p:nvPr/>
              </p:nvSpPr>
              <p:spPr>
                <a:xfrm>
                  <a:off x="6638760" y="3400560"/>
                  <a:ext cx="256680" cy="9000"/>
                </a:xfrm>
                <a:prstGeom prst="rect">
                  <a:avLst/>
                </a:prstGeom>
                <a:solidFill>
                  <a:srgbClr val="FFE400"/>
                </a:solidFill>
                <a:ln w="9360">
                  <a:noFill/>
                </a:ln>
              </p:spPr>
              <p:style>
                <a:lnRef idx="0">
                  <a:scrgbClr r="0" g="0" b="0"/>
                </a:lnRef>
                <a:fillRef idx="0">
                  <a:scrgbClr r="0" g="0" b="0"/>
                </a:fillRef>
                <a:effectRef idx="0">
                  <a:scrgbClr r="0" g="0" b="0"/>
                </a:effectRef>
                <a:fontRef idx="minor"/>
              </p:style>
            </p:sp>
            <p:sp>
              <p:nvSpPr>
                <p:cNvPr id="1195" name="CustomShape 526"/>
                <p:cNvSpPr/>
                <p:nvPr/>
              </p:nvSpPr>
              <p:spPr>
                <a:xfrm>
                  <a:off x="6638760" y="3409920"/>
                  <a:ext cx="256680" cy="9000"/>
                </a:xfrm>
                <a:prstGeom prst="rect">
                  <a:avLst/>
                </a:prstGeom>
                <a:solidFill>
                  <a:srgbClr val="FFE400"/>
                </a:solidFill>
                <a:ln w="9360">
                  <a:noFill/>
                </a:ln>
              </p:spPr>
              <p:style>
                <a:lnRef idx="0">
                  <a:scrgbClr r="0" g="0" b="0"/>
                </a:lnRef>
                <a:fillRef idx="0">
                  <a:scrgbClr r="0" g="0" b="0"/>
                </a:fillRef>
                <a:effectRef idx="0">
                  <a:scrgbClr r="0" g="0" b="0"/>
                </a:effectRef>
                <a:fontRef idx="minor"/>
              </p:style>
            </p:sp>
            <p:sp>
              <p:nvSpPr>
                <p:cNvPr id="1196" name="CustomShape 527"/>
                <p:cNvSpPr/>
                <p:nvPr/>
              </p:nvSpPr>
              <p:spPr>
                <a:xfrm>
                  <a:off x="6638760" y="3419640"/>
                  <a:ext cx="256680" cy="9000"/>
                </a:xfrm>
                <a:prstGeom prst="rect">
                  <a:avLst/>
                </a:prstGeom>
                <a:solidFill>
                  <a:srgbClr val="FFE300"/>
                </a:solidFill>
                <a:ln w="9360">
                  <a:noFill/>
                </a:ln>
              </p:spPr>
              <p:style>
                <a:lnRef idx="0">
                  <a:scrgbClr r="0" g="0" b="0"/>
                </a:lnRef>
                <a:fillRef idx="0">
                  <a:scrgbClr r="0" g="0" b="0"/>
                </a:fillRef>
                <a:effectRef idx="0">
                  <a:scrgbClr r="0" g="0" b="0"/>
                </a:effectRef>
                <a:fontRef idx="minor"/>
              </p:style>
            </p:sp>
            <p:sp>
              <p:nvSpPr>
                <p:cNvPr id="1197" name="CustomShape 528"/>
                <p:cNvSpPr/>
                <p:nvPr/>
              </p:nvSpPr>
              <p:spPr>
                <a:xfrm>
                  <a:off x="6638760" y="3429000"/>
                  <a:ext cx="256680" cy="9000"/>
                </a:xfrm>
                <a:prstGeom prst="rect">
                  <a:avLst/>
                </a:prstGeom>
                <a:solidFill>
                  <a:srgbClr val="FFE200"/>
                </a:solidFill>
                <a:ln w="9360">
                  <a:noFill/>
                </a:ln>
              </p:spPr>
              <p:style>
                <a:lnRef idx="0">
                  <a:scrgbClr r="0" g="0" b="0"/>
                </a:lnRef>
                <a:fillRef idx="0">
                  <a:scrgbClr r="0" g="0" b="0"/>
                </a:fillRef>
                <a:effectRef idx="0">
                  <a:scrgbClr r="0" g="0" b="0"/>
                </a:effectRef>
                <a:fontRef idx="minor"/>
              </p:style>
            </p:sp>
            <p:sp>
              <p:nvSpPr>
                <p:cNvPr id="1198" name="CustomShape 529"/>
                <p:cNvSpPr/>
                <p:nvPr/>
              </p:nvSpPr>
              <p:spPr>
                <a:xfrm>
                  <a:off x="6638760" y="3438360"/>
                  <a:ext cx="256680" cy="9000"/>
                </a:xfrm>
                <a:prstGeom prst="rect">
                  <a:avLst/>
                </a:prstGeom>
                <a:solidFill>
                  <a:srgbClr val="FFE100"/>
                </a:solidFill>
                <a:ln w="9360">
                  <a:noFill/>
                </a:ln>
              </p:spPr>
              <p:style>
                <a:lnRef idx="0">
                  <a:scrgbClr r="0" g="0" b="0"/>
                </a:lnRef>
                <a:fillRef idx="0">
                  <a:scrgbClr r="0" g="0" b="0"/>
                </a:fillRef>
                <a:effectRef idx="0">
                  <a:scrgbClr r="0" g="0" b="0"/>
                </a:effectRef>
                <a:fontRef idx="minor"/>
              </p:style>
            </p:sp>
            <p:sp>
              <p:nvSpPr>
                <p:cNvPr id="1199" name="CustomShape 530"/>
                <p:cNvSpPr/>
                <p:nvPr/>
              </p:nvSpPr>
              <p:spPr>
                <a:xfrm>
                  <a:off x="6638760" y="3448080"/>
                  <a:ext cx="256680" cy="9000"/>
                </a:xfrm>
                <a:prstGeom prst="rect">
                  <a:avLst/>
                </a:prstGeom>
                <a:solidFill>
                  <a:srgbClr val="FFE100"/>
                </a:solidFill>
                <a:ln w="9360">
                  <a:noFill/>
                </a:ln>
              </p:spPr>
              <p:style>
                <a:lnRef idx="0">
                  <a:scrgbClr r="0" g="0" b="0"/>
                </a:lnRef>
                <a:fillRef idx="0">
                  <a:scrgbClr r="0" g="0" b="0"/>
                </a:fillRef>
                <a:effectRef idx="0">
                  <a:scrgbClr r="0" g="0" b="0"/>
                </a:effectRef>
                <a:fontRef idx="minor"/>
              </p:style>
            </p:sp>
            <p:sp>
              <p:nvSpPr>
                <p:cNvPr id="1200" name="CustomShape 531"/>
                <p:cNvSpPr/>
                <p:nvPr/>
              </p:nvSpPr>
              <p:spPr>
                <a:xfrm>
                  <a:off x="6638760" y="3457440"/>
                  <a:ext cx="256680" cy="9000"/>
                </a:xfrm>
                <a:prstGeom prst="rect">
                  <a:avLst/>
                </a:prstGeom>
                <a:solidFill>
                  <a:srgbClr val="FFE000"/>
                </a:solidFill>
                <a:ln w="9360">
                  <a:noFill/>
                </a:ln>
              </p:spPr>
              <p:style>
                <a:lnRef idx="0">
                  <a:scrgbClr r="0" g="0" b="0"/>
                </a:lnRef>
                <a:fillRef idx="0">
                  <a:scrgbClr r="0" g="0" b="0"/>
                </a:fillRef>
                <a:effectRef idx="0">
                  <a:scrgbClr r="0" g="0" b="0"/>
                </a:effectRef>
                <a:fontRef idx="minor"/>
              </p:style>
            </p:sp>
            <p:sp>
              <p:nvSpPr>
                <p:cNvPr id="1201" name="CustomShape 532"/>
                <p:cNvSpPr/>
                <p:nvPr/>
              </p:nvSpPr>
              <p:spPr>
                <a:xfrm>
                  <a:off x="6638760" y="3467160"/>
                  <a:ext cx="256680" cy="9000"/>
                </a:xfrm>
                <a:prstGeom prst="rect">
                  <a:avLst/>
                </a:prstGeom>
                <a:solidFill>
                  <a:srgbClr val="FFDF00"/>
                </a:solidFill>
                <a:ln w="9360">
                  <a:noFill/>
                </a:ln>
              </p:spPr>
              <p:style>
                <a:lnRef idx="0">
                  <a:scrgbClr r="0" g="0" b="0"/>
                </a:lnRef>
                <a:fillRef idx="0">
                  <a:scrgbClr r="0" g="0" b="0"/>
                </a:fillRef>
                <a:effectRef idx="0">
                  <a:scrgbClr r="0" g="0" b="0"/>
                </a:effectRef>
                <a:fontRef idx="minor"/>
              </p:style>
            </p:sp>
            <p:sp>
              <p:nvSpPr>
                <p:cNvPr id="1202" name="CustomShape 533"/>
                <p:cNvSpPr/>
                <p:nvPr/>
              </p:nvSpPr>
              <p:spPr>
                <a:xfrm>
                  <a:off x="6638760" y="3476520"/>
                  <a:ext cx="256680" cy="9000"/>
                </a:xfrm>
                <a:prstGeom prst="rect">
                  <a:avLst/>
                </a:prstGeom>
                <a:solidFill>
                  <a:srgbClr val="FFDE00"/>
                </a:solidFill>
                <a:ln w="9360">
                  <a:noFill/>
                </a:ln>
              </p:spPr>
              <p:style>
                <a:lnRef idx="0">
                  <a:scrgbClr r="0" g="0" b="0"/>
                </a:lnRef>
                <a:fillRef idx="0">
                  <a:scrgbClr r="0" g="0" b="0"/>
                </a:fillRef>
                <a:effectRef idx="0">
                  <a:scrgbClr r="0" g="0" b="0"/>
                </a:effectRef>
                <a:fontRef idx="minor"/>
              </p:style>
            </p:sp>
            <p:sp>
              <p:nvSpPr>
                <p:cNvPr id="1203" name="CustomShape 534"/>
                <p:cNvSpPr/>
                <p:nvPr/>
              </p:nvSpPr>
              <p:spPr>
                <a:xfrm>
                  <a:off x="6638760" y="3486240"/>
                  <a:ext cx="256680" cy="9000"/>
                </a:xfrm>
                <a:prstGeom prst="rect">
                  <a:avLst/>
                </a:prstGeom>
                <a:solidFill>
                  <a:srgbClr val="FFDE00"/>
                </a:solidFill>
                <a:ln w="9360">
                  <a:noFill/>
                </a:ln>
              </p:spPr>
              <p:style>
                <a:lnRef idx="0">
                  <a:scrgbClr r="0" g="0" b="0"/>
                </a:lnRef>
                <a:fillRef idx="0">
                  <a:scrgbClr r="0" g="0" b="0"/>
                </a:fillRef>
                <a:effectRef idx="0">
                  <a:scrgbClr r="0" g="0" b="0"/>
                </a:effectRef>
                <a:fontRef idx="minor"/>
              </p:style>
            </p:sp>
            <p:sp>
              <p:nvSpPr>
                <p:cNvPr id="1204" name="CustomShape 535"/>
                <p:cNvSpPr/>
                <p:nvPr/>
              </p:nvSpPr>
              <p:spPr>
                <a:xfrm>
                  <a:off x="6638760" y="3495600"/>
                  <a:ext cx="256680" cy="9000"/>
                </a:xfrm>
                <a:prstGeom prst="rect">
                  <a:avLst/>
                </a:prstGeom>
                <a:solidFill>
                  <a:srgbClr val="FFDD00"/>
                </a:solidFill>
                <a:ln w="9360">
                  <a:noFill/>
                </a:ln>
              </p:spPr>
              <p:style>
                <a:lnRef idx="0">
                  <a:scrgbClr r="0" g="0" b="0"/>
                </a:lnRef>
                <a:fillRef idx="0">
                  <a:scrgbClr r="0" g="0" b="0"/>
                </a:fillRef>
                <a:effectRef idx="0">
                  <a:scrgbClr r="0" g="0" b="0"/>
                </a:effectRef>
                <a:fontRef idx="minor"/>
              </p:style>
            </p:sp>
            <p:sp>
              <p:nvSpPr>
                <p:cNvPr id="1205" name="CustomShape 536"/>
                <p:cNvSpPr/>
                <p:nvPr/>
              </p:nvSpPr>
              <p:spPr>
                <a:xfrm>
                  <a:off x="6638760" y="3505320"/>
                  <a:ext cx="256680" cy="9000"/>
                </a:xfrm>
                <a:prstGeom prst="rect">
                  <a:avLst/>
                </a:prstGeom>
                <a:solidFill>
                  <a:srgbClr val="FFDC00"/>
                </a:solidFill>
                <a:ln w="9360">
                  <a:noFill/>
                </a:ln>
              </p:spPr>
              <p:style>
                <a:lnRef idx="0">
                  <a:scrgbClr r="0" g="0" b="0"/>
                </a:lnRef>
                <a:fillRef idx="0">
                  <a:scrgbClr r="0" g="0" b="0"/>
                </a:fillRef>
                <a:effectRef idx="0">
                  <a:scrgbClr r="0" g="0" b="0"/>
                </a:effectRef>
                <a:fontRef idx="minor"/>
              </p:style>
            </p:sp>
            <p:sp>
              <p:nvSpPr>
                <p:cNvPr id="1206" name="CustomShape 537"/>
                <p:cNvSpPr/>
                <p:nvPr/>
              </p:nvSpPr>
              <p:spPr>
                <a:xfrm>
                  <a:off x="6638760" y="3514680"/>
                  <a:ext cx="256680" cy="9000"/>
                </a:xfrm>
                <a:prstGeom prst="rect">
                  <a:avLst/>
                </a:prstGeom>
                <a:solidFill>
                  <a:srgbClr val="FFDB00"/>
                </a:solidFill>
                <a:ln w="9360">
                  <a:noFill/>
                </a:ln>
              </p:spPr>
              <p:style>
                <a:lnRef idx="0">
                  <a:scrgbClr r="0" g="0" b="0"/>
                </a:lnRef>
                <a:fillRef idx="0">
                  <a:scrgbClr r="0" g="0" b="0"/>
                </a:fillRef>
                <a:effectRef idx="0">
                  <a:scrgbClr r="0" g="0" b="0"/>
                </a:effectRef>
                <a:fontRef idx="minor"/>
              </p:style>
            </p:sp>
            <p:sp>
              <p:nvSpPr>
                <p:cNvPr id="1207" name="CustomShape 538"/>
                <p:cNvSpPr/>
                <p:nvPr/>
              </p:nvSpPr>
              <p:spPr>
                <a:xfrm>
                  <a:off x="6638760" y="3524400"/>
                  <a:ext cx="256680" cy="9000"/>
                </a:xfrm>
                <a:prstGeom prst="rect">
                  <a:avLst/>
                </a:prstGeom>
                <a:solidFill>
                  <a:srgbClr val="FFDB00"/>
                </a:solidFill>
                <a:ln w="9360">
                  <a:noFill/>
                </a:ln>
              </p:spPr>
              <p:style>
                <a:lnRef idx="0">
                  <a:scrgbClr r="0" g="0" b="0"/>
                </a:lnRef>
                <a:fillRef idx="0">
                  <a:scrgbClr r="0" g="0" b="0"/>
                </a:fillRef>
                <a:effectRef idx="0">
                  <a:scrgbClr r="0" g="0" b="0"/>
                </a:effectRef>
                <a:fontRef idx="minor"/>
              </p:style>
            </p:sp>
            <p:sp>
              <p:nvSpPr>
                <p:cNvPr id="1208" name="CustomShape 539"/>
                <p:cNvSpPr/>
                <p:nvPr/>
              </p:nvSpPr>
              <p:spPr>
                <a:xfrm>
                  <a:off x="6638760" y="3533760"/>
                  <a:ext cx="256680" cy="9000"/>
                </a:xfrm>
                <a:prstGeom prst="rect">
                  <a:avLst/>
                </a:prstGeom>
                <a:solidFill>
                  <a:srgbClr val="FFDA00"/>
                </a:solidFill>
                <a:ln w="9360">
                  <a:noFill/>
                </a:ln>
              </p:spPr>
              <p:style>
                <a:lnRef idx="0">
                  <a:scrgbClr r="0" g="0" b="0"/>
                </a:lnRef>
                <a:fillRef idx="0">
                  <a:scrgbClr r="0" g="0" b="0"/>
                </a:fillRef>
                <a:effectRef idx="0">
                  <a:scrgbClr r="0" g="0" b="0"/>
                </a:effectRef>
                <a:fontRef idx="minor"/>
              </p:style>
            </p:sp>
            <p:sp>
              <p:nvSpPr>
                <p:cNvPr id="1209" name="CustomShape 540"/>
                <p:cNvSpPr/>
                <p:nvPr/>
              </p:nvSpPr>
              <p:spPr>
                <a:xfrm>
                  <a:off x="6638760" y="3543480"/>
                  <a:ext cx="256680" cy="9000"/>
                </a:xfrm>
                <a:prstGeom prst="rect">
                  <a:avLst/>
                </a:prstGeom>
                <a:solidFill>
                  <a:srgbClr val="FFD900"/>
                </a:solidFill>
                <a:ln w="9360">
                  <a:noFill/>
                </a:ln>
              </p:spPr>
              <p:style>
                <a:lnRef idx="0">
                  <a:scrgbClr r="0" g="0" b="0"/>
                </a:lnRef>
                <a:fillRef idx="0">
                  <a:scrgbClr r="0" g="0" b="0"/>
                </a:fillRef>
                <a:effectRef idx="0">
                  <a:scrgbClr r="0" g="0" b="0"/>
                </a:effectRef>
                <a:fontRef idx="minor"/>
              </p:style>
            </p:sp>
            <p:sp>
              <p:nvSpPr>
                <p:cNvPr id="1210" name="CustomShape 541"/>
                <p:cNvSpPr/>
                <p:nvPr/>
              </p:nvSpPr>
              <p:spPr>
                <a:xfrm>
                  <a:off x="6638760" y="3552840"/>
                  <a:ext cx="256680" cy="9000"/>
                </a:xfrm>
                <a:prstGeom prst="rect">
                  <a:avLst/>
                </a:prstGeom>
                <a:solidFill>
                  <a:srgbClr val="FFD800"/>
                </a:solidFill>
                <a:ln w="9360">
                  <a:noFill/>
                </a:ln>
              </p:spPr>
              <p:style>
                <a:lnRef idx="0">
                  <a:scrgbClr r="0" g="0" b="0"/>
                </a:lnRef>
                <a:fillRef idx="0">
                  <a:scrgbClr r="0" g="0" b="0"/>
                </a:fillRef>
                <a:effectRef idx="0">
                  <a:scrgbClr r="0" g="0" b="0"/>
                </a:effectRef>
                <a:fontRef idx="minor"/>
              </p:style>
            </p:sp>
            <p:sp>
              <p:nvSpPr>
                <p:cNvPr id="1211" name="CustomShape 542"/>
                <p:cNvSpPr/>
                <p:nvPr/>
              </p:nvSpPr>
              <p:spPr>
                <a:xfrm>
                  <a:off x="6638760" y="3562200"/>
                  <a:ext cx="256680" cy="9000"/>
                </a:xfrm>
                <a:prstGeom prst="rect">
                  <a:avLst/>
                </a:prstGeom>
                <a:solidFill>
                  <a:srgbClr val="FFD700"/>
                </a:solidFill>
                <a:ln w="9360">
                  <a:noFill/>
                </a:ln>
              </p:spPr>
              <p:style>
                <a:lnRef idx="0">
                  <a:scrgbClr r="0" g="0" b="0"/>
                </a:lnRef>
                <a:fillRef idx="0">
                  <a:scrgbClr r="0" g="0" b="0"/>
                </a:fillRef>
                <a:effectRef idx="0">
                  <a:scrgbClr r="0" g="0" b="0"/>
                </a:effectRef>
                <a:fontRef idx="minor"/>
              </p:style>
            </p:sp>
            <p:sp>
              <p:nvSpPr>
                <p:cNvPr id="1212" name="CustomShape 543"/>
                <p:cNvSpPr/>
                <p:nvPr/>
              </p:nvSpPr>
              <p:spPr>
                <a:xfrm>
                  <a:off x="6638760" y="3571920"/>
                  <a:ext cx="256680" cy="9000"/>
                </a:xfrm>
                <a:prstGeom prst="rect">
                  <a:avLst/>
                </a:prstGeom>
                <a:solidFill>
                  <a:srgbClr val="FFD600"/>
                </a:solidFill>
                <a:ln w="9360">
                  <a:noFill/>
                </a:ln>
              </p:spPr>
              <p:style>
                <a:lnRef idx="0">
                  <a:scrgbClr r="0" g="0" b="0"/>
                </a:lnRef>
                <a:fillRef idx="0">
                  <a:scrgbClr r="0" g="0" b="0"/>
                </a:fillRef>
                <a:effectRef idx="0">
                  <a:scrgbClr r="0" g="0" b="0"/>
                </a:effectRef>
                <a:fontRef idx="minor"/>
              </p:style>
            </p:sp>
            <p:sp>
              <p:nvSpPr>
                <p:cNvPr id="1213" name="CustomShape 544"/>
                <p:cNvSpPr/>
                <p:nvPr/>
              </p:nvSpPr>
              <p:spPr>
                <a:xfrm>
                  <a:off x="6638760" y="3581280"/>
                  <a:ext cx="256680" cy="9000"/>
                </a:xfrm>
                <a:prstGeom prst="rect">
                  <a:avLst/>
                </a:prstGeom>
                <a:solidFill>
                  <a:srgbClr val="FFD500"/>
                </a:solidFill>
                <a:ln w="9360">
                  <a:noFill/>
                </a:ln>
              </p:spPr>
              <p:style>
                <a:lnRef idx="0">
                  <a:scrgbClr r="0" g="0" b="0"/>
                </a:lnRef>
                <a:fillRef idx="0">
                  <a:scrgbClr r="0" g="0" b="0"/>
                </a:fillRef>
                <a:effectRef idx="0">
                  <a:scrgbClr r="0" g="0" b="0"/>
                </a:effectRef>
                <a:fontRef idx="minor"/>
              </p:style>
            </p:sp>
            <p:sp>
              <p:nvSpPr>
                <p:cNvPr id="1214" name="CustomShape 545"/>
                <p:cNvSpPr/>
                <p:nvPr/>
              </p:nvSpPr>
              <p:spPr>
                <a:xfrm>
                  <a:off x="6638760" y="3591000"/>
                  <a:ext cx="256680" cy="9000"/>
                </a:xfrm>
                <a:prstGeom prst="rect">
                  <a:avLst/>
                </a:prstGeom>
                <a:solidFill>
                  <a:srgbClr val="FFD500"/>
                </a:solidFill>
                <a:ln w="9360">
                  <a:noFill/>
                </a:ln>
              </p:spPr>
              <p:style>
                <a:lnRef idx="0">
                  <a:scrgbClr r="0" g="0" b="0"/>
                </a:lnRef>
                <a:fillRef idx="0">
                  <a:scrgbClr r="0" g="0" b="0"/>
                </a:fillRef>
                <a:effectRef idx="0">
                  <a:scrgbClr r="0" g="0" b="0"/>
                </a:effectRef>
                <a:fontRef idx="minor"/>
              </p:style>
            </p:sp>
            <p:sp>
              <p:nvSpPr>
                <p:cNvPr id="1215" name="CustomShape 546"/>
                <p:cNvSpPr/>
                <p:nvPr/>
              </p:nvSpPr>
              <p:spPr>
                <a:xfrm>
                  <a:off x="6638760" y="3600360"/>
                  <a:ext cx="256680" cy="9000"/>
                </a:xfrm>
                <a:prstGeom prst="rect">
                  <a:avLst/>
                </a:prstGeom>
                <a:solidFill>
                  <a:srgbClr val="FFD400"/>
                </a:solidFill>
                <a:ln w="9360">
                  <a:noFill/>
                </a:ln>
              </p:spPr>
              <p:style>
                <a:lnRef idx="0">
                  <a:scrgbClr r="0" g="0" b="0"/>
                </a:lnRef>
                <a:fillRef idx="0">
                  <a:scrgbClr r="0" g="0" b="0"/>
                </a:fillRef>
                <a:effectRef idx="0">
                  <a:scrgbClr r="0" g="0" b="0"/>
                </a:effectRef>
                <a:fontRef idx="minor"/>
              </p:style>
            </p:sp>
            <p:sp>
              <p:nvSpPr>
                <p:cNvPr id="1216" name="CustomShape 547"/>
                <p:cNvSpPr/>
                <p:nvPr/>
              </p:nvSpPr>
              <p:spPr>
                <a:xfrm>
                  <a:off x="6638760" y="3610080"/>
                  <a:ext cx="256680" cy="9000"/>
                </a:xfrm>
                <a:prstGeom prst="rect">
                  <a:avLst/>
                </a:prstGeom>
                <a:solidFill>
                  <a:srgbClr val="FFD300"/>
                </a:solidFill>
                <a:ln w="9360">
                  <a:noFill/>
                </a:ln>
              </p:spPr>
              <p:style>
                <a:lnRef idx="0">
                  <a:scrgbClr r="0" g="0" b="0"/>
                </a:lnRef>
                <a:fillRef idx="0">
                  <a:scrgbClr r="0" g="0" b="0"/>
                </a:fillRef>
                <a:effectRef idx="0">
                  <a:scrgbClr r="0" g="0" b="0"/>
                </a:effectRef>
                <a:fontRef idx="minor"/>
              </p:style>
            </p:sp>
            <p:sp>
              <p:nvSpPr>
                <p:cNvPr id="1217" name="CustomShape 548"/>
                <p:cNvSpPr/>
                <p:nvPr/>
              </p:nvSpPr>
              <p:spPr>
                <a:xfrm>
                  <a:off x="6638760" y="3619440"/>
                  <a:ext cx="256680" cy="9000"/>
                </a:xfrm>
                <a:prstGeom prst="rect">
                  <a:avLst/>
                </a:prstGeom>
                <a:solidFill>
                  <a:srgbClr val="FFD200"/>
                </a:solidFill>
                <a:ln w="9360">
                  <a:noFill/>
                </a:ln>
              </p:spPr>
              <p:style>
                <a:lnRef idx="0">
                  <a:scrgbClr r="0" g="0" b="0"/>
                </a:lnRef>
                <a:fillRef idx="0">
                  <a:scrgbClr r="0" g="0" b="0"/>
                </a:fillRef>
                <a:effectRef idx="0">
                  <a:scrgbClr r="0" g="0" b="0"/>
                </a:effectRef>
                <a:fontRef idx="minor"/>
              </p:style>
            </p:sp>
            <p:sp>
              <p:nvSpPr>
                <p:cNvPr id="1218" name="CustomShape 549"/>
                <p:cNvSpPr/>
                <p:nvPr/>
              </p:nvSpPr>
              <p:spPr>
                <a:xfrm>
                  <a:off x="6638760" y="3629160"/>
                  <a:ext cx="256680" cy="9000"/>
                </a:xfrm>
                <a:prstGeom prst="rect">
                  <a:avLst/>
                </a:prstGeom>
                <a:solidFill>
                  <a:srgbClr val="FFD100"/>
                </a:solidFill>
                <a:ln w="9360">
                  <a:noFill/>
                </a:ln>
              </p:spPr>
              <p:style>
                <a:lnRef idx="0">
                  <a:scrgbClr r="0" g="0" b="0"/>
                </a:lnRef>
                <a:fillRef idx="0">
                  <a:scrgbClr r="0" g="0" b="0"/>
                </a:fillRef>
                <a:effectRef idx="0">
                  <a:scrgbClr r="0" g="0" b="0"/>
                </a:effectRef>
                <a:fontRef idx="minor"/>
              </p:style>
            </p:sp>
            <p:sp>
              <p:nvSpPr>
                <p:cNvPr id="1219" name="CustomShape 550"/>
                <p:cNvSpPr/>
                <p:nvPr/>
              </p:nvSpPr>
              <p:spPr>
                <a:xfrm>
                  <a:off x="6638760" y="3638520"/>
                  <a:ext cx="256680" cy="9000"/>
                </a:xfrm>
                <a:prstGeom prst="rect">
                  <a:avLst/>
                </a:prstGeom>
                <a:solidFill>
                  <a:srgbClr val="FFD000"/>
                </a:solidFill>
                <a:ln w="9360">
                  <a:noFill/>
                </a:ln>
              </p:spPr>
              <p:style>
                <a:lnRef idx="0">
                  <a:scrgbClr r="0" g="0" b="0"/>
                </a:lnRef>
                <a:fillRef idx="0">
                  <a:scrgbClr r="0" g="0" b="0"/>
                </a:fillRef>
                <a:effectRef idx="0">
                  <a:scrgbClr r="0" g="0" b="0"/>
                </a:effectRef>
                <a:fontRef idx="minor"/>
              </p:style>
            </p:sp>
            <p:sp>
              <p:nvSpPr>
                <p:cNvPr id="1220" name="CustomShape 551"/>
                <p:cNvSpPr/>
                <p:nvPr/>
              </p:nvSpPr>
              <p:spPr>
                <a:xfrm>
                  <a:off x="6638760" y="3648240"/>
                  <a:ext cx="256680" cy="9000"/>
                </a:xfrm>
                <a:prstGeom prst="rect">
                  <a:avLst/>
                </a:prstGeom>
                <a:solidFill>
                  <a:srgbClr val="FFCF00"/>
                </a:solidFill>
                <a:ln w="9360">
                  <a:noFill/>
                </a:ln>
              </p:spPr>
              <p:style>
                <a:lnRef idx="0">
                  <a:scrgbClr r="0" g="0" b="0"/>
                </a:lnRef>
                <a:fillRef idx="0">
                  <a:scrgbClr r="0" g="0" b="0"/>
                </a:fillRef>
                <a:effectRef idx="0">
                  <a:scrgbClr r="0" g="0" b="0"/>
                </a:effectRef>
                <a:fontRef idx="minor"/>
              </p:style>
            </p:sp>
            <p:sp>
              <p:nvSpPr>
                <p:cNvPr id="1221" name="CustomShape 552"/>
                <p:cNvSpPr/>
                <p:nvPr/>
              </p:nvSpPr>
              <p:spPr>
                <a:xfrm>
                  <a:off x="6638760" y="3657600"/>
                  <a:ext cx="256680" cy="9000"/>
                </a:xfrm>
                <a:prstGeom prst="rect">
                  <a:avLst/>
                </a:prstGeom>
                <a:solidFill>
                  <a:srgbClr val="FFCE00"/>
                </a:solidFill>
                <a:ln w="9360">
                  <a:noFill/>
                </a:ln>
              </p:spPr>
              <p:style>
                <a:lnRef idx="0">
                  <a:scrgbClr r="0" g="0" b="0"/>
                </a:lnRef>
                <a:fillRef idx="0">
                  <a:scrgbClr r="0" g="0" b="0"/>
                </a:fillRef>
                <a:effectRef idx="0">
                  <a:scrgbClr r="0" g="0" b="0"/>
                </a:effectRef>
                <a:fontRef idx="minor"/>
              </p:style>
            </p:sp>
            <p:sp>
              <p:nvSpPr>
                <p:cNvPr id="1222" name="CustomShape 553"/>
                <p:cNvSpPr/>
                <p:nvPr/>
              </p:nvSpPr>
              <p:spPr>
                <a:xfrm>
                  <a:off x="6638760" y="3666960"/>
                  <a:ext cx="256680" cy="9000"/>
                </a:xfrm>
                <a:prstGeom prst="rect">
                  <a:avLst/>
                </a:prstGeom>
                <a:solidFill>
                  <a:srgbClr val="FFCD00"/>
                </a:solidFill>
                <a:ln w="9360">
                  <a:noFill/>
                </a:ln>
              </p:spPr>
              <p:style>
                <a:lnRef idx="0">
                  <a:scrgbClr r="0" g="0" b="0"/>
                </a:lnRef>
                <a:fillRef idx="0">
                  <a:scrgbClr r="0" g="0" b="0"/>
                </a:fillRef>
                <a:effectRef idx="0">
                  <a:scrgbClr r="0" g="0" b="0"/>
                </a:effectRef>
                <a:fontRef idx="minor"/>
              </p:style>
            </p:sp>
            <p:sp>
              <p:nvSpPr>
                <p:cNvPr id="1223" name="CustomShape 554"/>
                <p:cNvSpPr/>
                <p:nvPr/>
              </p:nvSpPr>
              <p:spPr>
                <a:xfrm>
                  <a:off x="6638760" y="3676680"/>
                  <a:ext cx="256680" cy="9000"/>
                </a:xfrm>
                <a:prstGeom prst="rect">
                  <a:avLst/>
                </a:prstGeom>
                <a:solidFill>
                  <a:srgbClr val="FFCC00"/>
                </a:solidFill>
                <a:ln w="9360">
                  <a:noFill/>
                </a:ln>
              </p:spPr>
              <p:style>
                <a:lnRef idx="0">
                  <a:scrgbClr r="0" g="0" b="0"/>
                </a:lnRef>
                <a:fillRef idx="0">
                  <a:scrgbClr r="0" g="0" b="0"/>
                </a:fillRef>
                <a:effectRef idx="0">
                  <a:scrgbClr r="0" g="0" b="0"/>
                </a:effectRef>
                <a:fontRef idx="minor"/>
              </p:style>
            </p:sp>
            <p:sp>
              <p:nvSpPr>
                <p:cNvPr id="1224" name="CustomShape 555"/>
                <p:cNvSpPr/>
                <p:nvPr/>
              </p:nvSpPr>
              <p:spPr>
                <a:xfrm>
                  <a:off x="6638760" y="3686040"/>
                  <a:ext cx="256680" cy="9000"/>
                </a:xfrm>
                <a:prstGeom prst="rect">
                  <a:avLst/>
                </a:prstGeom>
                <a:solidFill>
                  <a:srgbClr val="FFCB00"/>
                </a:solidFill>
                <a:ln w="9360">
                  <a:noFill/>
                </a:ln>
              </p:spPr>
              <p:style>
                <a:lnRef idx="0">
                  <a:scrgbClr r="0" g="0" b="0"/>
                </a:lnRef>
                <a:fillRef idx="0">
                  <a:scrgbClr r="0" g="0" b="0"/>
                </a:fillRef>
                <a:effectRef idx="0">
                  <a:scrgbClr r="0" g="0" b="0"/>
                </a:effectRef>
                <a:fontRef idx="minor"/>
              </p:style>
            </p:sp>
            <p:sp>
              <p:nvSpPr>
                <p:cNvPr id="1225" name="CustomShape 556"/>
                <p:cNvSpPr/>
                <p:nvPr/>
              </p:nvSpPr>
              <p:spPr>
                <a:xfrm>
                  <a:off x="6638760" y="3695760"/>
                  <a:ext cx="256680" cy="9000"/>
                </a:xfrm>
                <a:prstGeom prst="rect">
                  <a:avLst/>
                </a:prstGeom>
                <a:solidFill>
                  <a:srgbClr val="FFCA00"/>
                </a:solidFill>
                <a:ln w="9360">
                  <a:noFill/>
                </a:ln>
              </p:spPr>
              <p:style>
                <a:lnRef idx="0">
                  <a:scrgbClr r="0" g="0" b="0"/>
                </a:lnRef>
                <a:fillRef idx="0">
                  <a:scrgbClr r="0" g="0" b="0"/>
                </a:fillRef>
                <a:effectRef idx="0">
                  <a:scrgbClr r="0" g="0" b="0"/>
                </a:effectRef>
                <a:fontRef idx="minor"/>
              </p:style>
            </p:sp>
            <p:sp>
              <p:nvSpPr>
                <p:cNvPr id="1226" name="CustomShape 557"/>
                <p:cNvSpPr/>
                <p:nvPr/>
              </p:nvSpPr>
              <p:spPr>
                <a:xfrm>
                  <a:off x="6638760" y="3705120"/>
                  <a:ext cx="256680" cy="9000"/>
                </a:xfrm>
                <a:prstGeom prst="rect">
                  <a:avLst/>
                </a:prstGeom>
                <a:solidFill>
                  <a:srgbClr val="FFC900"/>
                </a:solidFill>
                <a:ln w="9360">
                  <a:noFill/>
                </a:ln>
              </p:spPr>
              <p:style>
                <a:lnRef idx="0">
                  <a:scrgbClr r="0" g="0" b="0"/>
                </a:lnRef>
                <a:fillRef idx="0">
                  <a:scrgbClr r="0" g="0" b="0"/>
                </a:fillRef>
                <a:effectRef idx="0">
                  <a:scrgbClr r="0" g="0" b="0"/>
                </a:effectRef>
                <a:fontRef idx="minor"/>
              </p:style>
            </p:sp>
            <p:sp>
              <p:nvSpPr>
                <p:cNvPr id="1227" name="CustomShape 558"/>
                <p:cNvSpPr/>
                <p:nvPr/>
              </p:nvSpPr>
              <p:spPr>
                <a:xfrm>
                  <a:off x="6638760" y="3714840"/>
                  <a:ext cx="256680" cy="9000"/>
                </a:xfrm>
                <a:prstGeom prst="rect">
                  <a:avLst/>
                </a:prstGeom>
                <a:solidFill>
                  <a:srgbClr val="FFC800"/>
                </a:solidFill>
                <a:ln w="9360">
                  <a:noFill/>
                </a:ln>
              </p:spPr>
              <p:style>
                <a:lnRef idx="0">
                  <a:scrgbClr r="0" g="0" b="0"/>
                </a:lnRef>
                <a:fillRef idx="0">
                  <a:scrgbClr r="0" g="0" b="0"/>
                </a:fillRef>
                <a:effectRef idx="0">
                  <a:scrgbClr r="0" g="0" b="0"/>
                </a:effectRef>
                <a:fontRef idx="minor"/>
              </p:style>
            </p:sp>
            <p:sp>
              <p:nvSpPr>
                <p:cNvPr id="1228" name="CustomShape 559"/>
                <p:cNvSpPr/>
                <p:nvPr/>
              </p:nvSpPr>
              <p:spPr>
                <a:xfrm>
                  <a:off x="6638760" y="3724200"/>
                  <a:ext cx="256680" cy="9000"/>
                </a:xfrm>
                <a:prstGeom prst="rect">
                  <a:avLst/>
                </a:prstGeom>
                <a:solidFill>
                  <a:srgbClr val="FFC700"/>
                </a:solidFill>
                <a:ln w="9360">
                  <a:noFill/>
                </a:ln>
              </p:spPr>
              <p:style>
                <a:lnRef idx="0">
                  <a:scrgbClr r="0" g="0" b="0"/>
                </a:lnRef>
                <a:fillRef idx="0">
                  <a:scrgbClr r="0" g="0" b="0"/>
                </a:fillRef>
                <a:effectRef idx="0">
                  <a:scrgbClr r="0" g="0" b="0"/>
                </a:effectRef>
                <a:fontRef idx="minor"/>
              </p:style>
            </p:sp>
            <p:sp>
              <p:nvSpPr>
                <p:cNvPr id="1229" name="CustomShape 560"/>
                <p:cNvSpPr/>
                <p:nvPr/>
              </p:nvSpPr>
              <p:spPr>
                <a:xfrm>
                  <a:off x="6638760" y="3733920"/>
                  <a:ext cx="256680" cy="9000"/>
                </a:xfrm>
                <a:prstGeom prst="rect">
                  <a:avLst/>
                </a:prstGeom>
                <a:solidFill>
                  <a:srgbClr val="FFC600"/>
                </a:solidFill>
                <a:ln w="9360">
                  <a:noFill/>
                </a:ln>
              </p:spPr>
              <p:style>
                <a:lnRef idx="0">
                  <a:scrgbClr r="0" g="0" b="0"/>
                </a:lnRef>
                <a:fillRef idx="0">
                  <a:scrgbClr r="0" g="0" b="0"/>
                </a:fillRef>
                <a:effectRef idx="0">
                  <a:scrgbClr r="0" g="0" b="0"/>
                </a:effectRef>
                <a:fontRef idx="minor"/>
              </p:style>
            </p:sp>
            <p:sp>
              <p:nvSpPr>
                <p:cNvPr id="1230" name="CustomShape 561"/>
                <p:cNvSpPr/>
                <p:nvPr/>
              </p:nvSpPr>
              <p:spPr>
                <a:xfrm>
                  <a:off x="6638760" y="3743280"/>
                  <a:ext cx="256680" cy="9000"/>
                </a:xfrm>
                <a:prstGeom prst="rect">
                  <a:avLst/>
                </a:prstGeom>
                <a:solidFill>
                  <a:srgbClr val="FFC500"/>
                </a:solidFill>
                <a:ln w="9360">
                  <a:noFill/>
                </a:ln>
              </p:spPr>
              <p:style>
                <a:lnRef idx="0">
                  <a:scrgbClr r="0" g="0" b="0"/>
                </a:lnRef>
                <a:fillRef idx="0">
                  <a:scrgbClr r="0" g="0" b="0"/>
                </a:fillRef>
                <a:effectRef idx="0">
                  <a:scrgbClr r="0" g="0" b="0"/>
                </a:effectRef>
                <a:fontRef idx="minor"/>
              </p:style>
            </p:sp>
            <p:sp>
              <p:nvSpPr>
                <p:cNvPr id="1231" name="CustomShape 562"/>
                <p:cNvSpPr/>
                <p:nvPr/>
              </p:nvSpPr>
              <p:spPr>
                <a:xfrm>
                  <a:off x="6638760" y="3753000"/>
                  <a:ext cx="256680" cy="9000"/>
                </a:xfrm>
                <a:prstGeom prst="rect">
                  <a:avLst/>
                </a:prstGeom>
                <a:solidFill>
                  <a:srgbClr val="FFC400"/>
                </a:solidFill>
                <a:ln w="9360">
                  <a:noFill/>
                </a:ln>
              </p:spPr>
              <p:style>
                <a:lnRef idx="0">
                  <a:scrgbClr r="0" g="0" b="0"/>
                </a:lnRef>
                <a:fillRef idx="0">
                  <a:scrgbClr r="0" g="0" b="0"/>
                </a:fillRef>
                <a:effectRef idx="0">
                  <a:scrgbClr r="0" g="0" b="0"/>
                </a:effectRef>
                <a:fontRef idx="minor"/>
              </p:style>
            </p:sp>
            <p:sp>
              <p:nvSpPr>
                <p:cNvPr id="1232" name="CustomShape 563"/>
                <p:cNvSpPr/>
                <p:nvPr/>
              </p:nvSpPr>
              <p:spPr>
                <a:xfrm>
                  <a:off x="6638760" y="3762360"/>
                  <a:ext cx="256680" cy="9000"/>
                </a:xfrm>
                <a:prstGeom prst="rect">
                  <a:avLst/>
                </a:prstGeom>
                <a:solidFill>
                  <a:srgbClr val="FFC300"/>
                </a:solidFill>
                <a:ln w="9360">
                  <a:noFill/>
                </a:ln>
              </p:spPr>
              <p:style>
                <a:lnRef idx="0">
                  <a:scrgbClr r="0" g="0" b="0"/>
                </a:lnRef>
                <a:fillRef idx="0">
                  <a:scrgbClr r="0" g="0" b="0"/>
                </a:fillRef>
                <a:effectRef idx="0">
                  <a:scrgbClr r="0" g="0" b="0"/>
                </a:effectRef>
                <a:fontRef idx="minor"/>
              </p:style>
            </p:sp>
            <p:sp>
              <p:nvSpPr>
                <p:cNvPr id="1233" name="CustomShape 564"/>
                <p:cNvSpPr/>
                <p:nvPr/>
              </p:nvSpPr>
              <p:spPr>
                <a:xfrm>
                  <a:off x="6638760" y="3772080"/>
                  <a:ext cx="256680" cy="9000"/>
                </a:xfrm>
                <a:prstGeom prst="rect">
                  <a:avLst/>
                </a:prstGeom>
                <a:solidFill>
                  <a:srgbClr val="FFC200"/>
                </a:solidFill>
                <a:ln w="9360">
                  <a:noFill/>
                </a:ln>
              </p:spPr>
              <p:style>
                <a:lnRef idx="0">
                  <a:scrgbClr r="0" g="0" b="0"/>
                </a:lnRef>
                <a:fillRef idx="0">
                  <a:scrgbClr r="0" g="0" b="0"/>
                </a:fillRef>
                <a:effectRef idx="0">
                  <a:scrgbClr r="0" g="0" b="0"/>
                </a:effectRef>
                <a:fontRef idx="minor"/>
              </p:style>
            </p:sp>
            <p:sp>
              <p:nvSpPr>
                <p:cNvPr id="1234" name="CustomShape 565"/>
                <p:cNvSpPr/>
                <p:nvPr/>
              </p:nvSpPr>
              <p:spPr>
                <a:xfrm>
                  <a:off x="6638760" y="3781440"/>
                  <a:ext cx="256680" cy="9000"/>
                </a:xfrm>
                <a:prstGeom prst="rect">
                  <a:avLst/>
                </a:prstGeom>
                <a:solidFill>
                  <a:srgbClr val="FFC100"/>
                </a:solidFill>
                <a:ln w="9360">
                  <a:noFill/>
                </a:ln>
              </p:spPr>
              <p:style>
                <a:lnRef idx="0">
                  <a:scrgbClr r="0" g="0" b="0"/>
                </a:lnRef>
                <a:fillRef idx="0">
                  <a:scrgbClr r="0" g="0" b="0"/>
                </a:fillRef>
                <a:effectRef idx="0">
                  <a:scrgbClr r="0" g="0" b="0"/>
                </a:effectRef>
                <a:fontRef idx="minor"/>
              </p:style>
            </p:sp>
            <p:sp>
              <p:nvSpPr>
                <p:cNvPr id="1235" name="CustomShape 566"/>
                <p:cNvSpPr/>
                <p:nvPr/>
              </p:nvSpPr>
              <p:spPr>
                <a:xfrm>
                  <a:off x="6638760" y="3790800"/>
                  <a:ext cx="256680" cy="9000"/>
                </a:xfrm>
                <a:prstGeom prst="rect">
                  <a:avLst/>
                </a:prstGeom>
                <a:solidFill>
                  <a:srgbClr val="FFC000"/>
                </a:solidFill>
                <a:ln w="9360">
                  <a:noFill/>
                </a:ln>
              </p:spPr>
              <p:style>
                <a:lnRef idx="0">
                  <a:scrgbClr r="0" g="0" b="0"/>
                </a:lnRef>
                <a:fillRef idx="0">
                  <a:scrgbClr r="0" g="0" b="0"/>
                </a:fillRef>
                <a:effectRef idx="0">
                  <a:scrgbClr r="0" g="0" b="0"/>
                </a:effectRef>
                <a:fontRef idx="minor"/>
              </p:style>
            </p:sp>
            <p:sp>
              <p:nvSpPr>
                <p:cNvPr id="1236" name="CustomShape 567"/>
                <p:cNvSpPr/>
                <p:nvPr/>
              </p:nvSpPr>
              <p:spPr>
                <a:xfrm>
                  <a:off x="6638760" y="3800520"/>
                  <a:ext cx="256680" cy="9000"/>
                </a:xfrm>
                <a:prstGeom prst="rect">
                  <a:avLst/>
                </a:prstGeom>
                <a:solidFill>
                  <a:srgbClr val="FFBF00"/>
                </a:solidFill>
                <a:ln w="9360">
                  <a:noFill/>
                </a:ln>
              </p:spPr>
              <p:style>
                <a:lnRef idx="0">
                  <a:scrgbClr r="0" g="0" b="0"/>
                </a:lnRef>
                <a:fillRef idx="0">
                  <a:scrgbClr r="0" g="0" b="0"/>
                </a:fillRef>
                <a:effectRef idx="0">
                  <a:scrgbClr r="0" g="0" b="0"/>
                </a:effectRef>
                <a:fontRef idx="minor"/>
              </p:style>
            </p:sp>
            <p:sp>
              <p:nvSpPr>
                <p:cNvPr id="1237" name="CustomShape 568"/>
                <p:cNvSpPr/>
                <p:nvPr/>
              </p:nvSpPr>
              <p:spPr>
                <a:xfrm>
                  <a:off x="6638760" y="3809880"/>
                  <a:ext cx="256680" cy="9000"/>
                </a:xfrm>
                <a:prstGeom prst="rect">
                  <a:avLst/>
                </a:prstGeom>
                <a:solidFill>
                  <a:srgbClr val="FFBE00"/>
                </a:solidFill>
                <a:ln w="9360">
                  <a:noFill/>
                </a:ln>
              </p:spPr>
              <p:style>
                <a:lnRef idx="0">
                  <a:scrgbClr r="0" g="0" b="0"/>
                </a:lnRef>
                <a:fillRef idx="0">
                  <a:scrgbClr r="0" g="0" b="0"/>
                </a:fillRef>
                <a:effectRef idx="0">
                  <a:scrgbClr r="0" g="0" b="0"/>
                </a:effectRef>
                <a:fontRef idx="minor"/>
              </p:style>
            </p:sp>
            <p:sp>
              <p:nvSpPr>
                <p:cNvPr id="1238" name="CustomShape 569"/>
                <p:cNvSpPr/>
                <p:nvPr/>
              </p:nvSpPr>
              <p:spPr>
                <a:xfrm>
                  <a:off x="6638760" y="3819600"/>
                  <a:ext cx="256680" cy="9000"/>
                </a:xfrm>
                <a:prstGeom prst="rect">
                  <a:avLst/>
                </a:prstGeom>
                <a:solidFill>
                  <a:srgbClr val="FFBC00"/>
                </a:solidFill>
                <a:ln w="9360">
                  <a:noFill/>
                </a:ln>
              </p:spPr>
              <p:style>
                <a:lnRef idx="0">
                  <a:scrgbClr r="0" g="0" b="0"/>
                </a:lnRef>
                <a:fillRef idx="0">
                  <a:scrgbClr r="0" g="0" b="0"/>
                </a:fillRef>
                <a:effectRef idx="0">
                  <a:scrgbClr r="0" g="0" b="0"/>
                </a:effectRef>
                <a:fontRef idx="minor"/>
              </p:style>
            </p:sp>
            <p:sp>
              <p:nvSpPr>
                <p:cNvPr id="1239" name="CustomShape 570"/>
                <p:cNvSpPr/>
                <p:nvPr/>
              </p:nvSpPr>
              <p:spPr>
                <a:xfrm>
                  <a:off x="6638760" y="3828960"/>
                  <a:ext cx="256680" cy="9000"/>
                </a:xfrm>
                <a:prstGeom prst="rect">
                  <a:avLst/>
                </a:prstGeom>
                <a:solidFill>
                  <a:srgbClr val="FFBB00"/>
                </a:solidFill>
                <a:ln w="9360">
                  <a:noFill/>
                </a:ln>
              </p:spPr>
              <p:style>
                <a:lnRef idx="0">
                  <a:scrgbClr r="0" g="0" b="0"/>
                </a:lnRef>
                <a:fillRef idx="0">
                  <a:scrgbClr r="0" g="0" b="0"/>
                </a:fillRef>
                <a:effectRef idx="0">
                  <a:scrgbClr r="0" g="0" b="0"/>
                </a:effectRef>
                <a:fontRef idx="minor"/>
              </p:style>
            </p:sp>
            <p:sp>
              <p:nvSpPr>
                <p:cNvPr id="1240" name="CustomShape 571"/>
                <p:cNvSpPr/>
                <p:nvPr/>
              </p:nvSpPr>
              <p:spPr>
                <a:xfrm>
                  <a:off x="6638760" y="3838680"/>
                  <a:ext cx="256680" cy="9000"/>
                </a:xfrm>
                <a:prstGeom prst="rect">
                  <a:avLst/>
                </a:prstGeom>
                <a:solidFill>
                  <a:srgbClr val="FFBA00"/>
                </a:solidFill>
                <a:ln w="9360">
                  <a:noFill/>
                </a:ln>
              </p:spPr>
              <p:style>
                <a:lnRef idx="0">
                  <a:scrgbClr r="0" g="0" b="0"/>
                </a:lnRef>
                <a:fillRef idx="0">
                  <a:scrgbClr r="0" g="0" b="0"/>
                </a:fillRef>
                <a:effectRef idx="0">
                  <a:scrgbClr r="0" g="0" b="0"/>
                </a:effectRef>
                <a:fontRef idx="minor"/>
              </p:style>
            </p:sp>
            <p:sp>
              <p:nvSpPr>
                <p:cNvPr id="1241" name="CustomShape 572"/>
                <p:cNvSpPr/>
                <p:nvPr/>
              </p:nvSpPr>
              <p:spPr>
                <a:xfrm>
                  <a:off x="6638760" y="3848040"/>
                  <a:ext cx="256680" cy="9000"/>
                </a:xfrm>
                <a:prstGeom prst="rect">
                  <a:avLst/>
                </a:prstGeom>
                <a:solidFill>
                  <a:srgbClr val="FFB900"/>
                </a:solidFill>
                <a:ln w="9360">
                  <a:noFill/>
                </a:ln>
              </p:spPr>
              <p:style>
                <a:lnRef idx="0">
                  <a:scrgbClr r="0" g="0" b="0"/>
                </a:lnRef>
                <a:fillRef idx="0">
                  <a:scrgbClr r="0" g="0" b="0"/>
                </a:fillRef>
                <a:effectRef idx="0">
                  <a:scrgbClr r="0" g="0" b="0"/>
                </a:effectRef>
                <a:fontRef idx="minor"/>
              </p:style>
            </p:sp>
            <p:sp>
              <p:nvSpPr>
                <p:cNvPr id="1242" name="CustomShape 573"/>
                <p:cNvSpPr/>
                <p:nvPr/>
              </p:nvSpPr>
              <p:spPr>
                <a:xfrm>
                  <a:off x="6638760" y="3857760"/>
                  <a:ext cx="256680" cy="9000"/>
                </a:xfrm>
                <a:prstGeom prst="rect">
                  <a:avLst/>
                </a:prstGeom>
                <a:solidFill>
                  <a:srgbClr val="FFB800"/>
                </a:solidFill>
                <a:ln w="9360">
                  <a:noFill/>
                </a:ln>
              </p:spPr>
              <p:style>
                <a:lnRef idx="0">
                  <a:scrgbClr r="0" g="0" b="0"/>
                </a:lnRef>
                <a:fillRef idx="0">
                  <a:scrgbClr r="0" g="0" b="0"/>
                </a:fillRef>
                <a:effectRef idx="0">
                  <a:scrgbClr r="0" g="0" b="0"/>
                </a:effectRef>
                <a:fontRef idx="minor"/>
              </p:style>
            </p:sp>
            <p:sp>
              <p:nvSpPr>
                <p:cNvPr id="1243" name="CustomShape 574"/>
                <p:cNvSpPr/>
                <p:nvPr/>
              </p:nvSpPr>
              <p:spPr>
                <a:xfrm>
                  <a:off x="6638760" y="3867120"/>
                  <a:ext cx="256680" cy="9000"/>
                </a:xfrm>
                <a:prstGeom prst="rect">
                  <a:avLst/>
                </a:prstGeom>
                <a:solidFill>
                  <a:srgbClr val="FFB700"/>
                </a:solidFill>
                <a:ln w="9360">
                  <a:noFill/>
                </a:ln>
              </p:spPr>
              <p:style>
                <a:lnRef idx="0">
                  <a:scrgbClr r="0" g="0" b="0"/>
                </a:lnRef>
                <a:fillRef idx="0">
                  <a:scrgbClr r="0" g="0" b="0"/>
                </a:fillRef>
                <a:effectRef idx="0">
                  <a:scrgbClr r="0" g="0" b="0"/>
                </a:effectRef>
                <a:fontRef idx="minor"/>
              </p:style>
            </p:sp>
            <p:sp>
              <p:nvSpPr>
                <p:cNvPr id="1244" name="CustomShape 575"/>
                <p:cNvSpPr/>
                <p:nvPr/>
              </p:nvSpPr>
              <p:spPr>
                <a:xfrm>
                  <a:off x="6638760" y="3876840"/>
                  <a:ext cx="256680" cy="9000"/>
                </a:xfrm>
                <a:prstGeom prst="rect">
                  <a:avLst/>
                </a:prstGeom>
                <a:solidFill>
                  <a:srgbClr val="FFB600"/>
                </a:solidFill>
                <a:ln w="9360">
                  <a:noFill/>
                </a:ln>
              </p:spPr>
              <p:style>
                <a:lnRef idx="0">
                  <a:scrgbClr r="0" g="0" b="0"/>
                </a:lnRef>
                <a:fillRef idx="0">
                  <a:scrgbClr r="0" g="0" b="0"/>
                </a:fillRef>
                <a:effectRef idx="0">
                  <a:scrgbClr r="0" g="0" b="0"/>
                </a:effectRef>
                <a:fontRef idx="minor"/>
              </p:style>
            </p:sp>
            <p:sp>
              <p:nvSpPr>
                <p:cNvPr id="1245" name="CustomShape 576"/>
                <p:cNvSpPr/>
                <p:nvPr/>
              </p:nvSpPr>
              <p:spPr>
                <a:xfrm>
                  <a:off x="6638760" y="3886200"/>
                  <a:ext cx="256680" cy="9000"/>
                </a:xfrm>
                <a:prstGeom prst="rect">
                  <a:avLst/>
                </a:prstGeom>
                <a:solidFill>
                  <a:srgbClr val="FFB400"/>
                </a:solidFill>
                <a:ln w="9360">
                  <a:noFill/>
                </a:ln>
              </p:spPr>
              <p:style>
                <a:lnRef idx="0">
                  <a:scrgbClr r="0" g="0" b="0"/>
                </a:lnRef>
                <a:fillRef idx="0">
                  <a:scrgbClr r="0" g="0" b="0"/>
                </a:fillRef>
                <a:effectRef idx="0">
                  <a:scrgbClr r="0" g="0" b="0"/>
                </a:effectRef>
                <a:fontRef idx="minor"/>
              </p:style>
            </p:sp>
            <p:sp>
              <p:nvSpPr>
                <p:cNvPr id="1246" name="CustomShape 577"/>
                <p:cNvSpPr/>
                <p:nvPr/>
              </p:nvSpPr>
              <p:spPr>
                <a:xfrm>
                  <a:off x="6638760" y="3895560"/>
                  <a:ext cx="256680" cy="9000"/>
                </a:xfrm>
                <a:prstGeom prst="rect">
                  <a:avLst/>
                </a:prstGeom>
                <a:solidFill>
                  <a:srgbClr val="FFB300"/>
                </a:solidFill>
                <a:ln w="9360">
                  <a:noFill/>
                </a:ln>
              </p:spPr>
              <p:style>
                <a:lnRef idx="0">
                  <a:scrgbClr r="0" g="0" b="0"/>
                </a:lnRef>
                <a:fillRef idx="0">
                  <a:scrgbClr r="0" g="0" b="0"/>
                </a:fillRef>
                <a:effectRef idx="0">
                  <a:scrgbClr r="0" g="0" b="0"/>
                </a:effectRef>
                <a:fontRef idx="minor"/>
              </p:style>
            </p:sp>
            <p:sp>
              <p:nvSpPr>
                <p:cNvPr id="1247" name="CustomShape 578"/>
                <p:cNvSpPr/>
                <p:nvPr/>
              </p:nvSpPr>
              <p:spPr>
                <a:xfrm>
                  <a:off x="6638760" y="3905280"/>
                  <a:ext cx="256680" cy="9000"/>
                </a:xfrm>
                <a:prstGeom prst="rect">
                  <a:avLst/>
                </a:prstGeom>
                <a:solidFill>
                  <a:srgbClr val="FFB200"/>
                </a:solidFill>
                <a:ln w="9360">
                  <a:noFill/>
                </a:ln>
              </p:spPr>
              <p:style>
                <a:lnRef idx="0">
                  <a:scrgbClr r="0" g="0" b="0"/>
                </a:lnRef>
                <a:fillRef idx="0">
                  <a:scrgbClr r="0" g="0" b="0"/>
                </a:fillRef>
                <a:effectRef idx="0">
                  <a:scrgbClr r="0" g="0" b="0"/>
                </a:effectRef>
                <a:fontRef idx="minor"/>
              </p:style>
            </p:sp>
            <p:sp>
              <p:nvSpPr>
                <p:cNvPr id="1248" name="CustomShape 579"/>
                <p:cNvSpPr/>
                <p:nvPr/>
              </p:nvSpPr>
              <p:spPr>
                <a:xfrm>
                  <a:off x="6638760" y="3914640"/>
                  <a:ext cx="256680" cy="9000"/>
                </a:xfrm>
                <a:prstGeom prst="rect">
                  <a:avLst/>
                </a:prstGeom>
                <a:solidFill>
                  <a:srgbClr val="FFB100"/>
                </a:solidFill>
                <a:ln w="9360">
                  <a:noFill/>
                </a:ln>
              </p:spPr>
              <p:style>
                <a:lnRef idx="0">
                  <a:scrgbClr r="0" g="0" b="0"/>
                </a:lnRef>
                <a:fillRef idx="0">
                  <a:scrgbClr r="0" g="0" b="0"/>
                </a:fillRef>
                <a:effectRef idx="0">
                  <a:scrgbClr r="0" g="0" b="0"/>
                </a:effectRef>
                <a:fontRef idx="minor"/>
              </p:style>
            </p:sp>
            <p:sp>
              <p:nvSpPr>
                <p:cNvPr id="1249" name="CustomShape 580"/>
                <p:cNvSpPr/>
                <p:nvPr/>
              </p:nvSpPr>
              <p:spPr>
                <a:xfrm>
                  <a:off x="6638760" y="3924360"/>
                  <a:ext cx="256680" cy="9000"/>
                </a:xfrm>
                <a:prstGeom prst="rect">
                  <a:avLst/>
                </a:prstGeom>
                <a:solidFill>
                  <a:srgbClr val="FFB000"/>
                </a:solidFill>
                <a:ln w="9360">
                  <a:noFill/>
                </a:ln>
              </p:spPr>
              <p:style>
                <a:lnRef idx="0">
                  <a:scrgbClr r="0" g="0" b="0"/>
                </a:lnRef>
                <a:fillRef idx="0">
                  <a:scrgbClr r="0" g="0" b="0"/>
                </a:fillRef>
                <a:effectRef idx="0">
                  <a:scrgbClr r="0" g="0" b="0"/>
                </a:effectRef>
                <a:fontRef idx="minor"/>
              </p:style>
            </p:sp>
            <p:sp>
              <p:nvSpPr>
                <p:cNvPr id="1250" name="CustomShape 581"/>
                <p:cNvSpPr/>
                <p:nvPr/>
              </p:nvSpPr>
              <p:spPr>
                <a:xfrm>
                  <a:off x="6638760" y="3933720"/>
                  <a:ext cx="256680" cy="9000"/>
                </a:xfrm>
                <a:prstGeom prst="rect">
                  <a:avLst/>
                </a:prstGeom>
                <a:solidFill>
                  <a:srgbClr val="FFAE00"/>
                </a:solidFill>
                <a:ln w="9360">
                  <a:noFill/>
                </a:ln>
              </p:spPr>
              <p:style>
                <a:lnRef idx="0">
                  <a:scrgbClr r="0" g="0" b="0"/>
                </a:lnRef>
                <a:fillRef idx="0">
                  <a:scrgbClr r="0" g="0" b="0"/>
                </a:fillRef>
                <a:effectRef idx="0">
                  <a:scrgbClr r="0" g="0" b="0"/>
                </a:effectRef>
                <a:fontRef idx="minor"/>
              </p:style>
            </p:sp>
            <p:sp>
              <p:nvSpPr>
                <p:cNvPr id="1251" name="CustomShape 582"/>
                <p:cNvSpPr/>
                <p:nvPr/>
              </p:nvSpPr>
              <p:spPr>
                <a:xfrm>
                  <a:off x="6638760" y="3943440"/>
                  <a:ext cx="256680" cy="9000"/>
                </a:xfrm>
                <a:prstGeom prst="rect">
                  <a:avLst/>
                </a:prstGeom>
                <a:solidFill>
                  <a:srgbClr val="FFAD00"/>
                </a:solidFill>
                <a:ln w="9360">
                  <a:noFill/>
                </a:ln>
              </p:spPr>
              <p:style>
                <a:lnRef idx="0">
                  <a:scrgbClr r="0" g="0" b="0"/>
                </a:lnRef>
                <a:fillRef idx="0">
                  <a:scrgbClr r="0" g="0" b="0"/>
                </a:fillRef>
                <a:effectRef idx="0">
                  <a:scrgbClr r="0" g="0" b="0"/>
                </a:effectRef>
                <a:fontRef idx="minor"/>
              </p:style>
            </p:sp>
            <p:sp>
              <p:nvSpPr>
                <p:cNvPr id="1252" name="CustomShape 583"/>
                <p:cNvSpPr/>
                <p:nvPr/>
              </p:nvSpPr>
              <p:spPr>
                <a:xfrm>
                  <a:off x="6638760" y="3952800"/>
                  <a:ext cx="256680" cy="9000"/>
                </a:xfrm>
                <a:prstGeom prst="rect">
                  <a:avLst/>
                </a:prstGeom>
                <a:solidFill>
                  <a:srgbClr val="FFAC00"/>
                </a:solidFill>
                <a:ln w="9360">
                  <a:noFill/>
                </a:ln>
              </p:spPr>
              <p:style>
                <a:lnRef idx="0">
                  <a:scrgbClr r="0" g="0" b="0"/>
                </a:lnRef>
                <a:fillRef idx="0">
                  <a:scrgbClr r="0" g="0" b="0"/>
                </a:fillRef>
                <a:effectRef idx="0">
                  <a:scrgbClr r="0" g="0" b="0"/>
                </a:effectRef>
                <a:fontRef idx="minor"/>
              </p:style>
            </p:sp>
            <p:sp>
              <p:nvSpPr>
                <p:cNvPr id="1253" name="CustomShape 584"/>
                <p:cNvSpPr/>
                <p:nvPr/>
              </p:nvSpPr>
              <p:spPr>
                <a:xfrm>
                  <a:off x="6638760" y="3962520"/>
                  <a:ext cx="256680" cy="9000"/>
                </a:xfrm>
                <a:prstGeom prst="rect">
                  <a:avLst/>
                </a:prstGeom>
                <a:solidFill>
                  <a:srgbClr val="FFAB00"/>
                </a:solidFill>
                <a:ln w="9360">
                  <a:noFill/>
                </a:ln>
              </p:spPr>
              <p:style>
                <a:lnRef idx="0">
                  <a:scrgbClr r="0" g="0" b="0"/>
                </a:lnRef>
                <a:fillRef idx="0">
                  <a:scrgbClr r="0" g="0" b="0"/>
                </a:fillRef>
                <a:effectRef idx="0">
                  <a:scrgbClr r="0" g="0" b="0"/>
                </a:effectRef>
                <a:fontRef idx="minor"/>
              </p:style>
            </p:sp>
            <p:sp>
              <p:nvSpPr>
                <p:cNvPr id="1254" name="CustomShape 585"/>
                <p:cNvSpPr/>
                <p:nvPr/>
              </p:nvSpPr>
              <p:spPr>
                <a:xfrm>
                  <a:off x="6638760" y="3971880"/>
                  <a:ext cx="256680" cy="9000"/>
                </a:xfrm>
                <a:prstGeom prst="rect">
                  <a:avLst/>
                </a:prstGeom>
                <a:solidFill>
                  <a:srgbClr val="FFA900"/>
                </a:solidFill>
                <a:ln w="9360">
                  <a:noFill/>
                </a:ln>
              </p:spPr>
              <p:style>
                <a:lnRef idx="0">
                  <a:scrgbClr r="0" g="0" b="0"/>
                </a:lnRef>
                <a:fillRef idx="0">
                  <a:scrgbClr r="0" g="0" b="0"/>
                </a:fillRef>
                <a:effectRef idx="0">
                  <a:scrgbClr r="0" g="0" b="0"/>
                </a:effectRef>
                <a:fontRef idx="minor"/>
              </p:style>
            </p:sp>
            <p:sp>
              <p:nvSpPr>
                <p:cNvPr id="1255" name="CustomShape 586"/>
                <p:cNvSpPr/>
                <p:nvPr/>
              </p:nvSpPr>
              <p:spPr>
                <a:xfrm>
                  <a:off x="6638760" y="3981600"/>
                  <a:ext cx="256680" cy="9000"/>
                </a:xfrm>
                <a:prstGeom prst="rect">
                  <a:avLst/>
                </a:prstGeom>
                <a:solidFill>
                  <a:srgbClr val="FFA800"/>
                </a:solidFill>
                <a:ln w="9360">
                  <a:noFill/>
                </a:ln>
              </p:spPr>
              <p:style>
                <a:lnRef idx="0">
                  <a:scrgbClr r="0" g="0" b="0"/>
                </a:lnRef>
                <a:fillRef idx="0">
                  <a:scrgbClr r="0" g="0" b="0"/>
                </a:fillRef>
                <a:effectRef idx="0">
                  <a:scrgbClr r="0" g="0" b="0"/>
                </a:effectRef>
                <a:fontRef idx="minor"/>
              </p:style>
            </p:sp>
            <p:sp>
              <p:nvSpPr>
                <p:cNvPr id="1256" name="CustomShape 587"/>
                <p:cNvSpPr/>
                <p:nvPr/>
              </p:nvSpPr>
              <p:spPr>
                <a:xfrm>
                  <a:off x="6638760" y="3990960"/>
                  <a:ext cx="256680" cy="9000"/>
                </a:xfrm>
                <a:prstGeom prst="rect">
                  <a:avLst/>
                </a:prstGeom>
                <a:solidFill>
                  <a:srgbClr val="FFA700"/>
                </a:solidFill>
                <a:ln w="9360">
                  <a:noFill/>
                </a:ln>
              </p:spPr>
              <p:style>
                <a:lnRef idx="0">
                  <a:scrgbClr r="0" g="0" b="0"/>
                </a:lnRef>
                <a:fillRef idx="0">
                  <a:scrgbClr r="0" g="0" b="0"/>
                </a:fillRef>
                <a:effectRef idx="0">
                  <a:scrgbClr r="0" g="0" b="0"/>
                </a:effectRef>
                <a:fontRef idx="minor"/>
              </p:style>
            </p:sp>
            <p:sp>
              <p:nvSpPr>
                <p:cNvPr id="1257" name="CustomShape 588"/>
                <p:cNvSpPr/>
                <p:nvPr/>
              </p:nvSpPr>
              <p:spPr>
                <a:xfrm>
                  <a:off x="6638760" y="4000680"/>
                  <a:ext cx="256680" cy="9000"/>
                </a:xfrm>
                <a:prstGeom prst="rect">
                  <a:avLst/>
                </a:prstGeom>
                <a:solidFill>
                  <a:srgbClr val="FFA600"/>
                </a:solidFill>
                <a:ln w="9360">
                  <a:noFill/>
                </a:ln>
              </p:spPr>
              <p:style>
                <a:lnRef idx="0">
                  <a:scrgbClr r="0" g="0" b="0"/>
                </a:lnRef>
                <a:fillRef idx="0">
                  <a:scrgbClr r="0" g="0" b="0"/>
                </a:fillRef>
                <a:effectRef idx="0">
                  <a:scrgbClr r="0" g="0" b="0"/>
                </a:effectRef>
                <a:fontRef idx="minor"/>
              </p:style>
            </p:sp>
            <p:sp>
              <p:nvSpPr>
                <p:cNvPr id="1258" name="CustomShape 589"/>
                <p:cNvSpPr/>
                <p:nvPr/>
              </p:nvSpPr>
              <p:spPr>
                <a:xfrm>
                  <a:off x="6638760" y="4010040"/>
                  <a:ext cx="256680" cy="9000"/>
                </a:xfrm>
                <a:prstGeom prst="rect">
                  <a:avLst/>
                </a:prstGeom>
                <a:solidFill>
                  <a:srgbClr val="FFA400"/>
                </a:solidFill>
                <a:ln w="9360">
                  <a:noFill/>
                </a:ln>
              </p:spPr>
              <p:style>
                <a:lnRef idx="0">
                  <a:scrgbClr r="0" g="0" b="0"/>
                </a:lnRef>
                <a:fillRef idx="0">
                  <a:scrgbClr r="0" g="0" b="0"/>
                </a:fillRef>
                <a:effectRef idx="0">
                  <a:scrgbClr r="0" g="0" b="0"/>
                </a:effectRef>
                <a:fontRef idx="minor"/>
              </p:style>
            </p:sp>
            <p:sp>
              <p:nvSpPr>
                <p:cNvPr id="1259" name="CustomShape 590"/>
                <p:cNvSpPr/>
                <p:nvPr/>
              </p:nvSpPr>
              <p:spPr>
                <a:xfrm>
                  <a:off x="6638760" y="4019400"/>
                  <a:ext cx="256680" cy="9000"/>
                </a:xfrm>
                <a:prstGeom prst="rect">
                  <a:avLst/>
                </a:prstGeom>
                <a:solidFill>
                  <a:srgbClr val="FFA300"/>
                </a:solidFill>
                <a:ln w="9360">
                  <a:noFill/>
                </a:ln>
              </p:spPr>
              <p:style>
                <a:lnRef idx="0">
                  <a:scrgbClr r="0" g="0" b="0"/>
                </a:lnRef>
                <a:fillRef idx="0">
                  <a:scrgbClr r="0" g="0" b="0"/>
                </a:fillRef>
                <a:effectRef idx="0">
                  <a:scrgbClr r="0" g="0" b="0"/>
                </a:effectRef>
                <a:fontRef idx="minor"/>
              </p:style>
            </p:sp>
            <p:sp>
              <p:nvSpPr>
                <p:cNvPr id="1260" name="CustomShape 591"/>
                <p:cNvSpPr/>
                <p:nvPr/>
              </p:nvSpPr>
              <p:spPr>
                <a:xfrm>
                  <a:off x="6638760" y="4029120"/>
                  <a:ext cx="256680" cy="9000"/>
                </a:xfrm>
                <a:prstGeom prst="rect">
                  <a:avLst/>
                </a:prstGeom>
                <a:solidFill>
                  <a:srgbClr val="FFA200"/>
                </a:solidFill>
                <a:ln w="9360">
                  <a:noFill/>
                </a:ln>
              </p:spPr>
              <p:style>
                <a:lnRef idx="0">
                  <a:scrgbClr r="0" g="0" b="0"/>
                </a:lnRef>
                <a:fillRef idx="0">
                  <a:scrgbClr r="0" g="0" b="0"/>
                </a:fillRef>
                <a:effectRef idx="0">
                  <a:scrgbClr r="0" g="0" b="0"/>
                </a:effectRef>
                <a:fontRef idx="minor"/>
              </p:style>
            </p:sp>
            <p:sp>
              <p:nvSpPr>
                <p:cNvPr id="1261" name="CustomShape 592"/>
                <p:cNvSpPr/>
                <p:nvPr/>
              </p:nvSpPr>
              <p:spPr>
                <a:xfrm>
                  <a:off x="6638760" y="4038480"/>
                  <a:ext cx="256680" cy="9000"/>
                </a:xfrm>
                <a:prstGeom prst="rect">
                  <a:avLst/>
                </a:prstGeom>
                <a:solidFill>
                  <a:srgbClr val="FFA100"/>
                </a:solidFill>
                <a:ln w="9360">
                  <a:noFill/>
                </a:ln>
              </p:spPr>
              <p:style>
                <a:lnRef idx="0">
                  <a:scrgbClr r="0" g="0" b="0"/>
                </a:lnRef>
                <a:fillRef idx="0">
                  <a:scrgbClr r="0" g="0" b="0"/>
                </a:fillRef>
                <a:effectRef idx="0">
                  <a:scrgbClr r="0" g="0" b="0"/>
                </a:effectRef>
                <a:fontRef idx="minor"/>
              </p:style>
            </p:sp>
            <p:sp>
              <p:nvSpPr>
                <p:cNvPr id="1262" name="CustomShape 593"/>
                <p:cNvSpPr/>
                <p:nvPr/>
              </p:nvSpPr>
              <p:spPr>
                <a:xfrm>
                  <a:off x="6638760" y="4048200"/>
                  <a:ext cx="256680" cy="9000"/>
                </a:xfrm>
                <a:prstGeom prst="rect">
                  <a:avLst/>
                </a:prstGeom>
                <a:solidFill>
                  <a:srgbClr val="FF9F00"/>
                </a:solidFill>
                <a:ln w="9360">
                  <a:noFill/>
                </a:ln>
              </p:spPr>
              <p:style>
                <a:lnRef idx="0">
                  <a:scrgbClr r="0" g="0" b="0"/>
                </a:lnRef>
                <a:fillRef idx="0">
                  <a:scrgbClr r="0" g="0" b="0"/>
                </a:fillRef>
                <a:effectRef idx="0">
                  <a:scrgbClr r="0" g="0" b="0"/>
                </a:effectRef>
                <a:fontRef idx="minor"/>
              </p:style>
            </p:sp>
            <p:sp>
              <p:nvSpPr>
                <p:cNvPr id="1263" name="CustomShape 594"/>
                <p:cNvSpPr/>
                <p:nvPr/>
              </p:nvSpPr>
              <p:spPr>
                <a:xfrm>
                  <a:off x="6638760" y="4057560"/>
                  <a:ext cx="256680" cy="9000"/>
                </a:xfrm>
                <a:prstGeom prst="rect">
                  <a:avLst/>
                </a:prstGeom>
                <a:solidFill>
                  <a:srgbClr val="FF9E00"/>
                </a:solidFill>
                <a:ln w="9360">
                  <a:noFill/>
                </a:ln>
              </p:spPr>
              <p:style>
                <a:lnRef idx="0">
                  <a:scrgbClr r="0" g="0" b="0"/>
                </a:lnRef>
                <a:fillRef idx="0">
                  <a:scrgbClr r="0" g="0" b="0"/>
                </a:fillRef>
                <a:effectRef idx="0">
                  <a:scrgbClr r="0" g="0" b="0"/>
                </a:effectRef>
                <a:fontRef idx="minor"/>
              </p:style>
            </p:sp>
            <p:sp>
              <p:nvSpPr>
                <p:cNvPr id="1264" name="CustomShape 595"/>
                <p:cNvSpPr/>
                <p:nvPr/>
              </p:nvSpPr>
              <p:spPr>
                <a:xfrm>
                  <a:off x="6638760" y="4067280"/>
                  <a:ext cx="256680" cy="9000"/>
                </a:xfrm>
                <a:prstGeom prst="rect">
                  <a:avLst/>
                </a:prstGeom>
                <a:solidFill>
                  <a:srgbClr val="FF9D00"/>
                </a:solidFill>
                <a:ln w="9360">
                  <a:noFill/>
                </a:ln>
              </p:spPr>
              <p:style>
                <a:lnRef idx="0">
                  <a:scrgbClr r="0" g="0" b="0"/>
                </a:lnRef>
                <a:fillRef idx="0">
                  <a:scrgbClr r="0" g="0" b="0"/>
                </a:fillRef>
                <a:effectRef idx="0">
                  <a:scrgbClr r="0" g="0" b="0"/>
                </a:effectRef>
                <a:fontRef idx="minor"/>
              </p:style>
            </p:sp>
            <p:sp>
              <p:nvSpPr>
                <p:cNvPr id="1265" name="CustomShape 596"/>
                <p:cNvSpPr/>
                <p:nvPr/>
              </p:nvSpPr>
              <p:spPr>
                <a:xfrm>
                  <a:off x="6638760" y="4076640"/>
                  <a:ext cx="256680" cy="9000"/>
                </a:xfrm>
                <a:prstGeom prst="rect">
                  <a:avLst/>
                </a:prstGeom>
                <a:solidFill>
                  <a:srgbClr val="FF9B00"/>
                </a:solidFill>
                <a:ln w="9360">
                  <a:noFill/>
                </a:ln>
              </p:spPr>
              <p:style>
                <a:lnRef idx="0">
                  <a:scrgbClr r="0" g="0" b="0"/>
                </a:lnRef>
                <a:fillRef idx="0">
                  <a:scrgbClr r="0" g="0" b="0"/>
                </a:fillRef>
                <a:effectRef idx="0">
                  <a:scrgbClr r="0" g="0" b="0"/>
                </a:effectRef>
                <a:fontRef idx="minor"/>
              </p:style>
            </p:sp>
            <p:sp>
              <p:nvSpPr>
                <p:cNvPr id="1266" name="CustomShape 597"/>
                <p:cNvSpPr/>
                <p:nvPr/>
              </p:nvSpPr>
              <p:spPr>
                <a:xfrm>
                  <a:off x="6638760" y="4086360"/>
                  <a:ext cx="256680" cy="9000"/>
                </a:xfrm>
                <a:prstGeom prst="rect">
                  <a:avLst/>
                </a:prstGeom>
                <a:solidFill>
                  <a:srgbClr val="FF9A00"/>
                </a:solidFill>
                <a:ln w="9360">
                  <a:noFill/>
                </a:ln>
              </p:spPr>
              <p:style>
                <a:lnRef idx="0">
                  <a:scrgbClr r="0" g="0" b="0"/>
                </a:lnRef>
                <a:fillRef idx="0">
                  <a:scrgbClr r="0" g="0" b="0"/>
                </a:fillRef>
                <a:effectRef idx="0">
                  <a:scrgbClr r="0" g="0" b="0"/>
                </a:effectRef>
                <a:fontRef idx="minor"/>
              </p:style>
            </p:sp>
            <p:sp>
              <p:nvSpPr>
                <p:cNvPr id="1267" name="CustomShape 598"/>
                <p:cNvSpPr/>
                <p:nvPr/>
              </p:nvSpPr>
              <p:spPr>
                <a:xfrm>
                  <a:off x="6638760" y="4095720"/>
                  <a:ext cx="256680" cy="9000"/>
                </a:xfrm>
                <a:prstGeom prst="rect">
                  <a:avLst/>
                </a:prstGeom>
                <a:solidFill>
                  <a:srgbClr val="FF9900"/>
                </a:solidFill>
                <a:ln w="9360">
                  <a:noFill/>
                </a:ln>
              </p:spPr>
              <p:style>
                <a:lnRef idx="0">
                  <a:scrgbClr r="0" g="0" b="0"/>
                </a:lnRef>
                <a:fillRef idx="0">
                  <a:scrgbClr r="0" g="0" b="0"/>
                </a:fillRef>
                <a:effectRef idx="0">
                  <a:scrgbClr r="0" g="0" b="0"/>
                </a:effectRef>
                <a:fontRef idx="minor"/>
              </p:style>
            </p:sp>
            <p:sp>
              <p:nvSpPr>
                <p:cNvPr id="1268" name="CustomShape 599"/>
                <p:cNvSpPr/>
                <p:nvPr/>
              </p:nvSpPr>
              <p:spPr>
                <a:xfrm>
                  <a:off x="6638760" y="4105440"/>
                  <a:ext cx="256680" cy="9000"/>
                </a:xfrm>
                <a:prstGeom prst="rect">
                  <a:avLst/>
                </a:prstGeom>
                <a:solidFill>
                  <a:srgbClr val="FF9800"/>
                </a:solidFill>
                <a:ln w="9360">
                  <a:noFill/>
                </a:ln>
              </p:spPr>
              <p:style>
                <a:lnRef idx="0">
                  <a:scrgbClr r="0" g="0" b="0"/>
                </a:lnRef>
                <a:fillRef idx="0">
                  <a:scrgbClr r="0" g="0" b="0"/>
                </a:fillRef>
                <a:effectRef idx="0">
                  <a:scrgbClr r="0" g="0" b="0"/>
                </a:effectRef>
                <a:fontRef idx="minor"/>
              </p:style>
            </p:sp>
            <p:sp>
              <p:nvSpPr>
                <p:cNvPr id="1269" name="CustomShape 600"/>
                <p:cNvSpPr/>
                <p:nvPr/>
              </p:nvSpPr>
              <p:spPr>
                <a:xfrm>
                  <a:off x="6638760" y="4114800"/>
                  <a:ext cx="256680" cy="9000"/>
                </a:xfrm>
                <a:prstGeom prst="rect">
                  <a:avLst/>
                </a:prstGeom>
                <a:solidFill>
                  <a:srgbClr val="FF9600"/>
                </a:solidFill>
                <a:ln w="9360">
                  <a:noFill/>
                </a:ln>
              </p:spPr>
              <p:style>
                <a:lnRef idx="0">
                  <a:scrgbClr r="0" g="0" b="0"/>
                </a:lnRef>
                <a:fillRef idx="0">
                  <a:scrgbClr r="0" g="0" b="0"/>
                </a:fillRef>
                <a:effectRef idx="0">
                  <a:scrgbClr r="0" g="0" b="0"/>
                </a:effectRef>
                <a:fontRef idx="minor"/>
              </p:style>
            </p:sp>
            <p:sp>
              <p:nvSpPr>
                <p:cNvPr id="1270" name="CustomShape 601"/>
                <p:cNvSpPr/>
                <p:nvPr/>
              </p:nvSpPr>
              <p:spPr>
                <a:xfrm>
                  <a:off x="6638760" y="4124160"/>
                  <a:ext cx="256680" cy="9000"/>
                </a:xfrm>
                <a:prstGeom prst="rect">
                  <a:avLst/>
                </a:prstGeom>
                <a:solidFill>
                  <a:srgbClr val="FF9500"/>
                </a:solidFill>
                <a:ln w="9360">
                  <a:noFill/>
                </a:ln>
              </p:spPr>
              <p:style>
                <a:lnRef idx="0">
                  <a:scrgbClr r="0" g="0" b="0"/>
                </a:lnRef>
                <a:fillRef idx="0">
                  <a:scrgbClr r="0" g="0" b="0"/>
                </a:fillRef>
                <a:effectRef idx="0">
                  <a:scrgbClr r="0" g="0" b="0"/>
                </a:effectRef>
                <a:fontRef idx="minor"/>
              </p:style>
            </p:sp>
            <p:sp>
              <p:nvSpPr>
                <p:cNvPr id="1271" name="CustomShape 602"/>
                <p:cNvSpPr/>
                <p:nvPr/>
              </p:nvSpPr>
              <p:spPr>
                <a:xfrm>
                  <a:off x="6638760" y="4133880"/>
                  <a:ext cx="256680" cy="9000"/>
                </a:xfrm>
                <a:prstGeom prst="rect">
                  <a:avLst/>
                </a:prstGeom>
                <a:solidFill>
                  <a:srgbClr val="FF9400"/>
                </a:solidFill>
                <a:ln w="9360">
                  <a:noFill/>
                </a:ln>
              </p:spPr>
              <p:style>
                <a:lnRef idx="0">
                  <a:scrgbClr r="0" g="0" b="0"/>
                </a:lnRef>
                <a:fillRef idx="0">
                  <a:scrgbClr r="0" g="0" b="0"/>
                </a:fillRef>
                <a:effectRef idx="0">
                  <a:scrgbClr r="0" g="0" b="0"/>
                </a:effectRef>
                <a:fontRef idx="minor"/>
              </p:style>
            </p:sp>
            <p:sp>
              <p:nvSpPr>
                <p:cNvPr id="1272" name="CustomShape 603"/>
                <p:cNvSpPr/>
                <p:nvPr/>
              </p:nvSpPr>
              <p:spPr>
                <a:xfrm>
                  <a:off x="6638760" y="4143240"/>
                  <a:ext cx="256680" cy="9000"/>
                </a:xfrm>
                <a:prstGeom prst="rect">
                  <a:avLst/>
                </a:prstGeom>
                <a:solidFill>
                  <a:srgbClr val="FF9200"/>
                </a:solidFill>
                <a:ln w="9360">
                  <a:noFill/>
                </a:ln>
              </p:spPr>
              <p:style>
                <a:lnRef idx="0">
                  <a:scrgbClr r="0" g="0" b="0"/>
                </a:lnRef>
                <a:fillRef idx="0">
                  <a:scrgbClr r="0" g="0" b="0"/>
                </a:fillRef>
                <a:effectRef idx="0">
                  <a:scrgbClr r="0" g="0" b="0"/>
                </a:effectRef>
                <a:fontRef idx="minor"/>
              </p:style>
            </p:sp>
            <p:sp>
              <p:nvSpPr>
                <p:cNvPr id="1273" name="CustomShape 604"/>
                <p:cNvSpPr/>
                <p:nvPr/>
              </p:nvSpPr>
              <p:spPr>
                <a:xfrm>
                  <a:off x="6638760" y="4152960"/>
                  <a:ext cx="256680" cy="9000"/>
                </a:xfrm>
                <a:prstGeom prst="rect">
                  <a:avLst/>
                </a:prstGeom>
                <a:solidFill>
                  <a:srgbClr val="FF9100"/>
                </a:solidFill>
                <a:ln w="9360">
                  <a:noFill/>
                </a:ln>
              </p:spPr>
              <p:style>
                <a:lnRef idx="0">
                  <a:scrgbClr r="0" g="0" b="0"/>
                </a:lnRef>
                <a:fillRef idx="0">
                  <a:scrgbClr r="0" g="0" b="0"/>
                </a:fillRef>
                <a:effectRef idx="0">
                  <a:scrgbClr r="0" g="0" b="0"/>
                </a:effectRef>
                <a:fontRef idx="minor"/>
              </p:style>
            </p:sp>
            <p:sp>
              <p:nvSpPr>
                <p:cNvPr id="1274" name="CustomShape 605"/>
                <p:cNvSpPr/>
                <p:nvPr/>
              </p:nvSpPr>
              <p:spPr>
                <a:xfrm>
                  <a:off x="6638760" y="4162320"/>
                  <a:ext cx="256680" cy="9000"/>
                </a:xfrm>
                <a:prstGeom prst="rect">
                  <a:avLst/>
                </a:prstGeom>
                <a:solidFill>
                  <a:srgbClr val="FF9000"/>
                </a:solidFill>
                <a:ln w="9360">
                  <a:noFill/>
                </a:ln>
              </p:spPr>
              <p:style>
                <a:lnRef idx="0">
                  <a:scrgbClr r="0" g="0" b="0"/>
                </a:lnRef>
                <a:fillRef idx="0">
                  <a:scrgbClr r="0" g="0" b="0"/>
                </a:fillRef>
                <a:effectRef idx="0">
                  <a:scrgbClr r="0" g="0" b="0"/>
                </a:effectRef>
                <a:fontRef idx="minor"/>
              </p:style>
            </p:sp>
            <p:sp>
              <p:nvSpPr>
                <p:cNvPr id="1275" name="CustomShape 606"/>
                <p:cNvSpPr/>
                <p:nvPr/>
              </p:nvSpPr>
              <p:spPr>
                <a:xfrm>
                  <a:off x="6638760" y="4172040"/>
                  <a:ext cx="256680" cy="9000"/>
                </a:xfrm>
                <a:prstGeom prst="rect">
                  <a:avLst/>
                </a:prstGeom>
                <a:solidFill>
                  <a:srgbClr val="FF8E00"/>
                </a:solidFill>
                <a:ln w="9360">
                  <a:noFill/>
                </a:ln>
              </p:spPr>
              <p:style>
                <a:lnRef idx="0">
                  <a:scrgbClr r="0" g="0" b="0"/>
                </a:lnRef>
                <a:fillRef idx="0">
                  <a:scrgbClr r="0" g="0" b="0"/>
                </a:fillRef>
                <a:effectRef idx="0">
                  <a:scrgbClr r="0" g="0" b="0"/>
                </a:effectRef>
                <a:fontRef idx="minor"/>
              </p:style>
            </p:sp>
            <p:sp>
              <p:nvSpPr>
                <p:cNvPr id="1276" name="CustomShape 607"/>
                <p:cNvSpPr/>
                <p:nvPr/>
              </p:nvSpPr>
              <p:spPr>
                <a:xfrm>
                  <a:off x="6638760" y="4181400"/>
                  <a:ext cx="256680" cy="9000"/>
                </a:xfrm>
                <a:prstGeom prst="rect">
                  <a:avLst/>
                </a:prstGeom>
                <a:solidFill>
                  <a:srgbClr val="FF8D00"/>
                </a:solidFill>
                <a:ln w="9360">
                  <a:noFill/>
                </a:ln>
              </p:spPr>
              <p:style>
                <a:lnRef idx="0">
                  <a:scrgbClr r="0" g="0" b="0"/>
                </a:lnRef>
                <a:fillRef idx="0">
                  <a:scrgbClr r="0" g="0" b="0"/>
                </a:fillRef>
                <a:effectRef idx="0">
                  <a:scrgbClr r="0" g="0" b="0"/>
                </a:effectRef>
                <a:fontRef idx="minor"/>
              </p:style>
            </p:sp>
            <p:sp>
              <p:nvSpPr>
                <p:cNvPr id="1277" name="CustomShape 608"/>
                <p:cNvSpPr/>
                <p:nvPr/>
              </p:nvSpPr>
              <p:spPr>
                <a:xfrm>
                  <a:off x="6638760" y="4191120"/>
                  <a:ext cx="256680" cy="9000"/>
                </a:xfrm>
                <a:prstGeom prst="rect">
                  <a:avLst/>
                </a:prstGeom>
                <a:solidFill>
                  <a:srgbClr val="FF8C00"/>
                </a:solidFill>
                <a:ln w="9360">
                  <a:noFill/>
                </a:ln>
              </p:spPr>
              <p:style>
                <a:lnRef idx="0">
                  <a:scrgbClr r="0" g="0" b="0"/>
                </a:lnRef>
                <a:fillRef idx="0">
                  <a:scrgbClr r="0" g="0" b="0"/>
                </a:fillRef>
                <a:effectRef idx="0">
                  <a:scrgbClr r="0" g="0" b="0"/>
                </a:effectRef>
                <a:fontRef idx="minor"/>
              </p:style>
            </p:sp>
            <p:sp>
              <p:nvSpPr>
                <p:cNvPr id="1278" name="CustomShape 609"/>
                <p:cNvSpPr/>
                <p:nvPr/>
              </p:nvSpPr>
              <p:spPr>
                <a:xfrm>
                  <a:off x="6638760" y="4200480"/>
                  <a:ext cx="256680" cy="9000"/>
                </a:xfrm>
                <a:prstGeom prst="rect">
                  <a:avLst/>
                </a:prstGeom>
                <a:solidFill>
                  <a:srgbClr val="FF8A00"/>
                </a:solidFill>
                <a:ln w="9360">
                  <a:noFill/>
                </a:ln>
              </p:spPr>
              <p:style>
                <a:lnRef idx="0">
                  <a:scrgbClr r="0" g="0" b="0"/>
                </a:lnRef>
                <a:fillRef idx="0">
                  <a:scrgbClr r="0" g="0" b="0"/>
                </a:fillRef>
                <a:effectRef idx="0">
                  <a:scrgbClr r="0" g="0" b="0"/>
                </a:effectRef>
                <a:fontRef idx="minor"/>
              </p:style>
            </p:sp>
            <p:sp>
              <p:nvSpPr>
                <p:cNvPr id="1279" name="CustomShape 610"/>
                <p:cNvSpPr/>
                <p:nvPr/>
              </p:nvSpPr>
              <p:spPr>
                <a:xfrm>
                  <a:off x="6638760" y="4210200"/>
                  <a:ext cx="256680" cy="9000"/>
                </a:xfrm>
                <a:prstGeom prst="rect">
                  <a:avLst/>
                </a:prstGeom>
                <a:solidFill>
                  <a:srgbClr val="FF8900"/>
                </a:solidFill>
                <a:ln w="9360">
                  <a:noFill/>
                </a:ln>
              </p:spPr>
              <p:style>
                <a:lnRef idx="0">
                  <a:scrgbClr r="0" g="0" b="0"/>
                </a:lnRef>
                <a:fillRef idx="0">
                  <a:scrgbClr r="0" g="0" b="0"/>
                </a:fillRef>
                <a:effectRef idx="0">
                  <a:scrgbClr r="0" g="0" b="0"/>
                </a:effectRef>
                <a:fontRef idx="minor"/>
              </p:style>
            </p:sp>
            <p:sp>
              <p:nvSpPr>
                <p:cNvPr id="1280" name="CustomShape 611"/>
                <p:cNvSpPr/>
                <p:nvPr/>
              </p:nvSpPr>
              <p:spPr>
                <a:xfrm>
                  <a:off x="6638760" y="4219560"/>
                  <a:ext cx="256680" cy="9000"/>
                </a:xfrm>
                <a:prstGeom prst="rect">
                  <a:avLst/>
                </a:prstGeom>
                <a:solidFill>
                  <a:srgbClr val="FF8700"/>
                </a:solidFill>
                <a:ln w="9360">
                  <a:noFill/>
                </a:ln>
              </p:spPr>
              <p:style>
                <a:lnRef idx="0">
                  <a:scrgbClr r="0" g="0" b="0"/>
                </a:lnRef>
                <a:fillRef idx="0">
                  <a:scrgbClr r="0" g="0" b="0"/>
                </a:fillRef>
                <a:effectRef idx="0">
                  <a:scrgbClr r="0" g="0" b="0"/>
                </a:effectRef>
                <a:fontRef idx="minor"/>
              </p:style>
            </p:sp>
            <p:sp>
              <p:nvSpPr>
                <p:cNvPr id="1281" name="CustomShape 612"/>
                <p:cNvSpPr/>
                <p:nvPr/>
              </p:nvSpPr>
              <p:spPr>
                <a:xfrm>
                  <a:off x="6638760" y="4229280"/>
                  <a:ext cx="256680" cy="9000"/>
                </a:xfrm>
                <a:prstGeom prst="rect">
                  <a:avLst/>
                </a:prstGeom>
                <a:solidFill>
                  <a:srgbClr val="FF8600"/>
                </a:solidFill>
                <a:ln w="9360">
                  <a:noFill/>
                </a:ln>
              </p:spPr>
              <p:style>
                <a:lnRef idx="0">
                  <a:scrgbClr r="0" g="0" b="0"/>
                </a:lnRef>
                <a:fillRef idx="0">
                  <a:scrgbClr r="0" g="0" b="0"/>
                </a:fillRef>
                <a:effectRef idx="0">
                  <a:scrgbClr r="0" g="0" b="0"/>
                </a:effectRef>
                <a:fontRef idx="minor"/>
              </p:style>
            </p:sp>
            <p:sp>
              <p:nvSpPr>
                <p:cNvPr id="1282" name="CustomShape 613"/>
                <p:cNvSpPr/>
                <p:nvPr/>
              </p:nvSpPr>
              <p:spPr>
                <a:xfrm>
                  <a:off x="6638760" y="4238640"/>
                  <a:ext cx="256680" cy="9000"/>
                </a:xfrm>
                <a:prstGeom prst="rect">
                  <a:avLst/>
                </a:prstGeom>
                <a:solidFill>
                  <a:srgbClr val="FF8500"/>
                </a:solidFill>
                <a:ln w="9360">
                  <a:noFill/>
                </a:ln>
              </p:spPr>
              <p:style>
                <a:lnRef idx="0">
                  <a:scrgbClr r="0" g="0" b="0"/>
                </a:lnRef>
                <a:fillRef idx="0">
                  <a:scrgbClr r="0" g="0" b="0"/>
                </a:fillRef>
                <a:effectRef idx="0">
                  <a:scrgbClr r="0" g="0" b="0"/>
                </a:effectRef>
                <a:fontRef idx="minor"/>
              </p:style>
            </p:sp>
            <p:sp>
              <p:nvSpPr>
                <p:cNvPr id="1283" name="CustomShape 614"/>
                <p:cNvSpPr/>
                <p:nvPr/>
              </p:nvSpPr>
              <p:spPr>
                <a:xfrm>
                  <a:off x="6638760" y="4248000"/>
                  <a:ext cx="256680" cy="9000"/>
                </a:xfrm>
                <a:prstGeom prst="rect">
                  <a:avLst/>
                </a:prstGeom>
                <a:solidFill>
                  <a:srgbClr val="FF8300"/>
                </a:solidFill>
                <a:ln w="9360">
                  <a:noFill/>
                </a:ln>
              </p:spPr>
              <p:style>
                <a:lnRef idx="0">
                  <a:scrgbClr r="0" g="0" b="0"/>
                </a:lnRef>
                <a:fillRef idx="0">
                  <a:scrgbClr r="0" g="0" b="0"/>
                </a:fillRef>
                <a:effectRef idx="0">
                  <a:scrgbClr r="0" g="0" b="0"/>
                </a:effectRef>
                <a:fontRef idx="minor"/>
              </p:style>
            </p:sp>
            <p:sp>
              <p:nvSpPr>
                <p:cNvPr id="1284" name="CustomShape 615"/>
                <p:cNvSpPr/>
                <p:nvPr/>
              </p:nvSpPr>
              <p:spPr>
                <a:xfrm>
                  <a:off x="6638760" y="4257720"/>
                  <a:ext cx="256680" cy="9000"/>
                </a:xfrm>
                <a:prstGeom prst="rect">
                  <a:avLst/>
                </a:prstGeom>
                <a:solidFill>
                  <a:srgbClr val="FF8200"/>
                </a:solidFill>
                <a:ln w="9360">
                  <a:noFill/>
                </a:ln>
              </p:spPr>
              <p:style>
                <a:lnRef idx="0">
                  <a:scrgbClr r="0" g="0" b="0"/>
                </a:lnRef>
                <a:fillRef idx="0">
                  <a:scrgbClr r="0" g="0" b="0"/>
                </a:fillRef>
                <a:effectRef idx="0">
                  <a:scrgbClr r="0" g="0" b="0"/>
                </a:effectRef>
                <a:fontRef idx="minor"/>
              </p:style>
            </p:sp>
            <p:sp>
              <p:nvSpPr>
                <p:cNvPr id="1285" name="CustomShape 616"/>
                <p:cNvSpPr/>
                <p:nvPr/>
              </p:nvSpPr>
              <p:spPr>
                <a:xfrm>
                  <a:off x="6638760" y="4267080"/>
                  <a:ext cx="256680" cy="9000"/>
                </a:xfrm>
                <a:prstGeom prst="rect">
                  <a:avLst/>
                </a:prstGeom>
                <a:solidFill>
                  <a:srgbClr val="FF8100"/>
                </a:solidFill>
                <a:ln w="9360">
                  <a:noFill/>
                </a:ln>
              </p:spPr>
              <p:style>
                <a:lnRef idx="0">
                  <a:scrgbClr r="0" g="0" b="0"/>
                </a:lnRef>
                <a:fillRef idx="0">
                  <a:scrgbClr r="0" g="0" b="0"/>
                </a:fillRef>
                <a:effectRef idx="0">
                  <a:scrgbClr r="0" g="0" b="0"/>
                </a:effectRef>
                <a:fontRef idx="minor"/>
              </p:style>
            </p:sp>
            <p:sp>
              <p:nvSpPr>
                <p:cNvPr id="1286" name="CustomShape 617"/>
                <p:cNvSpPr/>
                <p:nvPr/>
              </p:nvSpPr>
              <p:spPr>
                <a:xfrm>
                  <a:off x="6638760" y="4276800"/>
                  <a:ext cx="256680" cy="9000"/>
                </a:xfrm>
                <a:prstGeom prst="rect">
                  <a:avLst/>
                </a:prstGeom>
                <a:solidFill>
                  <a:srgbClr val="FF7F00"/>
                </a:solidFill>
                <a:ln w="9360">
                  <a:noFill/>
                </a:ln>
              </p:spPr>
              <p:style>
                <a:lnRef idx="0">
                  <a:scrgbClr r="0" g="0" b="0"/>
                </a:lnRef>
                <a:fillRef idx="0">
                  <a:scrgbClr r="0" g="0" b="0"/>
                </a:fillRef>
                <a:effectRef idx="0">
                  <a:scrgbClr r="0" g="0" b="0"/>
                </a:effectRef>
                <a:fontRef idx="minor"/>
              </p:style>
            </p:sp>
            <p:sp>
              <p:nvSpPr>
                <p:cNvPr id="1287" name="CustomShape 618"/>
                <p:cNvSpPr/>
                <p:nvPr/>
              </p:nvSpPr>
              <p:spPr>
                <a:xfrm>
                  <a:off x="6638760" y="4286160"/>
                  <a:ext cx="256680" cy="9000"/>
                </a:xfrm>
                <a:prstGeom prst="rect">
                  <a:avLst/>
                </a:prstGeom>
                <a:solidFill>
                  <a:srgbClr val="FF7E00"/>
                </a:solidFill>
                <a:ln w="9360">
                  <a:noFill/>
                </a:ln>
              </p:spPr>
              <p:style>
                <a:lnRef idx="0">
                  <a:scrgbClr r="0" g="0" b="0"/>
                </a:lnRef>
                <a:fillRef idx="0">
                  <a:scrgbClr r="0" g="0" b="0"/>
                </a:fillRef>
                <a:effectRef idx="0">
                  <a:scrgbClr r="0" g="0" b="0"/>
                </a:effectRef>
                <a:fontRef idx="minor"/>
              </p:style>
            </p:sp>
            <p:sp>
              <p:nvSpPr>
                <p:cNvPr id="1288" name="CustomShape 619"/>
                <p:cNvSpPr/>
                <p:nvPr/>
              </p:nvSpPr>
              <p:spPr>
                <a:xfrm>
                  <a:off x="6638760" y="4295880"/>
                  <a:ext cx="256680" cy="9000"/>
                </a:xfrm>
                <a:prstGeom prst="rect">
                  <a:avLst/>
                </a:prstGeom>
                <a:solidFill>
                  <a:srgbClr val="FF7D00"/>
                </a:solidFill>
                <a:ln w="9360">
                  <a:noFill/>
                </a:ln>
              </p:spPr>
              <p:style>
                <a:lnRef idx="0">
                  <a:scrgbClr r="0" g="0" b="0"/>
                </a:lnRef>
                <a:fillRef idx="0">
                  <a:scrgbClr r="0" g="0" b="0"/>
                </a:fillRef>
                <a:effectRef idx="0">
                  <a:scrgbClr r="0" g="0" b="0"/>
                </a:effectRef>
                <a:fontRef idx="minor"/>
              </p:style>
            </p:sp>
            <p:sp>
              <p:nvSpPr>
                <p:cNvPr id="1289" name="CustomShape 620"/>
                <p:cNvSpPr/>
                <p:nvPr/>
              </p:nvSpPr>
              <p:spPr>
                <a:xfrm>
                  <a:off x="6638760" y="4305240"/>
                  <a:ext cx="256680" cy="9000"/>
                </a:xfrm>
                <a:prstGeom prst="rect">
                  <a:avLst/>
                </a:prstGeom>
                <a:solidFill>
                  <a:srgbClr val="FF7B00"/>
                </a:solidFill>
                <a:ln w="9360">
                  <a:noFill/>
                </a:ln>
              </p:spPr>
              <p:style>
                <a:lnRef idx="0">
                  <a:scrgbClr r="0" g="0" b="0"/>
                </a:lnRef>
                <a:fillRef idx="0">
                  <a:scrgbClr r="0" g="0" b="0"/>
                </a:fillRef>
                <a:effectRef idx="0">
                  <a:scrgbClr r="0" g="0" b="0"/>
                </a:effectRef>
                <a:fontRef idx="minor"/>
              </p:style>
            </p:sp>
            <p:sp>
              <p:nvSpPr>
                <p:cNvPr id="1290" name="CustomShape 621"/>
                <p:cNvSpPr/>
                <p:nvPr/>
              </p:nvSpPr>
              <p:spPr>
                <a:xfrm>
                  <a:off x="6638760" y="4314960"/>
                  <a:ext cx="256680" cy="9000"/>
                </a:xfrm>
                <a:prstGeom prst="rect">
                  <a:avLst/>
                </a:prstGeom>
                <a:solidFill>
                  <a:srgbClr val="FF7A00"/>
                </a:solidFill>
                <a:ln w="9360">
                  <a:noFill/>
                </a:ln>
              </p:spPr>
              <p:style>
                <a:lnRef idx="0">
                  <a:scrgbClr r="0" g="0" b="0"/>
                </a:lnRef>
                <a:fillRef idx="0">
                  <a:scrgbClr r="0" g="0" b="0"/>
                </a:fillRef>
                <a:effectRef idx="0">
                  <a:scrgbClr r="0" g="0" b="0"/>
                </a:effectRef>
                <a:fontRef idx="minor"/>
              </p:style>
            </p:sp>
            <p:sp>
              <p:nvSpPr>
                <p:cNvPr id="1291" name="CustomShape 622"/>
                <p:cNvSpPr/>
                <p:nvPr/>
              </p:nvSpPr>
              <p:spPr>
                <a:xfrm>
                  <a:off x="6638760" y="4324320"/>
                  <a:ext cx="256680" cy="9000"/>
                </a:xfrm>
                <a:prstGeom prst="rect">
                  <a:avLst/>
                </a:prstGeom>
                <a:solidFill>
                  <a:srgbClr val="FF7900"/>
                </a:solidFill>
                <a:ln w="9360">
                  <a:noFill/>
                </a:ln>
              </p:spPr>
              <p:style>
                <a:lnRef idx="0">
                  <a:scrgbClr r="0" g="0" b="0"/>
                </a:lnRef>
                <a:fillRef idx="0">
                  <a:scrgbClr r="0" g="0" b="0"/>
                </a:fillRef>
                <a:effectRef idx="0">
                  <a:scrgbClr r="0" g="0" b="0"/>
                </a:effectRef>
                <a:fontRef idx="minor"/>
              </p:style>
            </p:sp>
            <p:sp>
              <p:nvSpPr>
                <p:cNvPr id="1292" name="CustomShape 623"/>
                <p:cNvSpPr/>
                <p:nvPr/>
              </p:nvSpPr>
              <p:spPr>
                <a:xfrm>
                  <a:off x="6638760" y="4334040"/>
                  <a:ext cx="256680" cy="9000"/>
                </a:xfrm>
                <a:prstGeom prst="rect">
                  <a:avLst/>
                </a:prstGeom>
                <a:solidFill>
                  <a:srgbClr val="FF7700"/>
                </a:solidFill>
                <a:ln w="9360">
                  <a:noFill/>
                </a:ln>
              </p:spPr>
              <p:style>
                <a:lnRef idx="0">
                  <a:scrgbClr r="0" g="0" b="0"/>
                </a:lnRef>
                <a:fillRef idx="0">
                  <a:scrgbClr r="0" g="0" b="0"/>
                </a:fillRef>
                <a:effectRef idx="0">
                  <a:scrgbClr r="0" g="0" b="0"/>
                </a:effectRef>
                <a:fontRef idx="minor"/>
              </p:style>
            </p:sp>
            <p:sp>
              <p:nvSpPr>
                <p:cNvPr id="1293" name="CustomShape 624"/>
                <p:cNvSpPr/>
                <p:nvPr/>
              </p:nvSpPr>
              <p:spPr>
                <a:xfrm>
                  <a:off x="6638760" y="4343400"/>
                  <a:ext cx="256680" cy="9000"/>
                </a:xfrm>
                <a:prstGeom prst="rect">
                  <a:avLst/>
                </a:prstGeom>
                <a:solidFill>
                  <a:srgbClr val="FF7600"/>
                </a:solidFill>
                <a:ln w="9360">
                  <a:noFill/>
                </a:ln>
              </p:spPr>
              <p:style>
                <a:lnRef idx="0">
                  <a:scrgbClr r="0" g="0" b="0"/>
                </a:lnRef>
                <a:fillRef idx="0">
                  <a:scrgbClr r="0" g="0" b="0"/>
                </a:fillRef>
                <a:effectRef idx="0">
                  <a:scrgbClr r="0" g="0" b="0"/>
                </a:effectRef>
                <a:fontRef idx="minor"/>
              </p:style>
            </p:sp>
            <p:sp>
              <p:nvSpPr>
                <p:cNvPr id="1294" name="CustomShape 625"/>
                <p:cNvSpPr/>
                <p:nvPr/>
              </p:nvSpPr>
              <p:spPr>
                <a:xfrm>
                  <a:off x="6638760" y="4352760"/>
                  <a:ext cx="256680" cy="9000"/>
                </a:xfrm>
                <a:prstGeom prst="rect">
                  <a:avLst/>
                </a:prstGeom>
                <a:solidFill>
                  <a:srgbClr val="FF7400"/>
                </a:solidFill>
                <a:ln w="9360">
                  <a:noFill/>
                </a:ln>
              </p:spPr>
              <p:style>
                <a:lnRef idx="0">
                  <a:scrgbClr r="0" g="0" b="0"/>
                </a:lnRef>
                <a:fillRef idx="0">
                  <a:scrgbClr r="0" g="0" b="0"/>
                </a:fillRef>
                <a:effectRef idx="0">
                  <a:scrgbClr r="0" g="0" b="0"/>
                </a:effectRef>
                <a:fontRef idx="minor"/>
              </p:style>
            </p:sp>
            <p:sp>
              <p:nvSpPr>
                <p:cNvPr id="1295" name="CustomShape 626"/>
                <p:cNvSpPr/>
                <p:nvPr/>
              </p:nvSpPr>
              <p:spPr>
                <a:xfrm>
                  <a:off x="6638760" y="4362480"/>
                  <a:ext cx="256680" cy="9000"/>
                </a:xfrm>
                <a:prstGeom prst="rect">
                  <a:avLst/>
                </a:prstGeom>
                <a:solidFill>
                  <a:srgbClr val="FF7300"/>
                </a:solidFill>
                <a:ln w="9360">
                  <a:noFill/>
                </a:ln>
              </p:spPr>
              <p:style>
                <a:lnRef idx="0">
                  <a:scrgbClr r="0" g="0" b="0"/>
                </a:lnRef>
                <a:fillRef idx="0">
                  <a:scrgbClr r="0" g="0" b="0"/>
                </a:fillRef>
                <a:effectRef idx="0">
                  <a:scrgbClr r="0" g="0" b="0"/>
                </a:effectRef>
                <a:fontRef idx="minor"/>
              </p:style>
            </p:sp>
            <p:sp>
              <p:nvSpPr>
                <p:cNvPr id="1296" name="CustomShape 627"/>
                <p:cNvSpPr/>
                <p:nvPr/>
              </p:nvSpPr>
              <p:spPr>
                <a:xfrm>
                  <a:off x="6638760" y="4371840"/>
                  <a:ext cx="256680" cy="9000"/>
                </a:xfrm>
                <a:prstGeom prst="rect">
                  <a:avLst/>
                </a:prstGeom>
                <a:solidFill>
                  <a:srgbClr val="FF7200"/>
                </a:solidFill>
                <a:ln w="9360">
                  <a:noFill/>
                </a:ln>
              </p:spPr>
              <p:style>
                <a:lnRef idx="0">
                  <a:scrgbClr r="0" g="0" b="0"/>
                </a:lnRef>
                <a:fillRef idx="0">
                  <a:scrgbClr r="0" g="0" b="0"/>
                </a:fillRef>
                <a:effectRef idx="0">
                  <a:scrgbClr r="0" g="0" b="0"/>
                </a:effectRef>
                <a:fontRef idx="minor"/>
              </p:style>
            </p:sp>
            <p:sp>
              <p:nvSpPr>
                <p:cNvPr id="1297" name="CustomShape 628"/>
                <p:cNvSpPr/>
                <p:nvPr/>
              </p:nvSpPr>
              <p:spPr>
                <a:xfrm>
                  <a:off x="6638760" y="4381560"/>
                  <a:ext cx="256680" cy="9000"/>
                </a:xfrm>
                <a:prstGeom prst="rect">
                  <a:avLst/>
                </a:prstGeom>
                <a:solidFill>
                  <a:srgbClr val="FF7000"/>
                </a:solidFill>
                <a:ln w="9360">
                  <a:noFill/>
                </a:ln>
              </p:spPr>
              <p:style>
                <a:lnRef idx="0">
                  <a:scrgbClr r="0" g="0" b="0"/>
                </a:lnRef>
                <a:fillRef idx="0">
                  <a:scrgbClr r="0" g="0" b="0"/>
                </a:fillRef>
                <a:effectRef idx="0">
                  <a:scrgbClr r="0" g="0" b="0"/>
                </a:effectRef>
                <a:fontRef idx="minor"/>
              </p:style>
            </p:sp>
            <p:sp>
              <p:nvSpPr>
                <p:cNvPr id="1298" name="CustomShape 629"/>
                <p:cNvSpPr/>
                <p:nvPr/>
              </p:nvSpPr>
              <p:spPr>
                <a:xfrm>
                  <a:off x="6638760" y="4390920"/>
                  <a:ext cx="256680" cy="9000"/>
                </a:xfrm>
                <a:prstGeom prst="rect">
                  <a:avLst/>
                </a:prstGeom>
                <a:solidFill>
                  <a:srgbClr val="FF6F00"/>
                </a:solidFill>
                <a:ln w="9360">
                  <a:noFill/>
                </a:ln>
              </p:spPr>
              <p:style>
                <a:lnRef idx="0">
                  <a:scrgbClr r="0" g="0" b="0"/>
                </a:lnRef>
                <a:fillRef idx="0">
                  <a:scrgbClr r="0" g="0" b="0"/>
                </a:fillRef>
                <a:effectRef idx="0">
                  <a:scrgbClr r="0" g="0" b="0"/>
                </a:effectRef>
                <a:fontRef idx="minor"/>
              </p:style>
            </p:sp>
            <p:sp>
              <p:nvSpPr>
                <p:cNvPr id="1299" name="CustomShape 630"/>
                <p:cNvSpPr/>
                <p:nvPr/>
              </p:nvSpPr>
              <p:spPr>
                <a:xfrm>
                  <a:off x="6638760" y="4400640"/>
                  <a:ext cx="256680" cy="9000"/>
                </a:xfrm>
                <a:prstGeom prst="rect">
                  <a:avLst/>
                </a:prstGeom>
                <a:solidFill>
                  <a:srgbClr val="FF6E00"/>
                </a:solidFill>
                <a:ln w="9360">
                  <a:noFill/>
                </a:ln>
              </p:spPr>
              <p:style>
                <a:lnRef idx="0">
                  <a:scrgbClr r="0" g="0" b="0"/>
                </a:lnRef>
                <a:fillRef idx="0">
                  <a:scrgbClr r="0" g="0" b="0"/>
                </a:fillRef>
                <a:effectRef idx="0">
                  <a:scrgbClr r="0" g="0" b="0"/>
                </a:effectRef>
                <a:fontRef idx="minor"/>
              </p:style>
            </p:sp>
            <p:sp>
              <p:nvSpPr>
                <p:cNvPr id="1300" name="CustomShape 631"/>
                <p:cNvSpPr/>
                <p:nvPr/>
              </p:nvSpPr>
              <p:spPr>
                <a:xfrm>
                  <a:off x="6638760" y="4410000"/>
                  <a:ext cx="256680" cy="9000"/>
                </a:xfrm>
                <a:prstGeom prst="rect">
                  <a:avLst/>
                </a:prstGeom>
                <a:solidFill>
                  <a:srgbClr val="FF6C00"/>
                </a:solidFill>
                <a:ln w="9360">
                  <a:noFill/>
                </a:ln>
              </p:spPr>
              <p:style>
                <a:lnRef idx="0">
                  <a:scrgbClr r="0" g="0" b="0"/>
                </a:lnRef>
                <a:fillRef idx="0">
                  <a:scrgbClr r="0" g="0" b="0"/>
                </a:fillRef>
                <a:effectRef idx="0">
                  <a:scrgbClr r="0" g="0" b="0"/>
                </a:effectRef>
                <a:fontRef idx="minor"/>
              </p:style>
            </p:sp>
            <p:sp>
              <p:nvSpPr>
                <p:cNvPr id="1301" name="CustomShape 632"/>
                <p:cNvSpPr/>
                <p:nvPr/>
              </p:nvSpPr>
              <p:spPr>
                <a:xfrm>
                  <a:off x="6638760" y="4419720"/>
                  <a:ext cx="256680" cy="9000"/>
                </a:xfrm>
                <a:prstGeom prst="rect">
                  <a:avLst/>
                </a:prstGeom>
                <a:solidFill>
                  <a:srgbClr val="FF6B00"/>
                </a:solidFill>
                <a:ln w="9360">
                  <a:noFill/>
                </a:ln>
              </p:spPr>
              <p:style>
                <a:lnRef idx="0">
                  <a:scrgbClr r="0" g="0" b="0"/>
                </a:lnRef>
                <a:fillRef idx="0">
                  <a:scrgbClr r="0" g="0" b="0"/>
                </a:fillRef>
                <a:effectRef idx="0">
                  <a:scrgbClr r="0" g="0" b="0"/>
                </a:effectRef>
                <a:fontRef idx="minor"/>
              </p:style>
            </p:sp>
            <p:sp>
              <p:nvSpPr>
                <p:cNvPr id="1302" name="CustomShape 633"/>
                <p:cNvSpPr/>
                <p:nvPr/>
              </p:nvSpPr>
              <p:spPr>
                <a:xfrm>
                  <a:off x="6638760" y="4429080"/>
                  <a:ext cx="256680" cy="9000"/>
                </a:xfrm>
                <a:prstGeom prst="rect">
                  <a:avLst/>
                </a:prstGeom>
                <a:solidFill>
                  <a:srgbClr val="FF6A00"/>
                </a:solidFill>
                <a:ln w="9360">
                  <a:noFill/>
                </a:ln>
              </p:spPr>
              <p:style>
                <a:lnRef idx="0">
                  <a:scrgbClr r="0" g="0" b="0"/>
                </a:lnRef>
                <a:fillRef idx="0">
                  <a:scrgbClr r="0" g="0" b="0"/>
                </a:fillRef>
                <a:effectRef idx="0">
                  <a:scrgbClr r="0" g="0" b="0"/>
                </a:effectRef>
                <a:fontRef idx="minor"/>
              </p:style>
            </p:sp>
            <p:sp>
              <p:nvSpPr>
                <p:cNvPr id="1303" name="CustomShape 634"/>
                <p:cNvSpPr/>
                <p:nvPr/>
              </p:nvSpPr>
              <p:spPr>
                <a:xfrm>
                  <a:off x="6638760" y="4438800"/>
                  <a:ext cx="256680" cy="9000"/>
                </a:xfrm>
                <a:prstGeom prst="rect">
                  <a:avLst/>
                </a:prstGeom>
                <a:solidFill>
                  <a:srgbClr val="FF6800"/>
                </a:solidFill>
                <a:ln w="9360">
                  <a:noFill/>
                </a:ln>
              </p:spPr>
              <p:style>
                <a:lnRef idx="0">
                  <a:scrgbClr r="0" g="0" b="0"/>
                </a:lnRef>
                <a:fillRef idx="0">
                  <a:scrgbClr r="0" g="0" b="0"/>
                </a:fillRef>
                <a:effectRef idx="0">
                  <a:scrgbClr r="0" g="0" b="0"/>
                </a:effectRef>
                <a:fontRef idx="minor"/>
              </p:style>
            </p:sp>
            <p:sp>
              <p:nvSpPr>
                <p:cNvPr id="1304" name="CustomShape 635"/>
                <p:cNvSpPr/>
                <p:nvPr/>
              </p:nvSpPr>
              <p:spPr>
                <a:xfrm>
                  <a:off x="6638760" y="4448160"/>
                  <a:ext cx="256680" cy="9000"/>
                </a:xfrm>
                <a:prstGeom prst="rect">
                  <a:avLst/>
                </a:prstGeom>
                <a:solidFill>
                  <a:srgbClr val="FF6700"/>
                </a:solidFill>
                <a:ln w="9360">
                  <a:noFill/>
                </a:ln>
              </p:spPr>
              <p:style>
                <a:lnRef idx="0">
                  <a:scrgbClr r="0" g="0" b="0"/>
                </a:lnRef>
                <a:fillRef idx="0">
                  <a:scrgbClr r="0" g="0" b="0"/>
                </a:fillRef>
                <a:effectRef idx="0">
                  <a:scrgbClr r="0" g="0" b="0"/>
                </a:effectRef>
                <a:fontRef idx="minor"/>
              </p:style>
            </p:sp>
            <p:sp>
              <p:nvSpPr>
                <p:cNvPr id="1305" name="CustomShape 636"/>
                <p:cNvSpPr/>
                <p:nvPr/>
              </p:nvSpPr>
              <p:spPr>
                <a:xfrm>
                  <a:off x="6638760" y="4457880"/>
                  <a:ext cx="256680" cy="9000"/>
                </a:xfrm>
                <a:prstGeom prst="rect">
                  <a:avLst/>
                </a:prstGeom>
                <a:solidFill>
                  <a:srgbClr val="FF6500"/>
                </a:solidFill>
                <a:ln w="9360">
                  <a:noFill/>
                </a:ln>
              </p:spPr>
              <p:style>
                <a:lnRef idx="0">
                  <a:scrgbClr r="0" g="0" b="0"/>
                </a:lnRef>
                <a:fillRef idx="0">
                  <a:scrgbClr r="0" g="0" b="0"/>
                </a:fillRef>
                <a:effectRef idx="0">
                  <a:scrgbClr r="0" g="0" b="0"/>
                </a:effectRef>
                <a:fontRef idx="minor"/>
              </p:style>
            </p:sp>
            <p:sp>
              <p:nvSpPr>
                <p:cNvPr id="1306" name="CustomShape 637"/>
                <p:cNvSpPr/>
                <p:nvPr/>
              </p:nvSpPr>
              <p:spPr>
                <a:xfrm>
                  <a:off x="6638760" y="4467240"/>
                  <a:ext cx="256680" cy="9000"/>
                </a:xfrm>
                <a:prstGeom prst="rect">
                  <a:avLst/>
                </a:prstGeom>
                <a:solidFill>
                  <a:srgbClr val="FF6400"/>
                </a:solidFill>
                <a:ln w="9360">
                  <a:noFill/>
                </a:ln>
              </p:spPr>
              <p:style>
                <a:lnRef idx="0">
                  <a:scrgbClr r="0" g="0" b="0"/>
                </a:lnRef>
                <a:fillRef idx="0">
                  <a:scrgbClr r="0" g="0" b="0"/>
                </a:fillRef>
                <a:effectRef idx="0">
                  <a:scrgbClr r="0" g="0" b="0"/>
                </a:effectRef>
                <a:fontRef idx="minor"/>
              </p:style>
            </p:sp>
            <p:sp>
              <p:nvSpPr>
                <p:cNvPr id="1307" name="CustomShape 638"/>
                <p:cNvSpPr/>
                <p:nvPr/>
              </p:nvSpPr>
              <p:spPr>
                <a:xfrm>
                  <a:off x="6638760" y="4476600"/>
                  <a:ext cx="256680" cy="9000"/>
                </a:xfrm>
                <a:prstGeom prst="rect">
                  <a:avLst/>
                </a:prstGeom>
                <a:solidFill>
                  <a:srgbClr val="FF6300"/>
                </a:solidFill>
                <a:ln w="9360">
                  <a:noFill/>
                </a:ln>
              </p:spPr>
              <p:style>
                <a:lnRef idx="0">
                  <a:scrgbClr r="0" g="0" b="0"/>
                </a:lnRef>
                <a:fillRef idx="0">
                  <a:scrgbClr r="0" g="0" b="0"/>
                </a:fillRef>
                <a:effectRef idx="0">
                  <a:scrgbClr r="0" g="0" b="0"/>
                </a:effectRef>
                <a:fontRef idx="minor"/>
              </p:style>
            </p:sp>
            <p:sp>
              <p:nvSpPr>
                <p:cNvPr id="1308" name="CustomShape 639"/>
                <p:cNvSpPr/>
                <p:nvPr/>
              </p:nvSpPr>
              <p:spPr>
                <a:xfrm>
                  <a:off x="6638760" y="4486320"/>
                  <a:ext cx="256680" cy="9000"/>
                </a:xfrm>
                <a:prstGeom prst="rect">
                  <a:avLst/>
                </a:prstGeom>
                <a:solidFill>
                  <a:srgbClr val="FF6100"/>
                </a:solidFill>
                <a:ln w="9360">
                  <a:noFill/>
                </a:ln>
              </p:spPr>
              <p:style>
                <a:lnRef idx="0">
                  <a:scrgbClr r="0" g="0" b="0"/>
                </a:lnRef>
                <a:fillRef idx="0">
                  <a:scrgbClr r="0" g="0" b="0"/>
                </a:fillRef>
                <a:effectRef idx="0">
                  <a:scrgbClr r="0" g="0" b="0"/>
                </a:effectRef>
                <a:fontRef idx="minor"/>
              </p:style>
            </p:sp>
            <p:sp>
              <p:nvSpPr>
                <p:cNvPr id="1309" name="CustomShape 640"/>
                <p:cNvSpPr/>
                <p:nvPr/>
              </p:nvSpPr>
              <p:spPr>
                <a:xfrm>
                  <a:off x="6638760" y="4495680"/>
                  <a:ext cx="256680" cy="9000"/>
                </a:xfrm>
                <a:prstGeom prst="rect">
                  <a:avLst/>
                </a:prstGeom>
                <a:solidFill>
                  <a:srgbClr val="FF5F00"/>
                </a:solidFill>
                <a:ln w="9360">
                  <a:noFill/>
                </a:ln>
              </p:spPr>
              <p:style>
                <a:lnRef idx="0">
                  <a:scrgbClr r="0" g="0" b="0"/>
                </a:lnRef>
                <a:fillRef idx="0">
                  <a:scrgbClr r="0" g="0" b="0"/>
                </a:fillRef>
                <a:effectRef idx="0">
                  <a:scrgbClr r="0" g="0" b="0"/>
                </a:effectRef>
                <a:fontRef idx="minor"/>
              </p:style>
            </p:sp>
            <p:sp>
              <p:nvSpPr>
                <p:cNvPr id="1310" name="CustomShape 641"/>
                <p:cNvSpPr/>
                <p:nvPr/>
              </p:nvSpPr>
              <p:spPr>
                <a:xfrm>
                  <a:off x="6638760" y="4505400"/>
                  <a:ext cx="256680" cy="9000"/>
                </a:xfrm>
                <a:prstGeom prst="rect">
                  <a:avLst/>
                </a:prstGeom>
                <a:solidFill>
                  <a:srgbClr val="FF5D00"/>
                </a:solidFill>
                <a:ln w="9360">
                  <a:noFill/>
                </a:ln>
              </p:spPr>
              <p:style>
                <a:lnRef idx="0">
                  <a:scrgbClr r="0" g="0" b="0"/>
                </a:lnRef>
                <a:fillRef idx="0">
                  <a:scrgbClr r="0" g="0" b="0"/>
                </a:fillRef>
                <a:effectRef idx="0">
                  <a:scrgbClr r="0" g="0" b="0"/>
                </a:effectRef>
                <a:fontRef idx="minor"/>
              </p:style>
            </p:sp>
            <p:sp>
              <p:nvSpPr>
                <p:cNvPr id="1311" name="CustomShape 642"/>
                <p:cNvSpPr/>
                <p:nvPr/>
              </p:nvSpPr>
              <p:spPr>
                <a:xfrm>
                  <a:off x="6638760" y="4514760"/>
                  <a:ext cx="256680" cy="9000"/>
                </a:xfrm>
                <a:prstGeom prst="rect">
                  <a:avLst/>
                </a:prstGeom>
                <a:solidFill>
                  <a:srgbClr val="FF5C00"/>
                </a:solidFill>
                <a:ln w="9360">
                  <a:noFill/>
                </a:ln>
              </p:spPr>
              <p:style>
                <a:lnRef idx="0">
                  <a:scrgbClr r="0" g="0" b="0"/>
                </a:lnRef>
                <a:fillRef idx="0">
                  <a:scrgbClr r="0" g="0" b="0"/>
                </a:fillRef>
                <a:effectRef idx="0">
                  <a:scrgbClr r="0" g="0" b="0"/>
                </a:effectRef>
                <a:fontRef idx="minor"/>
              </p:style>
            </p:sp>
            <p:sp>
              <p:nvSpPr>
                <p:cNvPr id="1312" name="CustomShape 643"/>
                <p:cNvSpPr/>
                <p:nvPr/>
              </p:nvSpPr>
              <p:spPr>
                <a:xfrm>
                  <a:off x="6638760" y="4524480"/>
                  <a:ext cx="256680" cy="9000"/>
                </a:xfrm>
                <a:prstGeom prst="rect">
                  <a:avLst/>
                </a:prstGeom>
                <a:solidFill>
                  <a:srgbClr val="FF5B00"/>
                </a:solidFill>
                <a:ln w="9360">
                  <a:noFill/>
                </a:ln>
              </p:spPr>
              <p:style>
                <a:lnRef idx="0">
                  <a:scrgbClr r="0" g="0" b="0"/>
                </a:lnRef>
                <a:fillRef idx="0">
                  <a:scrgbClr r="0" g="0" b="0"/>
                </a:fillRef>
                <a:effectRef idx="0">
                  <a:scrgbClr r="0" g="0" b="0"/>
                </a:effectRef>
                <a:fontRef idx="minor"/>
              </p:style>
            </p:sp>
            <p:sp>
              <p:nvSpPr>
                <p:cNvPr id="1313" name="CustomShape 644"/>
                <p:cNvSpPr/>
                <p:nvPr/>
              </p:nvSpPr>
              <p:spPr>
                <a:xfrm>
                  <a:off x="6638760" y="4533840"/>
                  <a:ext cx="256680" cy="9000"/>
                </a:xfrm>
                <a:prstGeom prst="rect">
                  <a:avLst/>
                </a:prstGeom>
                <a:solidFill>
                  <a:srgbClr val="FF5900"/>
                </a:solidFill>
                <a:ln w="9360">
                  <a:noFill/>
                </a:ln>
              </p:spPr>
              <p:style>
                <a:lnRef idx="0">
                  <a:scrgbClr r="0" g="0" b="0"/>
                </a:lnRef>
                <a:fillRef idx="0">
                  <a:scrgbClr r="0" g="0" b="0"/>
                </a:fillRef>
                <a:effectRef idx="0">
                  <a:scrgbClr r="0" g="0" b="0"/>
                </a:effectRef>
                <a:fontRef idx="minor"/>
              </p:style>
            </p:sp>
            <p:sp>
              <p:nvSpPr>
                <p:cNvPr id="1314" name="CustomShape 645"/>
                <p:cNvSpPr/>
                <p:nvPr/>
              </p:nvSpPr>
              <p:spPr>
                <a:xfrm>
                  <a:off x="6638760" y="4543560"/>
                  <a:ext cx="256680" cy="9000"/>
                </a:xfrm>
                <a:prstGeom prst="rect">
                  <a:avLst/>
                </a:prstGeom>
                <a:solidFill>
                  <a:srgbClr val="FF5800"/>
                </a:solidFill>
                <a:ln w="9360">
                  <a:noFill/>
                </a:ln>
              </p:spPr>
              <p:style>
                <a:lnRef idx="0">
                  <a:scrgbClr r="0" g="0" b="0"/>
                </a:lnRef>
                <a:fillRef idx="0">
                  <a:scrgbClr r="0" g="0" b="0"/>
                </a:fillRef>
                <a:effectRef idx="0">
                  <a:scrgbClr r="0" g="0" b="0"/>
                </a:effectRef>
                <a:fontRef idx="minor"/>
              </p:style>
            </p:sp>
            <p:sp>
              <p:nvSpPr>
                <p:cNvPr id="1315" name="CustomShape 646"/>
                <p:cNvSpPr/>
                <p:nvPr/>
              </p:nvSpPr>
              <p:spPr>
                <a:xfrm>
                  <a:off x="6638760" y="4552920"/>
                  <a:ext cx="256680" cy="9000"/>
                </a:xfrm>
                <a:prstGeom prst="rect">
                  <a:avLst/>
                </a:prstGeom>
                <a:solidFill>
                  <a:srgbClr val="FF5700"/>
                </a:solidFill>
                <a:ln w="9360">
                  <a:noFill/>
                </a:ln>
              </p:spPr>
              <p:style>
                <a:lnRef idx="0">
                  <a:scrgbClr r="0" g="0" b="0"/>
                </a:lnRef>
                <a:fillRef idx="0">
                  <a:scrgbClr r="0" g="0" b="0"/>
                </a:fillRef>
                <a:effectRef idx="0">
                  <a:scrgbClr r="0" g="0" b="0"/>
                </a:effectRef>
                <a:fontRef idx="minor"/>
              </p:style>
            </p:sp>
            <p:sp>
              <p:nvSpPr>
                <p:cNvPr id="1316" name="CustomShape 647"/>
                <p:cNvSpPr/>
                <p:nvPr/>
              </p:nvSpPr>
              <p:spPr>
                <a:xfrm>
                  <a:off x="6638760" y="4562640"/>
                  <a:ext cx="256680" cy="9000"/>
                </a:xfrm>
                <a:prstGeom prst="rect">
                  <a:avLst/>
                </a:prstGeom>
                <a:solidFill>
                  <a:srgbClr val="FF5500"/>
                </a:solidFill>
                <a:ln w="9360">
                  <a:noFill/>
                </a:ln>
              </p:spPr>
              <p:style>
                <a:lnRef idx="0">
                  <a:scrgbClr r="0" g="0" b="0"/>
                </a:lnRef>
                <a:fillRef idx="0">
                  <a:scrgbClr r="0" g="0" b="0"/>
                </a:fillRef>
                <a:effectRef idx="0">
                  <a:scrgbClr r="0" g="0" b="0"/>
                </a:effectRef>
                <a:fontRef idx="minor"/>
              </p:style>
            </p:sp>
            <p:sp>
              <p:nvSpPr>
                <p:cNvPr id="1317" name="CustomShape 648"/>
                <p:cNvSpPr/>
                <p:nvPr/>
              </p:nvSpPr>
              <p:spPr>
                <a:xfrm>
                  <a:off x="6638760" y="4572000"/>
                  <a:ext cx="256680" cy="9000"/>
                </a:xfrm>
                <a:prstGeom prst="rect">
                  <a:avLst/>
                </a:prstGeom>
                <a:solidFill>
                  <a:srgbClr val="FF5400"/>
                </a:solidFill>
                <a:ln w="9360">
                  <a:noFill/>
                </a:ln>
              </p:spPr>
              <p:style>
                <a:lnRef idx="0">
                  <a:scrgbClr r="0" g="0" b="0"/>
                </a:lnRef>
                <a:fillRef idx="0">
                  <a:scrgbClr r="0" g="0" b="0"/>
                </a:fillRef>
                <a:effectRef idx="0">
                  <a:scrgbClr r="0" g="0" b="0"/>
                </a:effectRef>
                <a:fontRef idx="minor"/>
              </p:style>
            </p:sp>
            <p:sp>
              <p:nvSpPr>
                <p:cNvPr id="1318" name="CustomShape 649"/>
                <p:cNvSpPr/>
                <p:nvPr/>
              </p:nvSpPr>
              <p:spPr>
                <a:xfrm>
                  <a:off x="6638760" y="4581360"/>
                  <a:ext cx="256680" cy="9000"/>
                </a:xfrm>
                <a:prstGeom prst="rect">
                  <a:avLst/>
                </a:prstGeom>
                <a:solidFill>
                  <a:srgbClr val="FF5300"/>
                </a:solidFill>
                <a:ln w="9360">
                  <a:noFill/>
                </a:ln>
              </p:spPr>
              <p:style>
                <a:lnRef idx="0">
                  <a:scrgbClr r="0" g="0" b="0"/>
                </a:lnRef>
                <a:fillRef idx="0">
                  <a:scrgbClr r="0" g="0" b="0"/>
                </a:fillRef>
                <a:effectRef idx="0">
                  <a:scrgbClr r="0" g="0" b="0"/>
                </a:effectRef>
                <a:fontRef idx="minor"/>
              </p:style>
            </p:sp>
          </p:grpSp>
          <p:sp>
            <p:nvSpPr>
              <p:cNvPr id="1319" name="CustomShape 650"/>
              <p:cNvSpPr/>
              <p:nvPr/>
            </p:nvSpPr>
            <p:spPr>
              <a:xfrm>
                <a:off x="6638760" y="4591080"/>
                <a:ext cx="256680" cy="9000"/>
              </a:xfrm>
              <a:prstGeom prst="rect">
                <a:avLst/>
              </a:prstGeom>
              <a:solidFill>
                <a:srgbClr val="FF5100"/>
              </a:solidFill>
              <a:ln w="9360">
                <a:noFill/>
              </a:ln>
            </p:spPr>
            <p:style>
              <a:lnRef idx="0">
                <a:scrgbClr r="0" g="0" b="0"/>
              </a:lnRef>
              <a:fillRef idx="0">
                <a:scrgbClr r="0" g="0" b="0"/>
              </a:fillRef>
              <a:effectRef idx="0">
                <a:scrgbClr r="0" g="0" b="0"/>
              </a:effectRef>
              <a:fontRef idx="minor"/>
            </p:style>
          </p:sp>
          <p:sp>
            <p:nvSpPr>
              <p:cNvPr id="1320" name="CustomShape 651"/>
              <p:cNvSpPr/>
              <p:nvPr/>
            </p:nvSpPr>
            <p:spPr>
              <a:xfrm>
                <a:off x="6638760" y="4600440"/>
                <a:ext cx="256680" cy="9000"/>
              </a:xfrm>
              <a:prstGeom prst="rect">
                <a:avLst/>
              </a:prstGeom>
              <a:solidFill>
                <a:srgbClr val="FF5000"/>
              </a:solidFill>
              <a:ln w="9360">
                <a:noFill/>
              </a:ln>
            </p:spPr>
            <p:style>
              <a:lnRef idx="0">
                <a:scrgbClr r="0" g="0" b="0"/>
              </a:lnRef>
              <a:fillRef idx="0">
                <a:scrgbClr r="0" g="0" b="0"/>
              </a:fillRef>
              <a:effectRef idx="0">
                <a:scrgbClr r="0" g="0" b="0"/>
              </a:effectRef>
              <a:fontRef idx="minor"/>
            </p:style>
          </p:sp>
          <p:sp>
            <p:nvSpPr>
              <p:cNvPr id="1321" name="CustomShape 652"/>
              <p:cNvSpPr/>
              <p:nvPr/>
            </p:nvSpPr>
            <p:spPr>
              <a:xfrm>
                <a:off x="6638760" y="4610160"/>
                <a:ext cx="256680" cy="9000"/>
              </a:xfrm>
              <a:prstGeom prst="rect">
                <a:avLst/>
              </a:prstGeom>
              <a:solidFill>
                <a:srgbClr val="FF4F00"/>
              </a:solidFill>
              <a:ln w="9360">
                <a:noFill/>
              </a:ln>
            </p:spPr>
            <p:style>
              <a:lnRef idx="0">
                <a:scrgbClr r="0" g="0" b="0"/>
              </a:lnRef>
              <a:fillRef idx="0">
                <a:scrgbClr r="0" g="0" b="0"/>
              </a:fillRef>
              <a:effectRef idx="0">
                <a:scrgbClr r="0" g="0" b="0"/>
              </a:effectRef>
              <a:fontRef idx="minor"/>
            </p:style>
          </p:sp>
          <p:sp>
            <p:nvSpPr>
              <p:cNvPr id="1322" name="CustomShape 653"/>
              <p:cNvSpPr/>
              <p:nvPr/>
            </p:nvSpPr>
            <p:spPr>
              <a:xfrm>
                <a:off x="6638760" y="4619520"/>
                <a:ext cx="256680" cy="9000"/>
              </a:xfrm>
              <a:prstGeom prst="rect">
                <a:avLst/>
              </a:prstGeom>
              <a:solidFill>
                <a:srgbClr val="FF4E00"/>
              </a:solidFill>
              <a:ln w="9360">
                <a:noFill/>
              </a:ln>
            </p:spPr>
            <p:style>
              <a:lnRef idx="0">
                <a:scrgbClr r="0" g="0" b="0"/>
              </a:lnRef>
              <a:fillRef idx="0">
                <a:scrgbClr r="0" g="0" b="0"/>
              </a:fillRef>
              <a:effectRef idx="0">
                <a:scrgbClr r="0" g="0" b="0"/>
              </a:effectRef>
              <a:fontRef idx="minor"/>
            </p:style>
          </p:sp>
          <p:sp>
            <p:nvSpPr>
              <p:cNvPr id="1323" name="CustomShape 654"/>
              <p:cNvSpPr/>
              <p:nvPr/>
            </p:nvSpPr>
            <p:spPr>
              <a:xfrm>
                <a:off x="6638760" y="4629240"/>
                <a:ext cx="256680" cy="9000"/>
              </a:xfrm>
              <a:prstGeom prst="rect">
                <a:avLst/>
              </a:prstGeom>
              <a:solidFill>
                <a:srgbClr val="FF4C00"/>
              </a:solidFill>
              <a:ln w="9360">
                <a:noFill/>
              </a:ln>
            </p:spPr>
            <p:style>
              <a:lnRef idx="0">
                <a:scrgbClr r="0" g="0" b="0"/>
              </a:lnRef>
              <a:fillRef idx="0">
                <a:scrgbClr r="0" g="0" b="0"/>
              </a:fillRef>
              <a:effectRef idx="0">
                <a:scrgbClr r="0" g="0" b="0"/>
              </a:effectRef>
              <a:fontRef idx="minor"/>
            </p:style>
          </p:sp>
          <p:sp>
            <p:nvSpPr>
              <p:cNvPr id="1324" name="CustomShape 655"/>
              <p:cNvSpPr/>
              <p:nvPr/>
            </p:nvSpPr>
            <p:spPr>
              <a:xfrm>
                <a:off x="6638760" y="4638600"/>
                <a:ext cx="256680" cy="9000"/>
              </a:xfrm>
              <a:prstGeom prst="rect">
                <a:avLst/>
              </a:prstGeom>
              <a:solidFill>
                <a:srgbClr val="FF4B00"/>
              </a:solidFill>
              <a:ln w="9360">
                <a:noFill/>
              </a:ln>
            </p:spPr>
            <p:style>
              <a:lnRef idx="0">
                <a:scrgbClr r="0" g="0" b="0"/>
              </a:lnRef>
              <a:fillRef idx="0">
                <a:scrgbClr r="0" g="0" b="0"/>
              </a:fillRef>
              <a:effectRef idx="0">
                <a:scrgbClr r="0" g="0" b="0"/>
              </a:effectRef>
              <a:fontRef idx="minor"/>
            </p:style>
          </p:sp>
          <p:sp>
            <p:nvSpPr>
              <p:cNvPr id="1325" name="CustomShape 656"/>
              <p:cNvSpPr/>
              <p:nvPr/>
            </p:nvSpPr>
            <p:spPr>
              <a:xfrm>
                <a:off x="6638760" y="4648320"/>
                <a:ext cx="256680" cy="9000"/>
              </a:xfrm>
              <a:prstGeom prst="rect">
                <a:avLst/>
              </a:prstGeom>
              <a:solidFill>
                <a:srgbClr val="FF4A00"/>
              </a:solidFill>
              <a:ln w="9360">
                <a:noFill/>
              </a:ln>
            </p:spPr>
            <p:style>
              <a:lnRef idx="0">
                <a:scrgbClr r="0" g="0" b="0"/>
              </a:lnRef>
              <a:fillRef idx="0">
                <a:scrgbClr r="0" g="0" b="0"/>
              </a:fillRef>
              <a:effectRef idx="0">
                <a:scrgbClr r="0" g="0" b="0"/>
              </a:effectRef>
              <a:fontRef idx="minor"/>
            </p:style>
          </p:sp>
          <p:sp>
            <p:nvSpPr>
              <p:cNvPr id="1326" name="CustomShape 657"/>
              <p:cNvSpPr/>
              <p:nvPr/>
            </p:nvSpPr>
            <p:spPr>
              <a:xfrm>
                <a:off x="6638760" y="4657680"/>
                <a:ext cx="256680" cy="9000"/>
              </a:xfrm>
              <a:prstGeom prst="rect">
                <a:avLst/>
              </a:prstGeom>
              <a:solidFill>
                <a:srgbClr val="FF4800"/>
              </a:solidFill>
              <a:ln w="9360">
                <a:noFill/>
              </a:ln>
            </p:spPr>
            <p:style>
              <a:lnRef idx="0">
                <a:scrgbClr r="0" g="0" b="0"/>
              </a:lnRef>
              <a:fillRef idx="0">
                <a:scrgbClr r="0" g="0" b="0"/>
              </a:fillRef>
              <a:effectRef idx="0">
                <a:scrgbClr r="0" g="0" b="0"/>
              </a:effectRef>
              <a:fontRef idx="minor"/>
            </p:style>
          </p:sp>
          <p:sp>
            <p:nvSpPr>
              <p:cNvPr id="1327" name="CustomShape 658"/>
              <p:cNvSpPr/>
              <p:nvPr/>
            </p:nvSpPr>
            <p:spPr>
              <a:xfrm>
                <a:off x="6638760" y="4667400"/>
                <a:ext cx="256680" cy="9000"/>
              </a:xfrm>
              <a:prstGeom prst="rect">
                <a:avLst/>
              </a:prstGeom>
              <a:solidFill>
                <a:srgbClr val="FF4700"/>
              </a:solidFill>
              <a:ln w="9360">
                <a:noFill/>
              </a:ln>
            </p:spPr>
            <p:style>
              <a:lnRef idx="0">
                <a:scrgbClr r="0" g="0" b="0"/>
              </a:lnRef>
              <a:fillRef idx="0">
                <a:scrgbClr r="0" g="0" b="0"/>
              </a:fillRef>
              <a:effectRef idx="0">
                <a:scrgbClr r="0" g="0" b="0"/>
              </a:effectRef>
              <a:fontRef idx="minor"/>
            </p:style>
          </p:sp>
          <p:sp>
            <p:nvSpPr>
              <p:cNvPr id="1328" name="CustomShape 659"/>
              <p:cNvSpPr/>
              <p:nvPr/>
            </p:nvSpPr>
            <p:spPr>
              <a:xfrm>
                <a:off x="6638760" y="4676760"/>
                <a:ext cx="256680" cy="9000"/>
              </a:xfrm>
              <a:prstGeom prst="rect">
                <a:avLst/>
              </a:prstGeom>
              <a:solidFill>
                <a:srgbClr val="FF4600"/>
              </a:solidFill>
              <a:ln w="9360">
                <a:noFill/>
              </a:ln>
            </p:spPr>
            <p:style>
              <a:lnRef idx="0">
                <a:scrgbClr r="0" g="0" b="0"/>
              </a:lnRef>
              <a:fillRef idx="0">
                <a:scrgbClr r="0" g="0" b="0"/>
              </a:fillRef>
              <a:effectRef idx="0">
                <a:scrgbClr r="0" g="0" b="0"/>
              </a:effectRef>
              <a:fontRef idx="minor"/>
            </p:style>
          </p:sp>
          <p:sp>
            <p:nvSpPr>
              <p:cNvPr id="1329" name="CustomShape 660"/>
              <p:cNvSpPr/>
              <p:nvPr/>
            </p:nvSpPr>
            <p:spPr>
              <a:xfrm>
                <a:off x="6638760" y="4686480"/>
                <a:ext cx="256680" cy="9000"/>
              </a:xfrm>
              <a:prstGeom prst="rect">
                <a:avLst/>
              </a:prstGeom>
              <a:solidFill>
                <a:srgbClr val="FF4400"/>
              </a:solidFill>
              <a:ln w="9360">
                <a:noFill/>
              </a:ln>
            </p:spPr>
            <p:style>
              <a:lnRef idx="0">
                <a:scrgbClr r="0" g="0" b="0"/>
              </a:lnRef>
              <a:fillRef idx="0">
                <a:scrgbClr r="0" g="0" b="0"/>
              </a:fillRef>
              <a:effectRef idx="0">
                <a:scrgbClr r="0" g="0" b="0"/>
              </a:effectRef>
              <a:fontRef idx="minor"/>
            </p:style>
          </p:sp>
          <p:sp>
            <p:nvSpPr>
              <p:cNvPr id="1330" name="CustomShape 661"/>
              <p:cNvSpPr/>
              <p:nvPr/>
            </p:nvSpPr>
            <p:spPr>
              <a:xfrm>
                <a:off x="6638760" y="4695840"/>
                <a:ext cx="256680" cy="9000"/>
              </a:xfrm>
              <a:prstGeom prst="rect">
                <a:avLst/>
              </a:prstGeom>
              <a:solidFill>
                <a:srgbClr val="FF4300"/>
              </a:solidFill>
              <a:ln w="9360">
                <a:noFill/>
              </a:ln>
            </p:spPr>
            <p:style>
              <a:lnRef idx="0">
                <a:scrgbClr r="0" g="0" b="0"/>
              </a:lnRef>
              <a:fillRef idx="0">
                <a:scrgbClr r="0" g="0" b="0"/>
              </a:fillRef>
              <a:effectRef idx="0">
                <a:scrgbClr r="0" g="0" b="0"/>
              </a:effectRef>
              <a:fontRef idx="minor"/>
            </p:style>
          </p:sp>
          <p:sp>
            <p:nvSpPr>
              <p:cNvPr id="1331" name="CustomShape 662"/>
              <p:cNvSpPr/>
              <p:nvPr/>
            </p:nvSpPr>
            <p:spPr>
              <a:xfrm>
                <a:off x="6638760" y="4705200"/>
                <a:ext cx="256680" cy="9000"/>
              </a:xfrm>
              <a:prstGeom prst="rect">
                <a:avLst/>
              </a:prstGeom>
              <a:solidFill>
                <a:srgbClr val="FF4200"/>
              </a:solidFill>
              <a:ln w="9360">
                <a:noFill/>
              </a:ln>
            </p:spPr>
            <p:style>
              <a:lnRef idx="0">
                <a:scrgbClr r="0" g="0" b="0"/>
              </a:lnRef>
              <a:fillRef idx="0">
                <a:scrgbClr r="0" g="0" b="0"/>
              </a:fillRef>
              <a:effectRef idx="0">
                <a:scrgbClr r="0" g="0" b="0"/>
              </a:effectRef>
              <a:fontRef idx="minor"/>
            </p:style>
          </p:sp>
          <p:sp>
            <p:nvSpPr>
              <p:cNvPr id="1332" name="CustomShape 663"/>
              <p:cNvSpPr/>
              <p:nvPr/>
            </p:nvSpPr>
            <p:spPr>
              <a:xfrm>
                <a:off x="6638760" y="4714920"/>
                <a:ext cx="256680" cy="9000"/>
              </a:xfrm>
              <a:prstGeom prst="rect">
                <a:avLst/>
              </a:prstGeom>
              <a:solidFill>
                <a:srgbClr val="FF4100"/>
              </a:solidFill>
              <a:ln w="9360">
                <a:noFill/>
              </a:ln>
            </p:spPr>
            <p:style>
              <a:lnRef idx="0">
                <a:scrgbClr r="0" g="0" b="0"/>
              </a:lnRef>
              <a:fillRef idx="0">
                <a:scrgbClr r="0" g="0" b="0"/>
              </a:fillRef>
              <a:effectRef idx="0">
                <a:scrgbClr r="0" g="0" b="0"/>
              </a:effectRef>
              <a:fontRef idx="minor"/>
            </p:style>
          </p:sp>
          <p:sp>
            <p:nvSpPr>
              <p:cNvPr id="1333" name="CustomShape 664"/>
              <p:cNvSpPr/>
              <p:nvPr/>
            </p:nvSpPr>
            <p:spPr>
              <a:xfrm>
                <a:off x="6638760" y="4724280"/>
                <a:ext cx="256680" cy="9000"/>
              </a:xfrm>
              <a:prstGeom prst="rect">
                <a:avLst/>
              </a:prstGeom>
              <a:solidFill>
                <a:srgbClr val="FF3F00"/>
              </a:solidFill>
              <a:ln w="9360">
                <a:noFill/>
              </a:ln>
            </p:spPr>
            <p:style>
              <a:lnRef idx="0">
                <a:scrgbClr r="0" g="0" b="0"/>
              </a:lnRef>
              <a:fillRef idx="0">
                <a:scrgbClr r="0" g="0" b="0"/>
              </a:fillRef>
              <a:effectRef idx="0">
                <a:scrgbClr r="0" g="0" b="0"/>
              </a:effectRef>
              <a:fontRef idx="minor"/>
            </p:style>
          </p:sp>
          <p:sp>
            <p:nvSpPr>
              <p:cNvPr id="1334" name="CustomShape 665"/>
              <p:cNvSpPr/>
              <p:nvPr/>
            </p:nvSpPr>
            <p:spPr>
              <a:xfrm>
                <a:off x="6638760" y="4734000"/>
                <a:ext cx="256680" cy="9000"/>
              </a:xfrm>
              <a:prstGeom prst="rect">
                <a:avLst/>
              </a:prstGeom>
              <a:solidFill>
                <a:srgbClr val="FF3E00"/>
              </a:solidFill>
              <a:ln w="9360">
                <a:noFill/>
              </a:ln>
            </p:spPr>
            <p:style>
              <a:lnRef idx="0">
                <a:scrgbClr r="0" g="0" b="0"/>
              </a:lnRef>
              <a:fillRef idx="0">
                <a:scrgbClr r="0" g="0" b="0"/>
              </a:fillRef>
              <a:effectRef idx="0">
                <a:scrgbClr r="0" g="0" b="0"/>
              </a:effectRef>
              <a:fontRef idx="minor"/>
            </p:style>
          </p:sp>
          <p:sp>
            <p:nvSpPr>
              <p:cNvPr id="1335" name="CustomShape 666"/>
              <p:cNvSpPr/>
              <p:nvPr/>
            </p:nvSpPr>
            <p:spPr>
              <a:xfrm>
                <a:off x="6638760" y="4743360"/>
                <a:ext cx="256680" cy="9000"/>
              </a:xfrm>
              <a:prstGeom prst="rect">
                <a:avLst/>
              </a:prstGeom>
              <a:solidFill>
                <a:srgbClr val="FF3D00"/>
              </a:solidFill>
              <a:ln w="9360">
                <a:noFill/>
              </a:ln>
            </p:spPr>
            <p:style>
              <a:lnRef idx="0">
                <a:scrgbClr r="0" g="0" b="0"/>
              </a:lnRef>
              <a:fillRef idx="0">
                <a:scrgbClr r="0" g="0" b="0"/>
              </a:fillRef>
              <a:effectRef idx="0">
                <a:scrgbClr r="0" g="0" b="0"/>
              </a:effectRef>
              <a:fontRef idx="minor"/>
            </p:style>
          </p:sp>
          <p:sp>
            <p:nvSpPr>
              <p:cNvPr id="1336" name="CustomShape 667"/>
              <p:cNvSpPr/>
              <p:nvPr/>
            </p:nvSpPr>
            <p:spPr>
              <a:xfrm>
                <a:off x="6638760" y="4753080"/>
                <a:ext cx="256680" cy="9000"/>
              </a:xfrm>
              <a:prstGeom prst="rect">
                <a:avLst/>
              </a:prstGeom>
              <a:solidFill>
                <a:srgbClr val="FF3C00"/>
              </a:solidFill>
              <a:ln w="9360">
                <a:noFill/>
              </a:ln>
            </p:spPr>
            <p:style>
              <a:lnRef idx="0">
                <a:scrgbClr r="0" g="0" b="0"/>
              </a:lnRef>
              <a:fillRef idx="0">
                <a:scrgbClr r="0" g="0" b="0"/>
              </a:fillRef>
              <a:effectRef idx="0">
                <a:scrgbClr r="0" g="0" b="0"/>
              </a:effectRef>
              <a:fontRef idx="minor"/>
            </p:style>
          </p:sp>
          <p:sp>
            <p:nvSpPr>
              <p:cNvPr id="1337" name="CustomShape 668"/>
              <p:cNvSpPr/>
              <p:nvPr/>
            </p:nvSpPr>
            <p:spPr>
              <a:xfrm>
                <a:off x="6638760" y="4762440"/>
                <a:ext cx="256680" cy="9000"/>
              </a:xfrm>
              <a:prstGeom prst="rect">
                <a:avLst/>
              </a:prstGeom>
              <a:solidFill>
                <a:srgbClr val="FF3A00"/>
              </a:solidFill>
              <a:ln w="9360">
                <a:noFill/>
              </a:ln>
            </p:spPr>
            <p:style>
              <a:lnRef idx="0">
                <a:scrgbClr r="0" g="0" b="0"/>
              </a:lnRef>
              <a:fillRef idx="0">
                <a:scrgbClr r="0" g="0" b="0"/>
              </a:fillRef>
              <a:effectRef idx="0">
                <a:scrgbClr r="0" g="0" b="0"/>
              </a:effectRef>
              <a:fontRef idx="minor"/>
            </p:style>
          </p:sp>
          <p:sp>
            <p:nvSpPr>
              <p:cNvPr id="1338" name="CustomShape 669"/>
              <p:cNvSpPr/>
              <p:nvPr/>
            </p:nvSpPr>
            <p:spPr>
              <a:xfrm>
                <a:off x="6638760" y="4772160"/>
                <a:ext cx="256680" cy="9000"/>
              </a:xfrm>
              <a:prstGeom prst="rect">
                <a:avLst/>
              </a:prstGeom>
              <a:solidFill>
                <a:srgbClr val="FF3900"/>
              </a:solidFill>
              <a:ln w="9360">
                <a:noFill/>
              </a:ln>
            </p:spPr>
            <p:style>
              <a:lnRef idx="0">
                <a:scrgbClr r="0" g="0" b="0"/>
              </a:lnRef>
              <a:fillRef idx="0">
                <a:scrgbClr r="0" g="0" b="0"/>
              </a:fillRef>
              <a:effectRef idx="0">
                <a:scrgbClr r="0" g="0" b="0"/>
              </a:effectRef>
              <a:fontRef idx="minor"/>
            </p:style>
          </p:sp>
          <p:sp>
            <p:nvSpPr>
              <p:cNvPr id="1339" name="CustomShape 670"/>
              <p:cNvSpPr/>
              <p:nvPr/>
            </p:nvSpPr>
            <p:spPr>
              <a:xfrm>
                <a:off x="6638760" y="4781520"/>
                <a:ext cx="256680" cy="9000"/>
              </a:xfrm>
              <a:prstGeom prst="rect">
                <a:avLst/>
              </a:prstGeom>
              <a:solidFill>
                <a:srgbClr val="FF3800"/>
              </a:solidFill>
              <a:ln w="9360">
                <a:noFill/>
              </a:ln>
            </p:spPr>
            <p:style>
              <a:lnRef idx="0">
                <a:scrgbClr r="0" g="0" b="0"/>
              </a:lnRef>
              <a:fillRef idx="0">
                <a:scrgbClr r="0" g="0" b="0"/>
              </a:fillRef>
              <a:effectRef idx="0">
                <a:scrgbClr r="0" g="0" b="0"/>
              </a:effectRef>
              <a:fontRef idx="minor"/>
            </p:style>
          </p:sp>
          <p:sp>
            <p:nvSpPr>
              <p:cNvPr id="1340" name="CustomShape 671"/>
              <p:cNvSpPr/>
              <p:nvPr/>
            </p:nvSpPr>
            <p:spPr>
              <a:xfrm>
                <a:off x="6638760" y="4791240"/>
                <a:ext cx="256680" cy="9000"/>
              </a:xfrm>
              <a:prstGeom prst="rect">
                <a:avLst/>
              </a:prstGeom>
              <a:solidFill>
                <a:srgbClr val="FF3600"/>
              </a:solidFill>
              <a:ln w="9360">
                <a:noFill/>
              </a:ln>
            </p:spPr>
            <p:style>
              <a:lnRef idx="0">
                <a:scrgbClr r="0" g="0" b="0"/>
              </a:lnRef>
              <a:fillRef idx="0">
                <a:scrgbClr r="0" g="0" b="0"/>
              </a:fillRef>
              <a:effectRef idx="0">
                <a:scrgbClr r="0" g="0" b="0"/>
              </a:effectRef>
              <a:fontRef idx="minor"/>
            </p:style>
          </p:sp>
          <p:sp>
            <p:nvSpPr>
              <p:cNvPr id="1341" name="CustomShape 672"/>
              <p:cNvSpPr/>
              <p:nvPr/>
            </p:nvSpPr>
            <p:spPr>
              <a:xfrm>
                <a:off x="6638760" y="4800600"/>
                <a:ext cx="256680" cy="9000"/>
              </a:xfrm>
              <a:prstGeom prst="rect">
                <a:avLst/>
              </a:prstGeom>
              <a:solidFill>
                <a:srgbClr val="FF3500"/>
              </a:solidFill>
              <a:ln w="9360">
                <a:noFill/>
              </a:ln>
            </p:spPr>
            <p:style>
              <a:lnRef idx="0">
                <a:scrgbClr r="0" g="0" b="0"/>
              </a:lnRef>
              <a:fillRef idx="0">
                <a:scrgbClr r="0" g="0" b="0"/>
              </a:fillRef>
              <a:effectRef idx="0">
                <a:scrgbClr r="0" g="0" b="0"/>
              </a:effectRef>
              <a:fontRef idx="minor"/>
            </p:style>
          </p:sp>
          <p:sp>
            <p:nvSpPr>
              <p:cNvPr id="1342" name="CustomShape 673"/>
              <p:cNvSpPr/>
              <p:nvPr/>
            </p:nvSpPr>
            <p:spPr>
              <a:xfrm>
                <a:off x="6638760" y="4809960"/>
                <a:ext cx="256680" cy="9000"/>
              </a:xfrm>
              <a:prstGeom prst="rect">
                <a:avLst/>
              </a:prstGeom>
              <a:solidFill>
                <a:srgbClr val="FF3400"/>
              </a:solidFill>
              <a:ln w="9360">
                <a:noFill/>
              </a:ln>
            </p:spPr>
            <p:style>
              <a:lnRef idx="0">
                <a:scrgbClr r="0" g="0" b="0"/>
              </a:lnRef>
              <a:fillRef idx="0">
                <a:scrgbClr r="0" g="0" b="0"/>
              </a:fillRef>
              <a:effectRef idx="0">
                <a:scrgbClr r="0" g="0" b="0"/>
              </a:effectRef>
              <a:fontRef idx="minor"/>
            </p:style>
          </p:sp>
          <p:sp>
            <p:nvSpPr>
              <p:cNvPr id="1343" name="CustomShape 674"/>
              <p:cNvSpPr/>
              <p:nvPr/>
            </p:nvSpPr>
            <p:spPr>
              <a:xfrm>
                <a:off x="6638760" y="4819680"/>
                <a:ext cx="256680" cy="9000"/>
              </a:xfrm>
              <a:prstGeom prst="rect">
                <a:avLst/>
              </a:prstGeom>
              <a:solidFill>
                <a:srgbClr val="FF3300"/>
              </a:solidFill>
              <a:ln w="9360">
                <a:noFill/>
              </a:ln>
            </p:spPr>
            <p:style>
              <a:lnRef idx="0">
                <a:scrgbClr r="0" g="0" b="0"/>
              </a:lnRef>
              <a:fillRef idx="0">
                <a:scrgbClr r="0" g="0" b="0"/>
              </a:fillRef>
              <a:effectRef idx="0">
                <a:scrgbClr r="0" g="0" b="0"/>
              </a:effectRef>
              <a:fontRef idx="minor"/>
            </p:style>
          </p:sp>
          <p:sp>
            <p:nvSpPr>
              <p:cNvPr id="1344" name="CustomShape 675"/>
              <p:cNvSpPr/>
              <p:nvPr/>
            </p:nvSpPr>
            <p:spPr>
              <a:xfrm>
                <a:off x="6638760" y="4829040"/>
                <a:ext cx="256680" cy="9000"/>
              </a:xfrm>
              <a:prstGeom prst="rect">
                <a:avLst/>
              </a:prstGeom>
              <a:solidFill>
                <a:srgbClr val="FF3100"/>
              </a:solidFill>
              <a:ln w="9360">
                <a:noFill/>
              </a:ln>
            </p:spPr>
            <p:style>
              <a:lnRef idx="0">
                <a:scrgbClr r="0" g="0" b="0"/>
              </a:lnRef>
              <a:fillRef idx="0">
                <a:scrgbClr r="0" g="0" b="0"/>
              </a:fillRef>
              <a:effectRef idx="0">
                <a:scrgbClr r="0" g="0" b="0"/>
              </a:effectRef>
              <a:fontRef idx="minor"/>
            </p:style>
          </p:sp>
          <p:sp>
            <p:nvSpPr>
              <p:cNvPr id="1345" name="CustomShape 676"/>
              <p:cNvSpPr/>
              <p:nvPr/>
            </p:nvSpPr>
            <p:spPr>
              <a:xfrm>
                <a:off x="6638760" y="4838760"/>
                <a:ext cx="256680" cy="9000"/>
              </a:xfrm>
              <a:prstGeom prst="rect">
                <a:avLst/>
              </a:prstGeom>
              <a:solidFill>
                <a:srgbClr val="FF3000"/>
              </a:solidFill>
              <a:ln w="9360">
                <a:noFill/>
              </a:ln>
            </p:spPr>
            <p:style>
              <a:lnRef idx="0">
                <a:scrgbClr r="0" g="0" b="0"/>
              </a:lnRef>
              <a:fillRef idx="0">
                <a:scrgbClr r="0" g="0" b="0"/>
              </a:fillRef>
              <a:effectRef idx="0">
                <a:scrgbClr r="0" g="0" b="0"/>
              </a:effectRef>
              <a:fontRef idx="minor"/>
            </p:style>
          </p:sp>
          <p:sp>
            <p:nvSpPr>
              <p:cNvPr id="1346" name="CustomShape 677"/>
              <p:cNvSpPr/>
              <p:nvPr/>
            </p:nvSpPr>
            <p:spPr>
              <a:xfrm>
                <a:off x="6638760" y="4848120"/>
                <a:ext cx="256680" cy="9000"/>
              </a:xfrm>
              <a:prstGeom prst="rect">
                <a:avLst/>
              </a:prstGeom>
              <a:solidFill>
                <a:srgbClr val="FF2F00"/>
              </a:solidFill>
              <a:ln w="9360">
                <a:noFill/>
              </a:ln>
            </p:spPr>
            <p:style>
              <a:lnRef idx="0">
                <a:scrgbClr r="0" g="0" b="0"/>
              </a:lnRef>
              <a:fillRef idx="0">
                <a:scrgbClr r="0" g="0" b="0"/>
              </a:fillRef>
              <a:effectRef idx="0">
                <a:scrgbClr r="0" g="0" b="0"/>
              </a:effectRef>
              <a:fontRef idx="minor"/>
            </p:style>
          </p:sp>
          <p:sp>
            <p:nvSpPr>
              <p:cNvPr id="1347" name="CustomShape 678"/>
              <p:cNvSpPr/>
              <p:nvPr/>
            </p:nvSpPr>
            <p:spPr>
              <a:xfrm>
                <a:off x="6638760" y="4857840"/>
                <a:ext cx="256680" cy="9000"/>
              </a:xfrm>
              <a:prstGeom prst="rect">
                <a:avLst/>
              </a:prstGeom>
              <a:solidFill>
                <a:srgbClr val="FF2E00"/>
              </a:solidFill>
              <a:ln w="9360">
                <a:noFill/>
              </a:ln>
            </p:spPr>
            <p:style>
              <a:lnRef idx="0">
                <a:scrgbClr r="0" g="0" b="0"/>
              </a:lnRef>
              <a:fillRef idx="0">
                <a:scrgbClr r="0" g="0" b="0"/>
              </a:fillRef>
              <a:effectRef idx="0">
                <a:scrgbClr r="0" g="0" b="0"/>
              </a:effectRef>
              <a:fontRef idx="minor"/>
            </p:style>
          </p:sp>
          <p:sp>
            <p:nvSpPr>
              <p:cNvPr id="1348" name="CustomShape 679"/>
              <p:cNvSpPr/>
              <p:nvPr/>
            </p:nvSpPr>
            <p:spPr>
              <a:xfrm>
                <a:off x="6638760" y="4867200"/>
                <a:ext cx="256680" cy="9000"/>
              </a:xfrm>
              <a:prstGeom prst="rect">
                <a:avLst/>
              </a:prstGeom>
              <a:solidFill>
                <a:srgbClr val="FF2C00"/>
              </a:solidFill>
              <a:ln w="9360">
                <a:noFill/>
              </a:ln>
            </p:spPr>
            <p:style>
              <a:lnRef idx="0">
                <a:scrgbClr r="0" g="0" b="0"/>
              </a:lnRef>
              <a:fillRef idx="0">
                <a:scrgbClr r="0" g="0" b="0"/>
              </a:fillRef>
              <a:effectRef idx="0">
                <a:scrgbClr r="0" g="0" b="0"/>
              </a:effectRef>
              <a:fontRef idx="minor"/>
            </p:style>
          </p:sp>
          <p:sp>
            <p:nvSpPr>
              <p:cNvPr id="1349" name="CustomShape 680"/>
              <p:cNvSpPr/>
              <p:nvPr/>
            </p:nvSpPr>
            <p:spPr>
              <a:xfrm>
                <a:off x="6638760" y="4876920"/>
                <a:ext cx="256680" cy="9000"/>
              </a:xfrm>
              <a:prstGeom prst="rect">
                <a:avLst/>
              </a:prstGeom>
              <a:solidFill>
                <a:srgbClr val="FF2B00"/>
              </a:solidFill>
              <a:ln w="9360">
                <a:noFill/>
              </a:ln>
            </p:spPr>
            <p:style>
              <a:lnRef idx="0">
                <a:scrgbClr r="0" g="0" b="0"/>
              </a:lnRef>
              <a:fillRef idx="0">
                <a:scrgbClr r="0" g="0" b="0"/>
              </a:fillRef>
              <a:effectRef idx="0">
                <a:scrgbClr r="0" g="0" b="0"/>
              </a:effectRef>
              <a:fontRef idx="minor"/>
            </p:style>
          </p:sp>
          <p:sp>
            <p:nvSpPr>
              <p:cNvPr id="1350" name="CustomShape 681"/>
              <p:cNvSpPr/>
              <p:nvPr/>
            </p:nvSpPr>
            <p:spPr>
              <a:xfrm>
                <a:off x="6638760" y="4886280"/>
                <a:ext cx="256680" cy="9000"/>
              </a:xfrm>
              <a:prstGeom prst="rect">
                <a:avLst/>
              </a:prstGeom>
              <a:solidFill>
                <a:srgbClr val="FF2A00"/>
              </a:solidFill>
              <a:ln w="9360">
                <a:noFill/>
              </a:ln>
            </p:spPr>
            <p:style>
              <a:lnRef idx="0">
                <a:scrgbClr r="0" g="0" b="0"/>
              </a:lnRef>
              <a:fillRef idx="0">
                <a:scrgbClr r="0" g="0" b="0"/>
              </a:fillRef>
              <a:effectRef idx="0">
                <a:scrgbClr r="0" g="0" b="0"/>
              </a:effectRef>
              <a:fontRef idx="minor"/>
            </p:style>
          </p:sp>
          <p:sp>
            <p:nvSpPr>
              <p:cNvPr id="1351" name="CustomShape 682"/>
              <p:cNvSpPr/>
              <p:nvPr/>
            </p:nvSpPr>
            <p:spPr>
              <a:xfrm>
                <a:off x="6638760" y="4896000"/>
                <a:ext cx="256680" cy="9000"/>
              </a:xfrm>
              <a:prstGeom prst="rect">
                <a:avLst/>
              </a:prstGeom>
              <a:solidFill>
                <a:srgbClr val="FF2800"/>
              </a:solidFill>
              <a:ln w="9360">
                <a:noFill/>
              </a:ln>
            </p:spPr>
            <p:style>
              <a:lnRef idx="0">
                <a:scrgbClr r="0" g="0" b="0"/>
              </a:lnRef>
              <a:fillRef idx="0">
                <a:scrgbClr r="0" g="0" b="0"/>
              </a:fillRef>
              <a:effectRef idx="0">
                <a:scrgbClr r="0" g="0" b="0"/>
              </a:effectRef>
              <a:fontRef idx="minor"/>
            </p:style>
          </p:sp>
          <p:sp>
            <p:nvSpPr>
              <p:cNvPr id="1352" name="CustomShape 683"/>
              <p:cNvSpPr/>
              <p:nvPr/>
            </p:nvSpPr>
            <p:spPr>
              <a:xfrm>
                <a:off x="6638760" y="4905360"/>
                <a:ext cx="256680" cy="9000"/>
              </a:xfrm>
              <a:prstGeom prst="rect">
                <a:avLst/>
              </a:prstGeom>
              <a:solidFill>
                <a:srgbClr val="FF2700"/>
              </a:solidFill>
              <a:ln w="9360">
                <a:noFill/>
              </a:ln>
            </p:spPr>
            <p:style>
              <a:lnRef idx="0">
                <a:scrgbClr r="0" g="0" b="0"/>
              </a:lnRef>
              <a:fillRef idx="0">
                <a:scrgbClr r="0" g="0" b="0"/>
              </a:fillRef>
              <a:effectRef idx="0">
                <a:scrgbClr r="0" g="0" b="0"/>
              </a:effectRef>
              <a:fontRef idx="minor"/>
            </p:style>
          </p:sp>
          <p:sp>
            <p:nvSpPr>
              <p:cNvPr id="1353" name="CustomShape 684"/>
              <p:cNvSpPr/>
              <p:nvPr/>
            </p:nvSpPr>
            <p:spPr>
              <a:xfrm>
                <a:off x="6638760" y="4915080"/>
                <a:ext cx="256680" cy="9000"/>
              </a:xfrm>
              <a:prstGeom prst="rect">
                <a:avLst/>
              </a:prstGeom>
              <a:solidFill>
                <a:srgbClr val="FF2600"/>
              </a:solidFill>
              <a:ln w="9360">
                <a:noFill/>
              </a:ln>
            </p:spPr>
            <p:style>
              <a:lnRef idx="0">
                <a:scrgbClr r="0" g="0" b="0"/>
              </a:lnRef>
              <a:fillRef idx="0">
                <a:scrgbClr r="0" g="0" b="0"/>
              </a:fillRef>
              <a:effectRef idx="0">
                <a:scrgbClr r="0" g="0" b="0"/>
              </a:effectRef>
              <a:fontRef idx="minor"/>
            </p:style>
          </p:sp>
          <p:sp>
            <p:nvSpPr>
              <p:cNvPr id="1354" name="CustomShape 685"/>
              <p:cNvSpPr/>
              <p:nvPr/>
            </p:nvSpPr>
            <p:spPr>
              <a:xfrm>
                <a:off x="6638760" y="4924440"/>
                <a:ext cx="256680" cy="9000"/>
              </a:xfrm>
              <a:prstGeom prst="rect">
                <a:avLst/>
              </a:prstGeom>
              <a:solidFill>
                <a:srgbClr val="FF2500"/>
              </a:solidFill>
              <a:ln w="9360">
                <a:noFill/>
              </a:ln>
            </p:spPr>
            <p:style>
              <a:lnRef idx="0">
                <a:scrgbClr r="0" g="0" b="0"/>
              </a:lnRef>
              <a:fillRef idx="0">
                <a:scrgbClr r="0" g="0" b="0"/>
              </a:fillRef>
              <a:effectRef idx="0">
                <a:scrgbClr r="0" g="0" b="0"/>
              </a:effectRef>
              <a:fontRef idx="minor"/>
            </p:style>
          </p:sp>
          <p:sp>
            <p:nvSpPr>
              <p:cNvPr id="1355" name="CustomShape 686"/>
              <p:cNvSpPr/>
              <p:nvPr/>
            </p:nvSpPr>
            <p:spPr>
              <a:xfrm>
                <a:off x="6638760" y="4933800"/>
                <a:ext cx="256680" cy="9000"/>
              </a:xfrm>
              <a:prstGeom prst="rect">
                <a:avLst/>
              </a:prstGeom>
              <a:solidFill>
                <a:srgbClr val="FF2300"/>
              </a:solidFill>
              <a:ln w="9360">
                <a:noFill/>
              </a:ln>
            </p:spPr>
            <p:style>
              <a:lnRef idx="0">
                <a:scrgbClr r="0" g="0" b="0"/>
              </a:lnRef>
              <a:fillRef idx="0">
                <a:scrgbClr r="0" g="0" b="0"/>
              </a:fillRef>
              <a:effectRef idx="0">
                <a:scrgbClr r="0" g="0" b="0"/>
              </a:effectRef>
              <a:fontRef idx="minor"/>
            </p:style>
          </p:sp>
          <p:sp>
            <p:nvSpPr>
              <p:cNvPr id="1356" name="CustomShape 687"/>
              <p:cNvSpPr/>
              <p:nvPr/>
            </p:nvSpPr>
            <p:spPr>
              <a:xfrm>
                <a:off x="6638760" y="4943520"/>
                <a:ext cx="256680" cy="9000"/>
              </a:xfrm>
              <a:prstGeom prst="rect">
                <a:avLst/>
              </a:prstGeom>
              <a:solidFill>
                <a:srgbClr val="FF2200"/>
              </a:solidFill>
              <a:ln w="9360">
                <a:noFill/>
              </a:ln>
            </p:spPr>
            <p:style>
              <a:lnRef idx="0">
                <a:scrgbClr r="0" g="0" b="0"/>
              </a:lnRef>
              <a:fillRef idx="0">
                <a:scrgbClr r="0" g="0" b="0"/>
              </a:fillRef>
              <a:effectRef idx="0">
                <a:scrgbClr r="0" g="0" b="0"/>
              </a:effectRef>
              <a:fontRef idx="minor"/>
            </p:style>
          </p:sp>
          <p:sp>
            <p:nvSpPr>
              <p:cNvPr id="1357" name="CustomShape 688"/>
              <p:cNvSpPr/>
              <p:nvPr/>
            </p:nvSpPr>
            <p:spPr>
              <a:xfrm>
                <a:off x="6638760" y="4952880"/>
                <a:ext cx="256680" cy="9000"/>
              </a:xfrm>
              <a:prstGeom prst="rect">
                <a:avLst/>
              </a:prstGeom>
              <a:solidFill>
                <a:srgbClr val="FF2100"/>
              </a:solidFill>
              <a:ln w="9360">
                <a:noFill/>
              </a:ln>
            </p:spPr>
            <p:style>
              <a:lnRef idx="0">
                <a:scrgbClr r="0" g="0" b="0"/>
              </a:lnRef>
              <a:fillRef idx="0">
                <a:scrgbClr r="0" g="0" b="0"/>
              </a:fillRef>
              <a:effectRef idx="0">
                <a:scrgbClr r="0" g="0" b="0"/>
              </a:effectRef>
              <a:fontRef idx="minor"/>
            </p:style>
          </p:sp>
          <p:sp>
            <p:nvSpPr>
              <p:cNvPr id="1358" name="CustomShape 689"/>
              <p:cNvSpPr/>
              <p:nvPr/>
            </p:nvSpPr>
            <p:spPr>
              <a:xfrm>
                <a:off x="6638760" y="4962600"/>
                <a:ext cx="256680" cy="9000"/>
              </a:xfrm>
              <a:prstGeom prst="rect">
                <a:avLst/>
              </a:prstGeom>
              <a:solidFill>
                <a:srgbClr val="FF1F00"/>
              </a:solidFill>
              <a:ln w="9360">
                <a:noFill/>
              </a:ln>
            </p:spPr>
            <p:style>
              <a:lnRef idx="0">
                <a:scrgbClr r="0" g="0" b="0"/>
              </a:lnRef>
              <a:fillRef idx="0">
                <a:scrgbClr r="0" g="0" b="0"/>
              </a:fillRef>
              <a:effectRef idx="0">
                <a:scrgbClr r="0" g="0" b="0"/>
              </a:effectRef>
              <a:fontRef idx="minor"/>
            </p:style>
          </p:sp>
          <p:sp>
            <p:nvSpPr>
              <p:cNvPr id="1359" name="CustomShape 690"/>
              <p:cNvSpPr/>
              <p:nvPr/>
            </p:nvSpPr>
            <p:spPr>
              <a:xfrm>
                <a:off x="6638760" y="4971960"/>
                <a:ext cx="256680" cy="9000"/>
              </a:xfrm>
              <a:prstGeom prst="rect">
                <a:avLst/>
              </a:prstGeom>
              <a:solidFill>
                <a:srgbClr val="FF1E00"/>
              </a:solidFill>
              <a:ln w="9360">
                <a:noFill/>
              </a:ln>
            </p:spPr>
            <p:style>
              <a:lnRef idx="0">
                <a:scrgbClr r="0" g="0" b="0"/>
              </a:lnRef>
              <a:fillRef idx="0">
                <a:scrgbClr r="0" g="0" b="0"/>
              </a:fillRef>
              <a:effectRef idx="0">
                <a:scrgbClr r="0" g="0" b="0"/>
              </a:effectRef>
              <a:fontRef idx="minor"/>
            </p:style>
          </p:sp>
          <p:sp>
            <p:nvSpPr>
              <p:cNvPr id="1360" name="CustomShape 691"/>
              <p:cNvSpPr/>
              <p:nvPr/>
            </p:nvSpPr>
            <p:spPr>
              <a:xfrm>
                <a:off x="6638760" y="4981680"/>
                <a:ext cx="256680" cy="9000"/>
              </a:xfrm>
              <a:prstGeom prst="rect">
                <a:avLst/>
              </a:prstGeom>
              <a:solidFill>
                <a:srgbClr val="FF1C00"/>
              </a:solidFill>
              <a:ln w="9360">
                <a:noFill/>
              </a:ln>
            </p:spPr>
            <p:style>
              <a:lnRef idx="0">
                <a:scrgbClr r="0" g="0" b="0"/>
              </a:lnRef>
              <a:fillRef idx="0">
                <a:scrgbClr r="0" g="0" b="0"/>
              </a:fillRef>
              <a:effectRef idx="0">
                <a:scrgbClr r="0" g="0" b="0"/>
              </a:effectRef>
              <a:fontRef idx="minor"/>
            </p:style>
          </p:sp>
          <p:sp>
            <p:nvSpPr>
              <p:cNvPr id="1361" name="CustomShape 692"/>
              <p:cNvSpPr/>
              <p:nvPr/>
            </p:nvSpPr>
            <p:spPr>
              <a:xfrm>
                <a:off x="6638760" y="4991040"/>
                <a:ext cx="256680" cy="9000"/>
              </a:xfrm>
              <a:prstGeom prst="rect">
                <a:avLst/>
              </a:prstGeom>
              <a:solidFill>
                <a:srgbClr val="FF1B00"/>
              </a:solidFill>
              <a:ln w="9360">
                <a:noFill/>
              </a:ln>
            </p:spPr>
            <p:style>
              <a:lnRef idx="0">
                <a:scrgbClr r="0" g="0" b="0"/>
              </a:lnRef>
              <a:fillRef idx="0">
                <a:scrgbClr r="0" g="0" b="0"/>
              </a:fillRef>
              <a:effectRef idx="0">
                <a:scrgbClr r="0" g="0" b="0"/>
              </a:effectRef>
              <a:fontRef idx="minor"/>
            </p:style>
          </p:sp>
          <p:sp>
            <p:nvSpPr>
              <p:cNvPr id="1362" name="CustomShape 693"/>
              <p:cNvSpPr/>
              <p:nvPr/>
            </p:nvSpPr>
            <p:spPr>
              <a:xfrm>
                <a:off x="6638760" y="5000760"/>
                <a:ext cx="256680" cy="9000"/>
              </a:xfrm>
              <a:prstGeom prst="rect">
                <a:avLst/>
              </a:prstGeom>
              <a:solidFill>
                <a:srgbClr val="FF1900"/>
              </a:solidFill>
              <a:ln w="9360">
                <a:noFill/>
              </a:ln>
            </p:spPr>
            <p:style>
              <a:lnRef idx="0">
                <a:scrgbClr r="0" g="0" b="0"/>
              </a:lnRef>
              <a:fillRef idx="0">
                <a:scrgbClr r="0" g="0" b="0"/>
              </a:fillRef>
              <a:effectRef idx="0">
                <a:scrgbClr r="0" g="0" b="0"/>
              </a:effectRef>
              <a:fontRef idx="minor"/>
            </p:style>
          </p:sp>
          <p:sp>
            <p:nvSpPr>
              <p:cNvPr id="1363" name="CustomShape 694"/>
              <p:cNvSpPr/>
              <p:nvPr/>
            </p:nvSpPr>
            <p:spPr>
              <a:xfrm>
                <a:off x="6638760" y="5010120"/>
                <a:ext cx="256680" cy="9000"/>
              </a:xfrm>
              <a:prstGeom prst="rect">
                <a:avLst/>
              </a:prstGeom>
              <a:solidFill>
                <a:srgbClr val="FF1800"/>
              </a:solidFill>
              <a:ln w="9360">
                <a:noFill/>
              </a:ln>
            </p:spPr>
            <p:style>
              <a:lnRef idx="0">
                <a:scrgbClr r="0" g="0" b="0"/>
              </a:lnRef>
              <a:fillRef idx="0">
                <a:scrgbClr r="0" g="0" b="0"/>
              </a:fillRef>
              <a:effectRef idx="0">
                <a:scrgbClr r="0" g="0" b="0"/>
              </a:effectRef>
              <a:fontRef idx="minor"/>
            </p:style>
          </p:sp>
          <p:sp>
            <p:nvSpPr>
              <p:cNvPr id="1364" name="CustomShape 695"/>
              <p:cNvSpPr/>
              <p:nvPr/>
            </p:nvSpPr>
            <p:spPr>
              <a:xfrm>
                <a:off x="6638760" y="5019840"/>
                <a:ext cx="256680" cy="9000"/>
              </a:xfrm>
              <a:prstGeom prst="rect">
                <a:avLst/>
              </a:prstGeom>
              <a:solidFill>
                <a:srgbClr val="FF1600"/>
              </a:solidFill>
              <a:ln w="9360">
                <a:noFill/>
              </a:ln>
            </p:spPr>
            <p:style>
              <a:lnRef idx="0">
                <a:scrgbClr r="0" g="0" b="0"/>
              </a:lnRef>
              <a:fillRef idx="0">
                <a:scrgbClr r="0" g="0" b="0"/>
              </a:fillRef>
              <a:effectRef idx="0">
                <a:scrgbClr r="0" g="0" b="0"/>
              </a:effectRef>
              <a:fontRef idx="minor"/>
            </p:style>
          </p:sp>
          <p:sp>
            <p:nvSpPr>
              <p:cNvPr id="1365" name="CustomShape 696"/>
              <p:cNvSpPr/>
              <p:nvPr/>
            </p:nvSpPr>
            <p:spPr>
              <a:xfrm>
                <a:off x="6638760" y="5029200"/>
                <a:ext cx="256680" cy="9000"/>
              </a:xfrm>
              <a:prstGeom prst="rect">
                <a:avLst/>
              </a:prstGeom>
              <a:solidFill>
                <a:srgbClr val="FF1500"/>
              </a:solidFill>
              <a:ln w="9360">
                <a:noFill/>
              </a:ln>
            </p:spPr>
            <p:style>
              <a:lnRef idx="0">
                <a:scrgbClr r="0" g="0" b="0"/>
              </a:lnRef>
              <a:fillRef idx="0">
                <a:scrgbClr r="0" g="0" b="0"/>
              </a:fillRef>
              <a:effectRef idx="0">
                <a:scrgbClr r="0" g="0" b="0"/>
              </a:effectRef>
              <a:fontRef idx="minor"/>
            </p:style>
          </p:sp>
          <p:sp>
            <p:nvSpPr>
              <p:cNvPr id="1366" name="CustomShape 697"/>
              <p:cNvSpPr/>
              <p:nvPr/>
            </p:nvSpPr>
            <p:spPr>
              <a:xfrm>
                <a:off x="6638760" y="5038560"/>
                <a:ext cx="256680" cy="9000"/>
              </a:xfrm>
              <a:prstGeom prst="rect">
                <a:avLst/>
              </a:prstGeom>
              <a:solidFill>
                <a:srgbClr val="FF1300"/>
              </a:solidFill>
              <a:ln w="9360">
                <a:noFill/>
              </a:ln>
            </p:spPr>
            <p:style>
              <a:lnRef idx="0">
                <a:scrgbClr r="0" g="0" b="0"/>
              </a:lnRef>
              <a:fillRef idx="0">
                <a:scrgbClr r="0" g="0" b="0"/>
              </a:fillRef>
              <a:effectRef idx="0">
                <a:scrgbClr r="0" g="0" b="0"/>
              </a:effectRef>
              <a:fontRef idx="minor"/>
            </p:style>
          </p:sp>
          <p:sp>
            <p:nvSpPr>
              <p:cNvPr id="1367" name="CustomShape 698"/>
              <p:cNvSpPr/>
              <p:nvPr/>
            </p:nvSpPr>
            <p:spPr>
              <a:xfrm>
                <a:off x="6638760" y="5048280"/>
                <a:ext cx="256680" cy="9000"/>
              </a:xfrm>
              <a:prstGeom prst="rect">
                <a:avLst/>
              </a:prstGeom>
              <a:solidFill>
                <a:srgbClr val="FF1100"/>
              </a:solidFill>
              <a:ln w="9360">
                <a:noFill/>
              </a:ln>
            </p:spPr>
            <p:style>
              <a:lnRef idx="0">
                <a:scrgbClr r="0" g="0" b="0"/>
              </a:lnRef>
              <a:fillRef idx="0">
                <a:scrgbClr r="0" g="0" b="0"/>
              </a:fillRef>
              <a:effectRef idx="0">
                <a:scrgbClr r="0" g="0" b="0"/>
              </a:effectRef>
              <a:fontRef idx="minor"/>
            </p:style>
          </p:sp>
          <p:sp>
            <p:nvSpPr>
              <p:cNvPr id="1368" name="CustomShape 699"/>
              <p:cNvSpPr/>
              <p:nvPr/>
            </p:nvSpPr>
            <p:spPr>
              <a:xfrm>
                <a:off x="6638760" y="5057640"/>
                <a:ext cx="256680" cy="9000"/>
              </a:xfrm>
              <a:prstGeom prst="rect">
                <a:avLst/>
              </a:prstGeom>
              <a:solidFill>
                <a:srgbClr val="FF0F00"/>
              </a:solidFill>
              <a:ln w="9360">
                <a:noFill/>
              </a:ln>
            </p:spPr>
            <p:style>
              <a:lnRef idx="0">
                <a:scrgbClr r="0" g="0" b="0"/>
              </a:lnRef>
              <a:fillRef idx="0">
                <a:scrgbClr r="0" g="0" b="0"/>
              </a:fillRef>
              <a:effectRef idx="0">
                <a:scrgbClr r="0" g="0" b="0"/>
              </a:effectRef>
              <a:fontRef idx="minor"/>
            </p:style>
          </p:sp>
          <p:sp>
            <p:nvSpPr>
              <p:cNvPr id="1369" name="CustomShape 700"/>
              <p:cNvSpPr/>
              <p:nvPr/>
            </p:nvSpPr>
            <p:spPr>
              <a:xfrm>
                <a:off x="6638760" y="5067360"/>
                <a:ext cx="256680" cy="9000"/>
              </a:xfrm>
              <a:prstGeom prst="rect">
                <a:avLst/>
              </a:prstGeom>
              <a:solidFill>
                <a:srgbClr val="FF0D00"/>
              </a:solidFill>
              <a:ln w="9360">
                <a:noFill/>
              </a:ln>
            </p:spPr>
            <p:style>
              <a:lnRef idx="0">
                <a:scrgbClr r="0" g="0" b="0"/>
              </a:lnRef>
              <a:fillRef idx="0">
                <a:scrgbClr r="0" g="0" b="0"/>
              </a:fillRef>
              <a:effectRef idx="0">
                <a:scrgbClr r="0" g="0" b="0"/>
              </a:effectRef>
              <a:fontRef idx="minor"/>
            </p:style>
          </p:sp>
          <p:sp>
            <p:nvSpPr>
              <p:cNvPr id="1370" name="CustomShape 701"/>
              <p:cNvSpPr/>
              <p:nvPr/>
            </p:nvSpPr>
            <p:spPr>
              <a:xfrm>
                <a:off x="6638760" y="5076720"/>
                <a:ext cx="256680" cy="9000"/>
              </a:xfrm>
              <a:prstGeom prst="rect">
                <a:avLst/>
              </a:prstGeom>
              <a:solidFill>
                <a:srgbClr val="FF0A00"/>
              </a:solidFill>
              <a:ln w="9360">
                <a:noFill/>
              </a:ln>
            </p:spPr>
            <p:style>
              <a:lnRef idx="0">
                <a:scrgbClr r="0" g="0" b="0"/>
              </a:lnRef>
              <a:fillRef idx="0">
                <a:scrgbClr r="0" g="0" b="0"/>
              </a:fillRef>
              <a:effectRef idx="0">
                <a:scrgbClr r="0" g="0" b="0"/>
              </a:effectRef>
              <a:fontRef idx="minor"/>
            </p:style>
          </p:sp>
          <p:sp>
            <p:nvSpPr>
              <p:cNvPr id="1371" name="CustomShape 702"/>
              <p:cNvSpPr/>
              <p:nvPr/>
            </p:nvSpPr>
            <p:spPr>
              <a:xfrm>
                <a:off x="6638760" y="5086440"/>
                <a:ext cx="256680" cy="9000"/>
              </a:xfrm>
              <a:prstGeom prst="rect">
                <a:avLst/>
              </a:prstGeom>
              <a:solidFill>
                <a:srgbClr val="FF0700"/>
              </a:solidFill>
              <a:ln w="9360">
                <a:noFill/>
              </a:ln>
            </p:spPr>
            <p:style>
              <a:lnRef idx="0">
                <a:scrgbClr r="0" g="0" b="0"/>
              </a:lnRef>
              <a:fillRef idx="0">
                <a:scrgbClr r="0" g="0" b="0"/>
              </a:fillRef>
              <a:effectRef idx="0">
                <a:scrgbClr r="0" g="0" b="0"/>
              </a:effectRef>
              <a:fontRef idx="minor"/>
            </p:style>
          </p:sp>
          <p:sp>
            <p:nvSpPr>
              <p:cNvPr id="1372" name="CustomShape 703"/>
              <p:cNvSpPr/>
              <p:nvPr/>
            </p:nvSpPr>
            <p:spPr>
              <a:xfrm>
                <a:off x="6638760" y="5095800"/>
                <a:ext cx="256680" cy="9000"/>
              </a:xfrm>
              <a:prstGeom prst="rect">
                <a:avLst/>
              </a:prstGeom>
              <a:solidFill>
                <a:srgbClr val="FF0000"/>
              </a:solidFill>
              <a:ln w="9360">
                <a:noFill/>
              </a:ln>
            </p:spPr>
            <p:style>
              <a:lnRef idx="0">
                <a:scrgbClr r="0" g="0" b="0"/>
              </a:lnRef>
              <a:fillRef idx="0">
                <a:scrgbClr r="0" g="0" b="0"/>
              </a:fillRef>
              <a:effectRef idx="0">
                <a:scrgbClr r="0" g="0" b="0"/>
              </a:effectRef>
              <a:fontRef idx="minor"/>
            </p:style>
          </p:sp>
        </p:grpSp>
        <p:sp>
          <p:nvSpPr>
            <p:cNvPr id="1373" name="CustomShape 704"/>
            <p:cNvSpPr/>
            <p:nvPr/>
          </p:nvSpPr>
          <p:spPr>
            <a:xfrm>
              <a:off x="6638760" y="2685960"/>
              <a:ext cx="256680" cy="2418840"/>
            </a:xfrm>
            <a:prstGeom prst="rect">
              <a:avLst/>
            </a:prstGeom>
            <a:noFill/>
            <a:ln w="9360">
              <a:noFill/>
            </a:ln>
          </p:spPr>
          <p:style>
            <a:lnRef idx="0">
              <a:scrgbClr r="0" g="0" b="0"/>
            </a:lnRef>
            <a:fillRef idx="0">
              <a:scrgbClr r="0" g="0" b="0"/>
            </a:fillRef>
            <a:effectRef idx="0">
              <a:scrgbClr r="0" g="0" b="0"/>
            </a:effectRef>
            <a:fontRef idx="minor"/>
          </p:style>
        </p:sp>
        <p:grpSp>
          <p:nvGrpSpPr>
            <p:cNvPr id="1374" name="Group 705"/>
            <p:cNvGrpSpPr/>
            <p:nvPr/>
          </p:nvGrpSpPr>
          <p:grpSpPr>
            <a:xfrm>
              <a:off x="6638760" y="2619360"/>
              <a:ext cx="361440" cy="75600"/>
              <a:chOff x="6638760" y="2619360"/>
              <a:chExt cx="361440" cy="75600"/>
            </a:xfrm>
          </p:grpSpPr>
          <p:sp>
            <p:nvSpPr>
              <p:cNvPr id="1375" name="CustomShape 706"/>
              <p:cNvSpPr/>
              <p:nvPr/>
            </p:nvSpPr>
            <p:spPr>
              <a:xfrm>
                <a:off x="6638760" y="2619360"/>
                <a:ext cx="361440" cy="9000"/>
              </a:xfrm>
              <a:prstGeom prst="rect">
                <a:avLst/>
              </a:prstGeom>
              <a:noFill/>
              <a:ln w="9360">
                <a:noFill/>
              </a:ln>
            </p:spPr>
            <p:style>
              <a:lnRef idx="0">
                <a:scrgbClr r="0" g="0" b="0"/>
              </a:lnRef>
              <a:fillRef idx="0">
                <a:scrgbClr r="0" g="0" b="0"/>
              </a:fillRef>
              <a:effectRef idx="0">
                <a:scrgbClr r="0" g="0" b="0"/>
              </a:effectRef>
              <a:fontRef idx="minor"/>
            </p:style>
          </p:sp>
          <p:sp>
            <p:nvSpPr>
              <p:cNvPr id="1376" name="CustomShape 707"/>
              <p:cNvSpPr/>
              <p:nvPr/>
            </p:nvSpPr>
            <p:spPr>
              <a:xfrm>
                <a:off x="6638760" y="2629080"/>
                <a:ext cx="361440" cy="9000"/>
              </a:xfrm>
              <a:prstGeom prst="rect">
                <a:avLst/>
              </a:prstGeom>
              <a:noFill/>
              <a:ln w="9360">
                <a:noFill/>
              </a:ln>
            </p:spPr>
            <p:style>
              <a:lnRef idx="0">
                <a:scrgbClr r="0" g="0" b="0"/>
              </a:lnRef>
              <a:fillRef idx="0">
                <a:scrgbClr r="0" g="0" b="0"/>
              </a:fillRef>
              <a:effectRef idx="0">
                <a:scrgbClr r="0" g="0" b="0"/>
              </a:effectRef>
              <a:fontRef idx="minor"/>
            </p:style>
          </p:sp>
          <p:sp>
            <p:nvSpPr>
              <p:cNvPr id="1377" name="CustomShape 708"/>
              <p:cNvSpPr/>
              <p:nvPr/>
            </p:nvSpPr>
            <p:spPr>
              <a:xfrm>
                <a:off x="6638760" y="2638440"/>
                <a:ext cx="361440" cy="9000"/>
              </a:xfrm>
              <a:prstGeom prst="rect">
                <a:avLst/>
              </a:prstGeom>
              <a:noFill/>
              <a:ln w="9360">
                <a:noFill/>
              </a:ln>
            </p:spPr>
            <p:style>
              <a:lnRef idx="0">
                <a:scrgbClr r="0" g="0" b="0"/>
              </a:lnRef>
              <a:fillRef idx="0">
                <a:scrgbClr r="0" g="0" b="0"/>
              </a:fillRef>
              <a:effectRef idx="0">
                <a:scrgbClr r="0" g="0" b="0"/>
              </a:effectRef>
              <a:fontRef idx="minor"/>
            </p:style>
          </p:sp>
          <p:sp>
            <p:nvSpPr>
              <p:cNvPr id="1378" name="CustomShape 709"/>
              <p:cNvSpPr/>
              <p:nvPr/>
            </p:nvSpPr>
            <p:spPr>
              <a:xfrm>
                <a:off x="6638760" y="2647800"/>
                <a:ext cx="361440" cy="9000"/>
              </a:xfrm>
              <a:prstGeom prst="rect">
                <a:avLst/>
              </a:prstGeom>
              <a:noFill/>
              <a:ln w="9360">
                <a:noFill/>
              </a:ln>
            </p:spPr>
            <p:style>
              <a:lnRef idx="0">
                <a:scrgbClr r="0" g="0" b="0"/>
              </a:lnRef>
              <a:fillRef idx="0">
                <a:scrgbClr r="0" g="0" b="0"/>
              </a:fillRef>
              <a:effectRef idx="0">
                <a:scrgbClr r="0" g="0" b="0"/>
              </a:effectRef>
              <a:fontRef idx="minor"/>
            </p:style>
          </p:sp>
          <p:sp>
            <p:nvSpPr>
              <p:cNvPr id="1379" name="CustomShape 710"/>
              <p:cNvSpPr/>
              <p:nvPr/>
            </p:nvSpPr>
            <p:spPr>
              <a:xfrm>
                <a:off x="6638760" y="2657520"/>
                <a:ext cx="361440" cy="9000"/>
              </a:xfrm>
              <a:prstGeom prst="rect">
                <a:avLst/>
              </a:prstGeom>
              <a:noFill/>
              <a:ln w="9360">
                <a:noFill/>
              </a:ln>
            </p:spPr>
            <p:style>
              <a:lnRef idx="0">
                <a:scrgbClr r="0" g="0" b="0"/>
              </a:lnRef>
              <a:fillRef idx="0">
                <a:scrgbClr r="0" g="0" b="0"/>
              </a:fillRef>
              <a:effectRef idx="0">
                <a:scrgbClr r="0" g="0" b="0"/>
              </a:effectRef>
              <a:fontRef idx="minor"/>
            </p:style>
          </p:sp>
          <p:sp>
            <p:nvSpPr>
              <p:cNvPr id="1380" name="CustomShape 711"/>
              <p:cNvSpPr/>
              <p:nvPr/>
            </p:nvSpPr>
            <p:spPr>
              <a:xfrm>
                <a:off x="6638760" y="2666880"/>
                <a:ext cx="361440" cy="9000"/>
              </a:xfrm>
              <a:prstGeom prst="rect">
                <a:avLst/>
              </a:prstGeom>
              <a:noFill/>
              <a:ln w="9360">
                <a:noFill/>
              </a:ln>
            </p:spPr>
            <p:style>
              <a:lnRef idx="0">
                <a:scrgbClr r="0" g="0" b="0"/>
              </a:lnRef>
              <a:fillRef idx="0">
                <a:scrgbClr r="0" g="0" b="0"/>
              </a:fillRef>
              <a:effectRef idx="0">
                <a:scrgbClr r="0" g="0" b="0"/>
              </a:effectRef>
              <a:fontRef idx="minor"/>
            </p:style>
          </p:sp>
          <p:sp>
            <p:nvSpPr>
              <p:cNvPr id="1381" name="CustomShape 712"/>
              <p:cNvSpPr/>
              <p:nvPr/>
            </p:nvSpPr>
            <p:spPr>
              <a:xfrm>
                <a:off x="6638760" y="2676600"/>
                <a:ext cx="361440" cy="9000"/>
              </a:xfrm>
              <a:prstGeom prst="rect">
                <a:avLst/>
              </a:prstGeom>
              <a:noFill/>
              <a:ln w="9360">
                <a:noFill/>
              </a:ln>
            </p:spPr>
            <p:style>
              <a:lnRef idx="0">
                <a:scrgbClr r="0" g="0" b="0"/>
              </a:lnRef>
              <a:fillRef idx="0">
                <a:scrgbClr r="0" g="0" b="0"/>
              </a:fillRef>
              <a:effectRef idx="0">
                <a:scrgbClr r="0" g="0" b="0"/>
              </a:effectRef>
              <a:fontRef idx="minor"/>
            </p:style>
          </p:sp>
          <p:sp>
            <p:nvSpPr>
              <p:cNvPr id="1382" name="CustomShape 713"/>
              <p:cNvSpPr/>
              <p:nvPr/>
            </p:nvSpPr>
            <p:spPr>
              <a:xfrm>
                <a:off x="6638760" y="2685960"/>
                <a:ext cx="361440" cy="9000"/>
              </a:xfrm>
              <a:prstGeom prst="rect">
                <a:avLst/>
              </a:prstGeom>
              <a:noFill/>
              <a:ln w="9360">
                <a:noFill/>
              </a:ln>
            </p:spPr>
            <p:style>
              <a:lnRef idx="0">
                <a:scrgbClr r="0" g="0" b="0"/>
              </a:lnRef>
              <a:fillRef idx="0">
                <a:scrgbClr r="0" g="0" b="0"/>
              </a:fillRef>
              <a:effectRef idx="0">
                <a:scrgbClr r="0" g="0" b="0"/>
              </a:effectRef>
              <a:fontRef idx="minor"/>
            </p:style>
          </p:sp>
        </p:grpSp>
        <p:sp>
          <p:nvSpPr>
            <p:cNvPr id="1383" name="CustomShape 714"/>
            <p:cNvSpPr/>
            <p:nvPr/>
          </p:nvSpPr>
          <p:spPr>
            <a:xfrm>
              <a:off x="6638760" y="2619360"/>
              <a:ext cx="352080" cy="66240"/>
            </a:xfrm>
            <a:custGeom>
              <a:avLst/>
              <a:gdLst/>
              <a:ahLst/>
              <a:cxnLst/>
              <a:rect l="l" t="t" r="r" b="b"/>
              <a:pathLst>
                <a:path w="222" h="42">
                  <a:moveTo>
                    <a:pt x="162" y="42"/>
                  </a:moveTo>
                  <a:lnTo>
                    <a:pt x="222" y="0"/>
                  </a:lnTo>
                  <a:lnTo>
                    <a:pt x="54" y="0"/>
                  </a:lnTo>
                  <a:lnTo>
                    <a:pt x="0" y="42"/>
                  </a:lnTo>
                  <a:lnTo>
                    <a:pt x="162" y="42"/>
                  </a:lnTo>
                  <a:close/>
                </a:path>
              </a:pathLst>
            </a:custGeom>
            <a:solidFill>
              <a:srgbClr val="CCCC00"/>
            </a:solidFill>
            <a:ln w="9360">
              <a:noFill/>
            </a:ln>
          </p:spPr>
          <p:style>
            <a:lnRef idx="0">
              <a:scrgbClr r="0" g="0" b="0"/>
            </a:lnRef>
            <a:fillRef idx="0">
              <a:scrgbClr r="0" g="0" b="0"/>
            </a:fillRef>
            <a:effectRef idx="0">
              <a:scrgbClr r="0" g="0" b="0"/>
            </a:effectRef>
            <a:fontRef idx="minor"/>
          </p:style>
        </p:sp>
      </p:grpSp>
      <p:grpSp>
        <p:nvGrpSpPr>
          <p:cNvPr id="1384" name="Group 715"/>
          <p:cNvGrpSpPr/>
          <p:nvPr/>
        </p:nvGrpSpPr>
        <p:grpSpPr>
          <a:xfrm>
            <a:off x="7296120" y="2924280"/>
            <a:ext cx="361440" cy="2190240"/>
            <a:chOff x="7296120" y="2924280"/>
            <a:chExt cx="361440" cy="2190240"/>
          </a:xfrm>
        </p:grpSpPr>
        <p:grpSp>
          <p:nvGrpSpPr>
            <p:cNvPr id="1385" name="Group 716"/>
            <p:cNvGrpSpPr/>
            <p:nvPr/>
          </p:nvGrpSpPr>
          <p:grpSpPr>
            <a:xfrm>
              <a:off x="7553160" y="2924280"/>
              <a:ext cx="104400" cy="2190240"/>
              <a:chOff x="7553160" y="2924280"/>
              <a:chExt cx="104400" cy="2190240"/>
            </a:xfrm>
          </p:grpSpPr>
          <p:sp>
            <p:nvSpPr>
              <p:cNvPr id="1386" name="CustomShape 717"/>
              <p:cNvSpPr/>
              <p:nvPr/>
            </p:nvSpPr>
            <p:spPr>
              <a:xfrm>
                <a:off x="7553160" y="2924280"/>
                <a:ext cx="104400" cy="18720"/>
              </a:xfrm>
              <a:prstGeom prst="rect">
                <a:avLst/>
              </a:prstGeom>
              <a:solidFill>
                <a:srgbClr val="000000"/>
              </a:solidFill>
              <a:ln w="9360">
                <a:noFill/>
              </a:ln>
            </p:spPr>
            <p:style>
              <a:lnRef idx="0">
                <a:scrgbClr r="0" g="0" b="0"/>
              </a:lnRef>
              <a:fillRef idx="0">
                <a:scrgbClr r="0" g="0" b="0"/>
              </a:fillRef>
              <a:effectRef idx="0">
                <a:scrgbClr r="0" g="0" b="0"/>
              </a:effectRef>
              <a:fontRef idx="minor"/>
            </p:style>
          </p:sp>
          <p:sp>
            <p:nvSpPr>
              <p:cNvPr id="1387" name="CustomShape 718"/>
              <p:cNvSpPr/>
              <p:nvPr/>
            </p:nvSpPr>
            <p:spPr>
              <a:xfrm>
                <a:off x="7553160" y="2943360"/>
                <a:ext cx="104400" cy="18720"/>
              </a:xfrm>
              <a:prstGeom prst="rect">
                <a:avLst/>
              </a:prstGeom>
              <a:solidFill>
                <a:srgbClr val="050500"/>
              </a:solidFill>
              <a:ln w="9360">
                <a:noFill/>
              </a:ln>
            </p:spPr>
            <p:style>
              <a:lnRef idx="0">
                <a:scrgbClr r="0" g="0" b="0"/>
              </a:lnRef>
              <a:fillRef idx="0">
                <a:scrgbClr r="0" g="0" b="0"/>
              </a:fillRef>
              <a:effectRef idx="0">
                <a:scrgbClr r="0" g="0" b="0"/>
              </a:effectRef>
              <a:fontRef idx="minor"/>
            </p:style>
          </p:sp>
          <p:sp>
            <p:nvSpPr>
              <p:cNvPr id="1388" name="CustomShape 719"/>
              <p:cNvSpPr/>
              <p:nvPr/>
            </p:nvSpPr>
            <p:spPr>
              <a:xfrm>
                <a:off x="7553160" y="2962440"/>
                <a:ext cx="104400" cy="9000"/>
              </a:xfrm>
              <a:prstGeom prst="rect">
                <a:avLst/>
              </a:prstGeom>
              <a:solidFill>
                <a:srgbClr val="070700"/>
              </a:solidFill>
              <a:ln w="9360">
                <a:noFill/>
              </a:ln>
            </p:spPr>
            <p:style>
              <a:lnRef idx="0">
                <a:scrgbClr r="0" g="0" b="0"/>
              </a:lnRef>
              <a:fillRef idx="0">
                <a:scrgbClr r="0" g="0" b="0"/>
              </a:fillRef>
              <a:effectRef idx="0">
                <a:scrgbClr r="0" g="0" b="0"/>
              </a:effectRef>
              <a:fontRef idx="minor"/>
            </p:style>
          </p:sp>
          <p:sp>
            <p:nvSpPr>
              <p:cNvPr id="1389" name="CustomShape 720"/>
              <p:cNvSpPr/>
              <p:nvPr/>
            </p:nvSpPr>
            <p:spPr>
              <a:xfrm>
                <a:off x="7553160" y="2971800"/>
                <a:ext cx="104400" cy="18720"/>
              </a:xfrm>
              <a:prstGeom prst="rect">
                <a:avLst/>
              </a:prstGeom>
              <a:solidFill>
                <a:srgbClr val="090900"/>
              </a:solidFill>
              <a:ln w="9360">
                <a:noFill/>
              </a:ln>
            </p:spPr>
            <p:style>
              <a:lnRef idx="0">
                <a:scrgbClr r="0" g="0" b="0"/>
              </a:lnRef>
              <a:fillRef idx="0">
                <a:scrgbClr r="0" g="0" b="0"/>
              </a:fillRef>
              <a:effectRef idx="0">
                <a:scrgbClr r="0" g="0" b="0"/>
              </a:effectRef>
              <a:fontRef idx="minor"/>
            </p:style>
          </p:sp>
          <p:sp>
            <p:nvSpPr>
              <p:cNvPr id="1390" name="CustomShape 721"/>
              <p:cNvSpPr/>
              <p:nvPr/>
            </p:nvSpPr>
            <p:spPr>
              <a:xfrm>
                <a:off x="7553160" y="2990880"/>
                <a:ext cx="104400" cy="18720"/>
              </a:xfrm>
              <a:prstGeom prst="rect">
                <a:avLst/>
              </a:prstGeom>
              <a:solidFill>
                <a:srgbClr val="0B0B00"/>
              </a:solidFill>
              <a:ln w="9360">
                <a:noFill/>
              </a:ln>
            </p:spPr>
            <p:style>
              <a:lnRef idx="0">
                <a:scrgbClr r="0" g="0" b="0"/>
              </a:lnRef>
              <a:fillRef idx="0">
                <a:scrgbClr r="0" g="0" b="0"/>
              </a:fillRef>
              <a:effectRef idx="0">
                <a:scrgbClr r="0" g="0" b="0"/>
              </a:effectRef>
              <a:fontRef idx="minor"/>
            </p:style>
          </p:sp>
          <p:sp>
            <p:nvSpPr>
              <p:cNvPr id="1391" name="CustomShape 722"/>
              <p:cNvSpPr/>
              <p:nvPr/>
            </p:nvSpPr>
            <p:spPr>
              <a:xfrm>
                <a:off x="7553160" y="3009960"/>
                <a:ext cx="104400" cy="18720"/>
              </a:xfrm>
              <a:prstGeom prst="rect">
                <a:avLst/>
              </a:prstGeom>
              <a:solidFill>
                <a:srgbClr val="0D0D00"/>
              </a:solidFill>
              <a:ln w="9360">
                <a:noFill/>
              </a:ln>
            </p:spPr>
            <p:style>
              <a:lnRef idx="0">
                <a:scrgbClr r="0" g="0" b="0"/>
              </a:lnRef>
              <a:fillRef idx="0">
                <a:scrgbClr r="0" g="0" b="0"/>
              </a:fillRef>
              <a:effectRef idx="0">
                <a:scrgbClr r="0" g="0" b="0"/>
              </a:effectRef>
              <a:fontRef idx="minor"/>
            </p:style>
          </p:sp>
          <p:sp>
            <p:nvSpPr>
              <p:cNvPr id="1392" name="CustomShape 723"/>
              <p:cNvSpPr/>
              <p:nvPr/>
            </p:nvSpPr>
            <p:spPr>
              <a:xfrm>
                <a:off x="7553160" y="3029040"/>
                <a:ext cx="104400" cy="9000"/>
              </a:xfrm>
              <a:prstGeom prst="rect">
                <a:avLst/>
              </a:prstGeom>
              <a:solidFill>
                <a:srgbClr val="0E0E00"/>
              </a:solidFill>
              <a:ln w="9360">
                <a:noFill/>
              </a:ln>
            </p:spPr>
            <p:style>
              <a:lnRef idx="0">
                <a:scrgbClr r="0" g="0" b="0"/>
              </a:lnRef>
              <a:fillRef idx="0">
                <a:scrgbClr r="0" g="0" b="0"/>
              </a:fillRef>
              <a:effectRef idx="0">
                <a:scrgbClr r="0" g="0" b="0"/>
              </a:effectRef>
              <a:fontRef idx="minor"/>
            </p:style>
          </p:sp>
          <p:sp>
            <p:nvSpPr>
              <p:cNvPr id="1393" name="CustomShape 724"/>
              <p:cNvSpPr/>
              <p:nvPr/>
            </p:nvSpPr>
            <p:spPr>
              <a:xfrm>
                <a:off x="7553160" y="3038400"/>
                <a:ext cx="104400" cy="18720"/>
              </a:xfrm>
              <a:prstGeom prst="rect">
                <a:avLst/>
              </a:prstGeom>
              <a:solidFill>
                <a:srgbClr val="0F0F00"/>
              </a:solidFill>
              <a:ln w="9360">
                <a:noFill/>
              </a:ln>
            </p:spPr>
            <p:style>
              <a:lnRef idx="0">
                <a:scrgbClr r="0" g="0" b="0"/>
              </a:lnRef>
              <a:fillRef idx="0">
                <a:scrgbClr r="0" g="0" b="0"/>
              </a:fillRef>
              <a:effectRef idx="0">
                <a:scrgbClr r="0" g="0" b="0"/>
              </a:effectRef>
              <a:fontRef idx="minor"/>
            </p:style>
          </p:sp>
          <p:sp>
            <p:nvSpPr>
              <p:cNvPr id="1394" name="CustomShape 725"/>
              <p:cNvSpPr/>
              <p:nvPr/>
            </p:nvSpPr>
            <p:spPr>
              <a:xfrm>
                <a:off x="7553160" y="3057480"/>
                <a:ext cx="104400" cy="18720"/>
              </a:xfrm>
              <a:prstGeom prst="rect">
                <a:avLst/>
              </a:prstGeom>
              <a:solidFill>
                <a:srgbClr val="111100"/>
              </a:solidFill>
              <a:ln w="9360">
                <a:noFill/>
              </a:ln>
            </p:spPr>
            <p:style>
              <a:lnRef idx="0">
                <a:scrgbClr r="0" g="0" b="0"/>
              </a:lnRef>
              <a:fillRef idx="0">
                <a:scrgbClr r="0" g="0" b="0"/>
              </a:fillRef>
              <a:effectRef idx="0">
                <a:scrgbClr r="0" g="0" b="0"/>
              </a:effectRef>
              <a:fontRef idx="minor"/>
            </p:style>
          </p:sp>
          <p:sp>
            <p:nvSpPr>
              <p:cNvPr id="1395" name="CustomShape 726"/>
              <p:cNvSpPr/>
              <p:nvPr/>
            </p:nvSpPr>
            <p:spPr>
              <a:xfrm>
                <a:off x="7553160" y="3076560"/>
                <a:ext cx="104400" cy="18720"/>
              </a:xfrm>
              <a:prstGeom prst="rect">
                <a:avLst/>
              </a:prstGeom>
              <a:solidFill>
                <a:srgbClr val="121200"/>
              </a:solidFill>
              <a:ln w="9360">
                <a:noFill/>
              </a:ln>
            </p:spPr>
            <p:style>
              <a:lnRef idx="0">
                <a:scrgbClr r="0" g="0" b="0"/>
              </a:lnRef>
              <a:fillRef idx="0">
                <a:scrgbClr r="0" g="0" b="0"/>
              </a:fillRef>
              <a:effectRef idx="0">
                <a:scrgbClr r="0" g="0" b="0"/>
              </a:effectRef>
              <a:fontRef idx="minor"/>
            </p:style>
          </p:sp>
          <p:sp>
            <p:nvSpPr>
              <p:cNvPr id="1396" name="CustomShape 727"/>
              <p:cNvSpPr/>
              <p:nvPr/>
            </p:nvSpPr>
            <p:spPr>
              <a:xfrm>
                <a:off x="7553160" y="3095640"/>
                <a:ext cx="104400" cy="18720"/>
              </a:xfrm>
              <a:prstGeom prst="rect">
                <a:avLst/>
              </a:prstGeom>
              <a:solidFill>
                <a:srgbClr val="131300"/>
              </a:solidFill>
              <a:ln w="9360">
                <a:noFill/>
              </a:ln>
            </p:spPr>
            <p:style>
              <a:lnRef idx="0">
                <a:scrgbClr r="0" g="0" b="0"/>
              </a:lnRef>
              <a:fillRef idx="0">
                <a:scrgbClr r="0" g="0" b="0"/>
              </a:fillRef>
              <a:effectRef idx="0">
                <a:scrgbClr r="0" g="0" b="0"/>
              </a:effectRef>
              <a:fontRef idx="minor"/>
            </p:style>
          </p:sp>
          <p:sp>
            <p:nvSpPr>
              <p:cNvPr id="1397" name="CustomShape 728"/>
              <p:cNvSpPr/>
              <p:nvPr/>
            </p:nvSpPr>
            <p:spPr>
              <a:xfrm>
                <a:off x="7553160" y="3114720"/>
                <a:ext cx="104400" cy="9000"/>
              </a:xfrm>
              <a:prstGeom prst="rect">
                <a:avLst/>
              </a:prstGeom>
              <a:solidFill>
                <a:srgbClr val="151500"/>
              </a:solidFill>
              <a:ln w="9360">
                <a:noFill/>
              </a:ln>
            </p:spPr>
            <p:style>
              <a:lnRef idx="0">
                <a:scrgbClr r="0" g="0" b="0"/>
              </a:lnRef>
              <a:fillRef idx="0">
                <a:scrgbClr r="0" g="0" b="0"/>
              </a:fillRef>
              <a:effectRef idx="0">
                <a:scrgbClr r="0" g="0" b="0"/>
              </a:effectRef>
              <a:fontRef idx="minor"/>
            </p:style>
          </p:sp>
          <p:sp>
            <p:nvSpPr>
              <p:cNvPr id="1398" name="CustomShape 729"/>
              <p:cNvSpPr/>
              <p:nvPr/>
            </p:nvSpPr>
            <p:spPr>
              <a:xfrm>
                <a:off x="7553160" y="3124080"/>
                <a:ext cx="104400" cy="18720"/>
              </a:xfrm>
              <a:prstGeom prst="rect">
                <a:avLst/>
              </a:prstGeom>
              <a:solidFill>
                <a:srgbClr val="161600"/>
              </a:solidFill>
              <a:ln w="9360">
                <a:noFill/>
              </a:ln>
            </p:spPr>
            <p:style>
              <a:lnRef idx="0">
                <a:scrgbClr r="0" g="0" b="0"/>
              </a:lnRef>
              <a:fillRef idx="0">
                <a:scrgbClr r="0" g="0" b="0"/>
              </a:fillRef>
              <a:effectRef idx="0">
                <a:scrgbClr r="0" g="0" b="0"/>
              </a:effectRef>
              <a:fontRef idx="minor"/>
            </p:style>
          </p:sp>
          <p:sp>
            <p:nvSpPr>
              <p:cNvPr id="1399" name="CustomShape 730"/>
              <p:cNvSpPr/>
              <p:nvPr/>
            </p:nvSpPr>
            <p:spPr>
              <a:xfrm>
                <a:off x="7553160" y="3143160"/>
                <a:ext cx="104400" cy="18720"/>
              </a:xfrm>
              <a:prstGeom prst="rect">
                <a:avLst/>
              </a:prstGeom>
              <a:solidFill>
                <a:srgbClr val="171700"/>
              </a:solidFill>
              <a:ln w="9360">
                <a:noFill/>
              </a:ln>
            </p:spPr>
            <p:style>
              <a:lnRef idx="0">
                <a:scrgbClr r="0" g="0" b="0"/>
              </a:lnRef>
              <a:fillRef idx="0">
                <a:scrgbClr r="0" g="0" b="0"/>
              </a:fillRef>
              <a:effectRef idx="0">
                <a:scrgbClr r="0" g="0" b="0"/>
              </a:effectRef>
              <a:fontRef idx="minor"/>
            </p:style>
          </p:sp>
          <p:sp>
            <p:nvSpPr>
              <p:cNvPr id="1400" name="CustomShape 731"/>
              <p:cNvSpPr/>
              <p:nvPr/>
            </p:nvSpPr>
            <p:spPr>
              <a:xfrm>
                <a:off x="7553160" y="3162240"/>
                <a:ext cx="104400" cy="18720"/>
              </a:xfrm>
              <a:prstGeom prst="rect">
                <a:avLst/>
              </a:prstGeom>
              <a:solidFill>
                <a:srgbClr val="191900"/>
              </a:solidFill>
              <a:ln w="9360">
                <a:noFill/>
              </a:ln>
            </p:spPr>
            <p:style>
              <a:lnRef idx="0">
                <a:scrgbClr r="0" g="0" b="0"/>
              </a:lnRef>
              <a:fillRef idx="0">
                <a:scrgbClr r="0" g="0" b="0"/>
              </a:fillRef>
              <a:effectRef idx="0">
                <a:scrgbClr r="0" g="0" b="0"/>
              </a:effectRef>
              <a:fontRef idx="minor"/>
            </p:style>
          </p:sp>
          <p:sp>
            <p:nvSpPr>
              <p:cNvPr id="1401" name="CustomShape 732"/>
              <p:cNvSpPr/>
              <p:nvPr/>
            </p:nvSpPr>
            <p:spPr>
              <a:xfrm>
                <a:off x="7553160" y="3181320"/>
                <a:ext cx="104400" cy="18720"/>
              </a:xfrm>
              <a:prstGeom prst="rect">
                <a:avLst/>
              </a:prstGeom>
              <a:solidFill>
                <a:srgbClr val="1A1A00"/>
              </a:solidFill>
              <a:ln w="9360">
                <a:noFill/>
              </a:ln>
            </p:spPr>
            <p:style>
              <a:lnRef idx="0">
                <a:scrgbClr r="0" g="0" b="0"/>
              </a:lnRef>
              <a:fillRef idx="0">
                <a:scrgbClr r="0" g="0" b="0"/>
              </a:fillRef>
              <a:effectRef idx="0">
                <a:scrgbClr r="0" g="0" b="0"/>
              </a:effectRef>
              <a:fontRef idx="minor"/>
            </p:style>
          </p:sp>
          <p:sp>
            <p:nvSpPr>
              <p:cNvPr id="1402" name="CustomShape 733"/>
              <p:cNvSpPr/>
              <p:nvPr/>
            </p:nvSpPr>
            <p:spPr>
              <a:xfrm>
                <a:off x="7553160" y="3200400"/>
                <a:ext cx="104400" cy="9000"/>
              </a:xfrm>
              <a:prstGeom prst="rect">
                <a:avLst/>
              </a:prstGeom>
              <a:solidFill>
                <a:srgbClr val="1B1B00"/>
              </a:solidFill>
              <a:ln w="9360">
                <a:noFill/>
              </a:ln>
            </p:spPr>
            <p:style>
              <a:lnRef idx="0">
                <a:scrgbClr r="0" g="0" b="0"/>
              </a:lnRef>
              <a:fillRef idx="0">
                <a:scrgbClr r="0" g="0" b="0"/>
              </a:fillRef>
              <a:effectRef idx="0">
                <a:scrgbClr r="0" g="0" b="0"/>
              </a:effectRef>
              <a:fontRef idx="minor"/>
            </p:style>
          </p:sp>
          <p:sp>
            <p:nvSpPr>
              <p:cNvPr id="1403" name="CustomShape 734"/>
              <p:cNvSpPr/>
              <p:nvPr/>
            </p:nvSpPr>
            <p:spPr>
              <a:xfrm>
                <a:off x="7553160" y="3209760"/>
                <a:ext cx="104400" cy="18720"/>
              </a:xfrm>
              <a:prstGeom prst="rect">
                <a:avLst/>
              </a:prstGeom>
              <a:solidFill>
                <a:srgbClr val="1C1C00"/>
              </a:solidFill>
              <a:ln w="9360">
                <a:noFill/>
              </a:ln>
            </p:spPr>
            <p:style>
              <a:lnRef idx="0">
                <a:scrgbClr r="0" g="0" b="0"/>
              </a:lnRef>
              <a:fillRef idx="0">
                <a:scrgbClr r="0" g="0" b="0"/>
              </a:fillRef>
              <a:effectRef idx="0">
                <a:scrgbClr r="0" g="0" b="0"/>
              </a:effectRef>
              <a:fontRef idx="minor"/>
            </p:style>
          </p:sp>
          <p:sp>
            <p:nvSpPr>
              <p:cNvPr id="1404" name="CustomShape 735"/>
              <p:cNvSpPr/>
              <p:nvPr/>
            </p:nvSpPr>
            <p:spPr>
              <a:xfrm>
                <a:off x="7553160" y="3228840"/>
                <a:ext cx="104400" cy="18720"/>
              </a:xfrm>
              <a:prstGeom prst="rect">
                <a:avLst/>
              </a:prstGeom>
              <a:solidFill>
                <a:srgbClr val="1E1E00"/>
              </a:solidFill>
              <a:ln w="9360">
                <a:noFill/>
              </a:ln>
            </p:spPr>
            <p:style>
              <a:lnRef idx="0">
                <a:scrgbClr r="0" g="0" b="0"/>
              </a:lnRef>
              <a:fillRef idx="0">
                <a:scrgbClr r="0" g="0" b="0"/>
              </a:fillRef>
              <a:effectRef idx="0">
                <a:scrgbClr r="0" g="0" b="0"/>
              </a:effectRef>
              <a:fontRef idx="minor"/>
            </p:style>
          </p:sp>
          <p:sp>
            <p:nvSpPr>
              <p:cNvPr id="1405" name="CustomShape 736"/>
              <p:cNvSpPr/>
              <p:nvPr/>
            </p:nvSpPr>
            <p:spPr>
              <a:xfrm>
                <a:off x="7553160" y="3247920"/>
                <a:ext cx="104400" cy="18720"/>
              </a:xfrm>
              <a:prstGeom prst="rect">
                <a:avLst/>
              </a:prstGeom>
              <a:solidFill>
                <a:srgbClr val="1F1F00"/>
              </a:solidFill>
              <a:ln w="9360">
                <a:noFill/>
              </a:ln>
            </p:spPr>
            <p:style>
              <a:lnRef idx="0">
                <a:scrgbClr r="0" g="0" b="0"/>
              </a:lnRef>
              <a:fillRef idx="0">
                <a:scrgbClr r="0" g="0" b="0"/>
              </a:fillRef>
              <a:effectRef idx="0">
                <a:scrgbClr r="0" g="0" b="0"/>
              </a:effectRef>
              <a:fontRef idx="minor"/>
            </p:style>
          </p:sp>
          <p:sp>
            <p:nvSpPr>
              <p:cNvPr id="1406" name="CustomShape 737"/>
              <p:cNvSpPr/>
              <p:nvPr/>
            </p:nvSpPr>
            <p:spPr>
              <a:xfrm>
                <a:off x="7553160" y="3267000"/>
                <a:ext cx="104400" cy="9000"/>
              </a:xfrm>
              <a:prstGeom prst="rect">
                <a:avLst/>
              </a:prstGeom>
              <a:solidFill>
                <a:srgbClr val="202000"/>
              </a:solidFill>
              <a:ln w="9360">
                <a:noFill/>
              </a:ln>
            </p:spPr>
            <p:style>
              <a:lnRef idx="0">
                <a:scrgbClr r="0" g="0" b="0"/>
              </a:lnRef>
              <a:fillRef idx="0">
                <a:scrgbClr r="0" g="0" b="0"/>
              </a:fillRef>
              <a:effectRef idx="0">
                <a:scrgbClr r="0" g="0" b="0"/>
              </a:effectRef>
              <a:fontRef idx="minor"/>
            </p:style>
          </p:sp>
          <p:sp>
            <p:nvSpPr>
              <p:cNvPr id="1407" name="CustomShape 738"/>
              <p:cNvSpPr/>
              <p:nvPr/>
            </p:nvSpPr>
            <p:spPr>
              <a:xfrm>
                <a:off x="7553160" y="3276720"/>
                <a:ext cx="104400" cy="18720"/>
              </a:xfrm>
              <a:prstGeom prst="rect">
                <a:avLst/>
              </a:prstGeom>
              <a:solidFill>
                <a:srgbClr val="212100"/>
              </a:solidFill>
              <a:ln w="9360">
                <a:noFill/>
              </a:ln>
            </p:spPr>
            <p:style>
              <a:lnRef idx="0">
                <a:scrgbClr r="0" g="0" b="0"/>
              </a:lnRef>
              <a:fillRef idx="0">
                <a:scrgbClr r="0" g="0" b="0"/>
              </a:fillRef>
              <a:effectRef idx="0">
                <a:scrgbClr r="0" g="0" b="0"/>
              </a:effectRef>
              <a:fontRef idx="minor"/>
            </p:style>
          </p:sp>
          <p:sp>
            <p:nvSpPr>
              <p:cNvPr id="1408" name="CustomShape 739"/>
              <p:cNvSpPr/>
              <p:nvPr/>
            </p:nvSpPr>
            <p:spPr>
              <a:xfrm>
                <a:off x="7553160" y="3295800"/>
                <a:ext cx="104400" cy="18720"/>
              </a:xfrm>
              <a:prstGeom prst="rect">
                <a:avLst/>
              </a:prstGeom>
              <a:solidFill>
                <a:srgbClr val="232300"/>
              </a:solidFill>
              <a:ln w="9360">
                <a:noFill/>
              </a:ln>
            </p:spPr>
            <p:style>
              <a:lnRef idx="0">
                <a:scrgbClr r="0" g="0" b="0"/>
              </a:lnRef>
              <a:fillRef idx="0">
                <a:scrgbClr r="0" g="0" b="0"/>
              </a:fillRef>
              <a:effectRef idx="0">
                <a:scrgbClr r="0" g="0" b="0"/>
              </a:effectRef>
              <a:fontRef idx="minor"/>
            </p:style>
          </p:sp>
          <p:sp>
            <p:nvSpPr>
              <p:cNvPr id="1409" name="CustomShape 740"/>
              <p:cNvSpPr/>
              <p:nvPr/>
            </p:nvSpPr>
            <p:spPr>
              <a:xfrm>
                <a:off x="7553160" y="3314880"/>
                <a:ext cx="104400" cy="18720"/>
              </a:xfrm>
              <a:prstGeom prst="rect">
                <a:avLst/>
              </a:prstGeom>
              <a:solidFill>
                <a:srgbClr val="242400"/>
              </a:solidFill>
              <a:ln w="9360">
                <a:noFill/>
              </a:ln>
            </p:spPr>
            <p:style>
              <a:lnRef idx="0">
                <a:scrgbClr r="0" g="0" b="0"/>
              </a:lnRef>
              <a:fillRef idx="0">
                <a:scrgbClr r="0" g="0" b="0"/>
              </a:fillRef>
              <a:effectRef idx="0">
                <a:scrgbClr r="0" g="0" b="0"/>
              </a:effectRef>
              <a:fontRef idx="minor"/>
            </p:style>
          </p:sp>
          <p:sp>
            <p:nvSpPr>
              <p:cNvPr id="1410" name="CustomShape 741"/>
              <p:cNvSpPr/>
              <p:nvPr/>
            </p:nvSpPr>
            <p:spPr>
              <a:xfrm>
                <a:off x="7553160" y="3333600"/>
                <a:ext cx="104400" cy="18720"/>
              </a:xfrm>
              <a:prstGeom prst="rect">
                <a:avLst/>
              </a:prstGeom>
              <a:solidFill>
                <a:srgbClr val="252500"/>
              </a:solidFill>
              <a:ln w="9360">
                <a:noFill/>
              </a:ln>
            </p:spPr>
            <p:style>
              <a:lnRef idx="0">
                <a:scrgbClr r="0" g="0" b="0"/>
              </a:lnRef>
              <a:fillRef idx="0">
                <a:scrgbClr r="0" g="0" b="0"/>
              </a:fillRef>
              <a:effectRef idx="0">
                <a:scrgbClr r="0" g="0" b="0"/>
              </a:effectRef>
              <a:fontRef idx="minor"/>
            </p:style>
          </p:sp>
          <p:sp>
            <p:nvSpPr>
              <p:cNvPr id="1411" name="CustomShape 742"/>
              <p:cNvSpPr/>
              <p:nvPr/>
            </p:nvSpPr>
            <p:spPr>
              <a:xfrm>
                <a:off x="7553160" y="3352680"/>
                <a:ext cx="104400" cy="9000"/>
              </a:xfrm>
              <a:prstGeom prst="rect">
                <a:avLst/>
              </a:prstGeom>
              <a:solidFill>
                <a:srgbClr val="272700"/>
              </a:solidFill>
              <a:ln w="9360">
                <a:noFill/>
              </a:ln>
            </p:spPr>
            <p:style>
              <a:lnRef idx="0">
                <a:scrgbClr r="0" g="0" b="0"/>
              </a:lnRef>
              <a:fillRef idx="0">
                <a:scrgbClr r="0" g="0" b="0"/>
              </a:fillRef>
              <a:effectRef idx="0">
                <a:scrgbClr r="0" g="0" b="0"/>
              </a:effectRef>
              <a:fontRef idx="minor"/>
            </p:style>
          </p:sp>
          <p:sp>
            <p:nvSpPr>
              <p:cNvPr id="1412" name="CustomShape 743"/>
              <p:cNvSpPr/>
              <p:nvPr/>
            </p:nvSpPr>
            <p:spPr>
              <a:xfrm>
                <a:off x="7553160" y="3362400"/>
                <a:ext cx="104400" cy="18720"/>
              </a:xfrm>
              <a:prstGeom prst="rect">
                <a:avLst/>
              </a:prstGeom>
              <a:solidFill>
                <a:srgbClr val="282800"/>
              </a:solidFill>
              <a:ln w="9360">
                <a:noFill/>
              </a:ln>
            </p:spPr>
            <p:style>
              <a:lnRef idx="0">
                <a:scrgbClr r="0" g="0" b="0"/>
              </a:lnRef>
              <a:fillRef idx="0">
                <a:scrgbClr r="0" g="0" b="0"/>
              </a:fillRef>
              <a:effectRef idx="0">
                <a:scrgbClr r="0" g="0" b="0"/>
              </a:effectRef>
              <a:fontRef idx="minor"/>
            </p:style>
          </p:sp>
          <p:sp>
            <p:nvSpPr>
              <p:cNvPr id="1413" name="CustomShape 744"/>
              <p:cNvSpPr/>
              <p:nvPr/>
            </p:nvSpPr>
            <p:spPr>
              <a:xfrm>
                <a:off x="7553160" y="3381480"/>
                <a:ext cx="104400" cy="18720"/>
              </a:xfrm>
              <a:prstGeom prst="rect">
                <a:avLst/>
              </a:prstGeom>
              <a:solidFill>
                <a:srgbClr val="292900"/>
              </a:solidFill>
              <a:ln w="9360">
                <a:noFill/>
              </a:ln>
            </p:spPr>
            <p:style>
              <a:lnRef idx="0">
                <a:scrgbClr r="0" g="0" b="0"/>
              </a:lnRef>
              <a:fillRef idx="0">
                <a:scrgbClr r="0" g="0" b="0"/>
              </a:fillRef>
              <a:effectRef idx="0">
                <a:scrgbClr r="0" g="0" b="0"/>
              </a:effectRef>
              <a:fontRef idx="minor"/>
            </p:style>
          </p:sp>
          <p:sp>
            <p:nvSpPr>
              <p:cNvPr id="1414" name="CustomShape 745"/>
              <p:cNvSpPr/>
              <p:nvPr/>
            </p:nvSpPr>
            <p:spPr>
              <a:xfrm>
                <a:off x="7553160" y="3400560"/>
                <a:ext cx="104400" cy="18720"/>
              </a:xfrm>
              <a:prstGeom prst="rect">
                <a:avLst/>
              </a:prstGeom>
              <a:solidFill>
                <a:srgbClr val="2B2B00"/>
              </a:solidFill>
              <a:ln w="9360">
                <a:noFill/>
              </a:ln>
            </p:spPr>
            <p:style>
              <a:lnRef idx="0">
                <a:scrgbClr r="0" g="0" b="0"/>
              </a:lnRef>
              <a:fillRef idx="0">
                <a:scrgbClr r="0" g="0" b="0"/>
              </a:fillRef>
              <a:effectRef idx="0">
                <a:scrgbClr r="0" g="0" b="0"/>
              </a:effectRef>
              <a:fontRef idx="minor"/>
            </p:style>
          </p:sp>
          <p:sp>
            <p:nvSpPr>
              <p:cNvPr id="1415" name="CustomShape 746"/>
              <p:cNvSpPr/>
              <p:nvPr/>
            </p:nvSpPr>
            <p:spPr>
              <a:xfrm>
                <a:off x="7553160" y="3419640"/>
                <a:ext cx="104400" cy="9000"/>
              </a:xfrm>
              <a:prstGeom prst="rect">
                <a:avLst/>
              </a:prstGeom>
              <a:solidFill>
                <a:srgbClr val="2C2C00"/>
              </a:solidFill>
              <a:ln w="9360">
                <a:noFill/>
              </a:ln>
            </p:spPr>
            <p:style>
              <a:lnRef idx="0">
                <a:scrgbClr r="0" g="0" b="0"/>
              </a:lnRef>
              <a:fillRef idx="0">
                <a:scrgbClr r="0" g="0" b="0"/>
              </a:fillRef>
              <a:effectRef idx="0">
                <a:scrgbClr r="0" g="0" b="0"/>
              </a:effectRef>
              <a:fontRef idx="minor"/>
            </p:style>
          </p:sp>
          <p:sp>
            <p:nvSpPr>
              <p:cNvPr id="1416" name="CustomShape 747"/>
              <p:cNvSpPr/>
              <p:nvPr/>
            </p:nvSpPr>
            <p:spPr>
              <a:xfrm>
                <a:off x="7553160" y="3429000"/>
                <a:ext cx="104400" cy="18720"/>
              </a:xfrm>
              <a:prstGeom prst="rect">
                <a:avLst/>
              </a:prstGeom>
              <a:solidFill>
                <a:srgbClr val="2D2D00"/>
              </a:solidFill>
              <a:ln w="9360">
                <a:noFill/>
              </a:ln>
            </p:spPr>
            <p:style>
              <a:lnRef idx="0">
                <a:scrgbClr r="0" g="0" b="0"/>
              </a:lnRef>
              <a:fillRef idx="0">
                <a:scrgbClr r="0" g="0" b="0"/>
              </a:fillRef>
              <a:effectRef idx="0">
                <a:scrgbClr r="0" g="0" b="0"/>
              </a:effectRef>
              <a:fontRef idx="minor"/>
            </p:style>
          </p:sp>
          <p:sp>
            <p:nvSpPr>
              <p:cNvPr id="1417" name="CustomShape 748"/>
              <p:cNvSpPr/>
              <p:nvPr/>
            </p:nvSpPr>
            <p:spPr>
              <a:xfrm>
                <a:off x="7553160" y="3448080"/>
                <a:ext cx="104400" cy="18720"/>
              </a:xfrm>
              <a:prstGeom prst="rect">
                <a:avLst/>
              </a:prstGeom>
              <a:solidFill>
                <a:srgbClr val="2F2F00"/>
              </a:solidFill>
              <a:ln w="9360">
                <a:noFill/>
              </a:ln>
            </p:spPr>
            <p:style>
              <a:lnRef idx="0">
                <a:scrgbClr r="0" g="0" b="0"/>
              </a:lnRef>
              <a:fillRef idx="0">
                <a:scrgbClr r="0" g="0" b="0"/>
              </a:fillRef>
              <a:effectRef idx="0">
                <a:scrgbClr r="0" g="0" b="0"/>
              </a:effectRef>
              <a:fontRef idx="minor"/>
            </p:style>
          </p:sp>
          <p:sp>
            <p:nvSpPr>
              <p:cNvPr id="1418" name="CustomShape 749"/>
              <p:cNvSpPr/>
              <p:nvPr/>
            </p:nvSpPr>
            <p:spPr>
              <a:xfrm>
                <a:off x="7553160" y="3467160"/>
                <a:ext cx="104400" cy="18720"/>
              </a:xfrm>
              <a:prstGeom prst="rect">
                <a:avLst/>
              </a:prstGeom>
              <a:solidFill>
                <a:srgbClr val="303000"/>
              </a:solidFill>
              <a:ln w="9360">
                <a:noFill/>
              </a:ln>
            </p:spPr>
            <p:style>
              <a:lnRef idx="0">
                <a:scrgbClr r="0" g="0" b="0"/>
              </a:lnRef>
              <a:fillRef idx="0">
                <a:scrgbClr r="0" g="0" b="0"/>
              </a:fillRef>
              <a:effectRef idx="0">
                <a:scrgbClr r="0" g="0" b="0"/>
              </a:effectRef>
              <a:fontRef idx="minor"/>
            </p:style>
          </p:sp>
          <p:sp>
            <p:nvSpPr>
              <p:cNvPr id="1419" name="CustomShape 750"/>
              <p:cNvSpPr/>
              <p:nvPr/>
            </p:nvSpPr>
            <p:spPr>
              <a:xfrm>
                <a:off x="7553160" y="3486240"/>
                <a:ext cx="104400" cy="18720"/>
              </a:xfrm>
              <a:prstGeom prst="rect">
                <a:avLst/>
              </a:prstGeom>
              <a:solidFill>
                <a:srgbClr val="313100"/>
              </a:solidFill>
              <a:ln w="9360">
                <a:noFill/>
              </a:ln>
            </p:spPr>
            <p:style>
              <a:lnRef idx="0">
                <a:scrgbClr r="0" g="0" b="0"/>
              </a:lnRef>
              <a:fillRef idx="0">
                <a:scrgbClr r="0" g="0" b="0"/>
              </a:fillRef>
              <a:effectRef idx="0">
                <a:scrgbClr r="0" g="0" b="0"/>
              </a:effectRef>
              <a:fontRef idx="minor"/>
            </p:style>
          </p:sp>
          <p:sp>
            <p:nvSpPr>
              <p:cNvPr id="1420" name="CustomShape 751"/>
              <p:cNvSpPr/>
              <p:nvPr/>
            </p:nvSpPr>
            <p:spPr>
              <a:xfrm>
                <a:off x="7553160" y="3505320"/>
                <a:ext cx="104400" cy="9000"/>
              </a:xfrm>
              <a:prstGeom prst="rect">
                <a:avLst/>
              </a:prstGeom>
              <a:solidFill>
                <a:srgbClr val="333300"/>
              </a:solidFill>
              <a:ln w="9360">
                <a:noFill/>
              </a:ln>
            </p:spPr>
            <p:style>
              <a:lnRef idx="0">
                <a:scrgbClr r="0" g="0" b="0"/>
              </a:lnRef>
              <a:fillRef idx="0">
                <a:scrgbClr r="0" g="0" b="0"/>
              </a:fillRef>
              <a:effectRef idx="0">
                <a:scrgbClr r="0" g="0" b="0"/>
              </a:effectRef>
              <a:fontRef idx="minor"/>
            </p:style>
          </p:sp>
          <p:sp>
            <p:nvSpPr>
              <p:cNvPr id="1421" name="CustomShape 752"/>
              <p:cNvSpPr/>
              <p:nvPr/>
            </p:nvSpPr>
            <p:spPr>
              <a:xfrm>
                <a:off x="7553160" y="3514680"/>
                <a:ext cx="104400" cy="18720"/>
              </a:xfrm>
              <a:prstGeom prst="rect">
                <a:avLst/>
              </a:prstGeom>
              <a:solidFill>
                <a:srgbClr val="343400"/>
              </a:solidFill>
              <a:ln w="9360">
                <a:noFill/>
              </a:ln>
            </p:spPr>
            <p:style>
              <a:lnRef idx="0">
                <a:scrgbClr r="0" g="0" b="0"/>
              </a:lnRef>
              <a:fillRef idx="0">
                <a:scrgbClr r="0" g="0" b="0"/>
              </a:fillRef>
              <a:effectRef idx="0">
                <a:scrgbClr r="0" g="0" b="0"/>
              </a:effectRef>
              <a:fontRef idx="minor"/>
            </p:style>
          </p:sp>
          <p:sp>
            <p:nvSpPr>
              <p:cNvPr id="1422" name="CustomShape 753"/>
              <p:cNvSpPr/>
              <p:nvPr/>
            </p:nvSpPr>
            <p:spPr>
              <a:xfrm>
                <a:off x="7553160" y="3533760"/>
                <a:ext cx="104400" cy="18720"/>
              </a:xfrm>
              <a:prstGeom prst="rect">
                <a:avLst/>
              </a:prstGeom>
              <a:solidFill>
                <a:srgbClr val="353500"/>
              </a:solidFill>
              <a:ln w="9360">
                <a:noFill/>
              </a:ln>
            </p:spPr>
            <p:style>
              <a:lnRef idx="0">
                <a:scrgbClr r="0" g="0" b="0"/>
              </a:lnRef>
              <a:fillRef idx="0">
                <a:scrgbClr r="0" g="0" b="0"/>
              </a:fillRef>
              <a:effectRef idx="0">
                <a:scrgbClr r="0" g="0" b="0"/>
              </a:effectRef>
              <a:fontRef idx="minor"/>
            </p:style>
          </p:sp>
          <p:sp>
            <p:nvSpPr>
              <p:cNvPr id="1423" name="CustomShape 754"/>
              <p:cNvSpPr/>
              <p:nvPr/>
            </p:nvSpPr>
            <p:spPr>
              <a:xfrm>
                <a:off x="7553160" y="3552840"/>
                <a:ext cx="104400" cy="18720"/>
              </a:xfrm>
              <a:prstGeom prst="rect">
                <a:avLst/>
              </a:prstGeom>
              <a:solidFill>
                <a:srgbClr val="373700"/>
              </a:solidFill>
              <a:ln w="9360">
                <a:noFill/>
              </a:ln>
            </p:spPr>
            <p:style>
              <a:lnRef idx="0">
                <a:scrgbClr r="0" g="0" b="0"/>
              </a:lnRef>
              <a:fillRef idx="0">
                <a:scrgbClr r="0" g="0" b="0"/>
              </a:fillRef>
              <a:effectRef idx="0">
                <a:scrgbClr r="0" g="0" b="0"/>
              </a:effectRef>
              <a:fontRef idx="minor"/>
            </p:style>
          </p:sp>
          <p:sp>
            <p:nvSpPr>
              <p:cNvPr id="1424" name="CustomShape 755"/>
              <p:cNvSpPr/>
              <p:nvPr/>
            </p:nvSpPr>
            <p:spPr>
              <a:xfrm>
                <a:off x="7553160" y="3571920"/>
                <a:ext cx="104400" cy="18720"/>
              </a:xfrm>
              <a:prstGeom prst="rect">
                <a:avLst/>
              </a:prstGeom>
              <a:solidFill>
                <a:srgbClr val="383800"/>
              </a:solidFill>
              <a:ln w="9360">
                <a:noFill/>
              </a:ln>
            </p:spPr>
            <p:style>
              <a:lnRef idx="0">
                <a:scrgbClr r="0" g="0" b="0"/>
              </a:lnRef>
              <a:fillRef idx="0">
                <a:scrgbClr r="0" g="0" b="0"/>
              </a:fillRef>
              <a:effectRef idx="0">
                <a:scrgbClr r="0" g="0" b="0"/>
              </a:effectRef>
              <a:fontRef idx="minor"/>
            </p:style>
          </p:sp>
          <p:sp>
            <p:nvSpPr>
              <p:cNvPr id="1425" name="CustomShape 756"/>
              <p:cNvSpPr/>
              <p:nvPr/>
            </p:nvSpPr>
            <p:spPr>
              <a:xfrm>
                <a:off x="7553160" y="3591000"/>
                <a:ext cx="104400" cy="9000"/>
              </a:xfrm>
              <a:prstGeom prst="rect">
                <a:avLst/>
              </a:prstGeom>
              <a:solidFill>
                <a:srgbClr val="3A3A00"/>
              </a:solidFill>
              <a:ln w="9360">
                <a:noFill/>
              </a:ln>
            </p:spPr>
            <p:style>
              <a:lnRef idx="0">
                <a:scrgbClr r="0" g="0" b="0"/>
              </a:lnRef>
              <a:fillRef idx="0">
                <a:scrgbClr r="0" g="0" b="0"/>
              </a:fillRef>
              <a:effectRef idx="0">
                <a:scrgbClr r="0" g="0" b="0"/>
              </a:effectRef>
              <a:fontRef idx="minor"/>
            </p:style>
          </p:sp>
          <p:sp>
            <p:nvSpPr>
              <p:cNvPr id="1426" name="CustomShape 757"/>
              <p:cNvSpPr/>
              <p:nvPr/>
            </p:nvSpPr>
            <p:spPr>
              <a:xfrm>
                <a:off x="7553160" y="3600360"/>
                <a:ext cx="104400" cy="18720"/>
              </a:xfrm>
              <a:prstGeom prst="rect">
                <a:avLst/>
              </a:prstGeom>
              <a:solidFill>
                <a:srgbClr val="3B3B00"/>
              </a:solidFill>
              <a:ln w="9360">
                <a:noFill/>
              </a:ln>
            </p:spPr>
            <p:style>
              <a:lnRef idx="0">
                <a:scrgbClr r="0" g="0" b="0"/>
              </a:lnRef>
              <a:fillRef idx="0">
                <a:scrgbClr r="0" g="0" b="0"/>
              </a:fillRef>
              <a:effectRef idx="0">
                <a:scrgbClr r="0" g="0" b="0"/>
              </a:effectRef>
              <a:fontRef idx="minor"/>
            </p:style>
          </p:sp>
          <p:sp>
            <p:nvSpPr>
              <p:cNvPr id="1427" name="CustomShape 758"/>
              <p:cNvSpPr/>
              <p:nvPr/>
            </p:nvSpPr>
            <p:spPr>
              <a:xfrm>
                <a:off x="7553160" y="3619440"/>
                <a:ext cx="104400" cy="18720"/>
              </a:xfrm>
              <a:prstGeom prst="rect">
                <a:avLst/>
              </a:prstGeom>
              <a:solidFill>
                <a:srgbClr val="3C3C00"/>
              </a:solidFill>
              <a:ln w="9360">
                <a:noFill/>
              </a:ln>
            </p:spPr>
            <p:style>
              <a:lnRef idx="0">
                <a:scrgbClr r="0" g="0" b="0"/>
              </a:lnRef>
              <a:fillRef idx="0">
                <a:scrgbClr r="0" g="0" b="0"/>
              </a:fillRef>
              <a:effectRef idx="0">
                <a:scrgbClr r="0" g="0" b="0"/>
              </a:effectRef>
              <a:fontRef idx="minor"/>
            </p:style>
          </p:sp>
          <p:sp>
            <p:nvSpPr>
              <p:cNvPr id="1428" name="CustomShape 759"/>
              <p:cNvSpPr/>
              <p:nvPr/>
            </p:nvSpPr>
            <p:spPr>
              <a:xfrm>
                <a:off x="7553160" y="3638520"/>
                <a:ext cx="104400" cy="18720"/>
              </a:xfrm>
              <a:prstGeom prst="rect">
                <a:avLst/>
              </a:prstGeom>
              <a:solidFill>
                <a:srgbClr val="3E3E00"/>
              </a:solidFill>
              <a:ln w="9360">
                <a:noFill/>
              </a:ln>
            </p:spPr>
            <p:style>
              <a:lnRef idx="0">
                <a:scrgbClr r="0" g="0" b="0"/>
              </a:lnRef>
              <a:fillRef idx="0">
                <a:scrgbClr r="0" g="0" b="0"/>
              </a:fillRef>
              <a:effectRef idx="0">
                <a:scrgbClr r="0" g="0" b="0"/>
              </a:effectRef>
              <a:fontRef idx="minor"/>
            </p:style>
          </p:sp>
          <p:sp>
            <p:nvSpPr>
              <p:cNvPr id="1429" name="CustomShape 760"/>
              <p:cNvSpPr/>
              <p:nvPr/>
            </p:nvSpPr>
            <p:spPr>
              <a:xfrm>
                <a:off x="7553160" y="3657600"/>
                <a:ext cx="104400" cy="9000"/>
              </a:xfrm>
              <a:prstGeom prst="rect">
                <a:avLst/>
              </a:prstGeom>
              <a:solidFill>
                <a:srgbClr val="3F3F00"/>
              </a:solidFill>
              <a:ln w="9360">
                <a:noFill/>
              </a:ln>
            </p:spPr>
            <p:style>
              <a:lnRef idx="0">
                <a:scrgbClr r="0" g="0" b="0"/>
              </a:lnRef>
              <a:fillRef idx="0">
                <a:scrgbClr r="0" g="0" b="0"/>
              </a:fillRef>
              <a:effectRef idx="0">
                <a:scrgbClr r="0" g="0" b="0"/>
              </a:effectRef>
              <a:fontRef idx="minor"/>
            </p:style>
          </p:sp>
          <p:sp>
            <p:nvSpPr>
              <p:cNvPr id="1430" name="CustomShape 761"/>
              <p:cNvSpPr/>
              <p:nvPr/>
            </p:nvSpPr>
            <p:spPr>
              <a:xfrm>
                <a:off x="7553160" y="3666960"/>
                <a:ext cx="104400" cy="18720"/>
              </a:xfrm>
              <a:prstGeom prst="rect">
                <a:avLst/>
              </a:prstGeom>
              <a:solidFill>
                <a:srgbClr val="404000"/>
              </a:solidFill>
              <a:ln w="9360">
                <a:noFill/>
              </a:ln>
            </p:spPr>
            <p:style>
              <a:lnRef idx="0">
                <a:scrgbClr r="0" g="0" b="0"/>
              </a:lnRef>
              <a:fillRef idx="0">
                <a:scrgbClr r="0" g="0" b="0"/>
              </a:fillRef>
              <a:effectRef idx="0">
                <a:scrgbClr r="0" g="0" b="0"/>
              </a:effectRef>
              <a:fontRef idx="minor"/>
            </p:style>
          </p:sp>
          <p:sp>
            <p:nvSpPr>
              <p:cNvPr id="1431" name="CustomShape 762"/>
              <p:cNvSpPr/>
              <p:nvPr/>
            </p:nvSpPr>
            <p:spPr>
              <a:xfrm>
                <a:off x="7553160" y="3686040"/>
                <a:ext cx="104400" cy="18720"/>
              </a:xfrm>
              <a:prstGeom prst="rect">
                <a:avLst/>
              </a:prstGeom>
              <a:solidFill>
                <a:srgbClr val="424200"/>
              </a:solidFill>
              <a:ln w="9360">
                <a:noFill/>
              </a:ln>
            </p:spPr>
            <p:style>
              <a:lnRef idx="0">
                <a:scrgbClr r="0" g="0" b="0"/>
              </a:lnRef>
              <a:fillRef idx="0">
                <a:scrgbClr r="0" g="0" b="0"/>
              </a:fillRef>
              <a:effectRef idx="0">
                <a:scrgbClr r="0" g="0" b="0"/>
              </a:effectRef>
              <a:fontRef idx="minor"/>
            </p:style>
          </p:sp>
          <p:sp>
            <p:nvSpPr>
              <p:cNvPr id="1432" name="CustomShape 763"/>
              <p:cNvSpPr/>
              <p:nvPr/>
            </p:nvSpPr>
            <p:spPr>
              <a:xfrm>
                <a:off x="7553160" y="3705120"/>
                <a:ext cx="104400" cy="18720"/>
              </a:xfrm>
              <a:prstGeom prst="rect">
                <a:avLst/>
              </a:prstGeom>
              <a:solidFill>
                <a:srgbClr val="434300"/>
              </a:solidFill>
              <a:ln w="9360">
                <a:noFill/>
              </a:ln>
            </p:spPr>
            <p:style>
              <a:lnRef idx="0">
                <a:scrgbClr r="0" g="0" b="0"/>
              </a:lnRef>
              <a:fillRef idx="0">
                <a:scrgbClr r="0" g="0" b="0"/>
              </a:fillRef>
              <a:effectRef idx="0">
                <a:scrgbClr r="0" g="0" b="0"/>
              </a:effectRef>
              <a:fontRef idx="minor"/>
            </p:style>
          </p:sp>
          <p:sp>
            <p:nvSpPr>
              <p:cNvPr id="1433" name="CustomShape 764"/>
              <p:cNvSpPr/>
              <p:nvPr/>
            </p:nvSpPr>
            <p:spPr>
              <a:xfrm>
                <a:off x="7553160" y="3724200"/>
                <a:ext cx="104400" cy="18720"/>
              </a:xfrm>
              <a:prstGeom prst="rect">
                <a:avLst/>
              </a:prstGeom>
              <a:solidFill>
                <a:srgbClr val="444400"/>
              </a:solidFill>
              <a:ln w="9360">
                <a:noFill/>
              </a:ln>
            </p:spPr>
            <p:style>
              <a:lnRef idx="0">
                <a:scrgbClr r="0" g="0" b="0"/>
              </a:lnRef>
              <a:fillRef idx="0">
                <a:scrgbClr r="0" g="0" b="0"/>
              </a:fillRef>
              <a:effectRef idx="0">
                <a:scrgbClr r="0" g="0" b="0"/>
              </a:effectRef>
              <a:fontRef idx="minor"/>
            </p:style>
          </p:sp>
          <p:sp>
            <p:nvSpPr>
              <p:cNvPr id="1434" name="CustomShape 765"/>
              <p:cNvSpPr/>
              <p:nvPr/>
            </p:nvSpPr>
            <p:spPr>
              <a:xfrm>
                <a:off x="7553160" y="3743280"/>
                <a:ext cx="104400" cy="9000"/>
              </a:xfrm>
              <a:prstGeom prst="rect">
                <a:avLst/>
              </a:prstGeom>
              <a:solidFill>
                <a:srgbClr val="464600"/>
              </a:solidFill>
              <a:ln w="9360">
                <a:noFill/>
              </a:ln>
            </p:spPr>
            <p:style>
              <a:lnRef idx="0">
                <a:scrgbClr r="0" g="0" b="0"/>
              </a:lnRef>
              <a:fillRef idx="0">
                <a:scrgbClr r="0" g="0" b="0"/>
              </a:fillRef>
              <a:effectRef idx="0">
                <a:scrgbClr r="0" g="0" b="0"/>
              </a:effectRef>
              <a:fontRef idx="minor"/>
            </p:style>
          </p:sp>
          <p:sp>
            <p:nvSpPr>
              <p:cNvPr id="1435" name="CustomShape 766"/>
              <p:cNvSpPr/>
              <p:nvPr/>
            </p:nvSpPr>
            <p:spPr>
              <a:xfrm>
                <a:off x="7553160" y="3753000"/>
                <a:ext cx="104400" cy="18720"/>
              </a:xfrm>
              <a:prstGeom prst="rect">
                <a:avLst/>
              </a:prstGeom>
              <a:solidFill>
                <a:srgbClr val="474700"/>
              </a:solidFill>
              <a:ln w="9360">
                <a:noFill/>
              </a:ln>
            </p:spPr>
            <p:style>
              <a:lnRef idx="0">
                <a:scrgbClr r="0" g="0" b="0"/>
              </a:lnRef>
              <a:fillRef idx="0">
                <a:scrgbClr r="0" g="0" b="0"/>
              </a:fillRef>
              <a:effectRef idx="0">
                <a:scrgbClr r="0" g="0" b="0"/>
              </a:effectRef>
              <a:fontRef idx="minor"/>
            </p:style>
          </p:sp>
          <p:sp>
            <p:nvSpPr>
              <p:cNvPr id="1436" name="CustomShape 767"/>
              <p:cNvSpPr/>
              <p:nvPr/>
            </p:nvSpPr>
            <p:spPr>
              <a:xfrm>
                <a:off x="7553160" y="3772080"/>
                <a:ext cx="104400" cy="18720"/>
              </a:xfrm>
              <a:prstGeom prst="rect">
                <a:avLst/>
              </a:prstGeom>
              <a:solidFill>
                <a:srgbClr val="484800"/>
              </a:solidFill>
              <a:ln w="9360">
                <a:noFill/>
              </a:ln>
            </p:spPr>
            <p:style>
              <a:lnRef idx="0">
                <a:scrgbClr r="0" g="0" b="0"/>
              </a:lnRef>
              <a:fillRef idx="0">
                <a:scrgbClr r="0" g="0" b="0"/>
              </a:fillRef>
              <a:effectRef idx="0">
                <a:scrgbClr r="0" g="0" b="0"/>
              </a:effectRef>
              <a:fontRef idx="minor"/>
            </p:style>
          </p:sp>
          <p:sp>
            <p:nvSpPr>
              <p:cNvPr id="1437" name="CustomShape 768"/>
              <p:cNvSpPr/>
              <p:nvPr/>
            </p:nvSpPr>
            <p:spPr>
              <a:xfrm>
                <a:off x="7553160" y="3790800"/>
                <a:ext cx="104400" cy="18720"/>
              </a:xfrm>
              <a:prstGeom prst="rect">
                <a:avLst/>
              </a:prstGeom>
              <a:solidFill>
                <a:srgbClr val="4A4A00"/>
              </a:solidFill>
              <a:ln w="9360">
                <a:noFill/>
              </a:ln>
            </p:spPr>
            <p:style>
              <a:lnRef idx="0">
                <a:scrgbClr r="0" g="0" b="0"/>
              </a:lnRef>
              <a:fillRef idx="0">
                <a:scrgbClr r="0" g="0" b="0"/>
              </a:fillRef>
              <a:effectRef idx="0">
                <a:scrgbClr r="0" g="0" b="0"/>
              </a:effectRef>
              <a:fontRef idx="minor"/>
            </p:style>
          </p:sp>
          <p:sp>
            <p:nvSpPr>
              <p:cNvPr id="1438" name="CustomShape 769"/>
              <p:cNvSpPr/>
              <p:nvPr/>
            </p:nvSpPr>
            <p:spPr>
              <a:xfrm>
                <a:off x="7553160" y="3809880"/>
                <a:ext cx="104400" cy="9000"/>
              </a:xfrm>
              <a:prstGeom prst="rect">
                <a:avLst/>
              </a:prstGeom>
              <a:solidFill>
                <a:srgbClr val="4B4B00"/>
              </a:solidFill>
              <a:ln w="9360">
                <a:noFill/>
              </a:ln>
            </p:spPr>
            <p:style>
              <a:lnRef idx="0">
                <a:scrgbClr r="0" g="0" b="0"/>
              </a:lnRef>
              <a:fillRef idx="0">
                <a:scrgbClr r="0" g="0" b="0"/>
              </a:fillRef>
              <a:effectRef idx="0">
                <a:scrgbClr r="0" g="0" b="0"/>
              </a:effectRef>
              <a:fontRef idx="minor"/>
            </p:style>
          </p:sp>
          <p:sp>
            <p:nvSpPr>
              <p:cNvPr id="1439" name="CustomShape 770"/>
              <p:cNvSpPr/>
              <p:nvPr/>
            </p:nvSpPr>
            <p:spPr>
              <a:xfrm>
                <a:off x="7553160" y="3819600"/>
                <a:ext cx="104400" cy="18720"/>
              </a:xfrm>
              <a:prstGeom prst="rect">
                <a:avLst/>
              </a:prstGeom>
              <a:solidFill>
                <a:srgbClr val="4C4C00"/>
              </a:solidFill>
              <a:ln w="9360">
                <a:noFill/>
              </a:ln>
            </p:spPr>
            <p:style>
              <a:lnRef idx="0">
                <a:scrgbClr r="0" g="0" b="0"/>
              </a:lnRef>
              <a:fillRef idx="0">
                <a:scrgbClr r="0" g="0" b="0"/>
              </a:fillRef>
              <a:effectRef idx="0">
                <a:scrgbClr r="0" g="0" b="0"/>
              </a:effectRef>
              <a:fontRef idx="minor"/>
            </p:style>
          </p:sp>
          <p:sp>
            <p:nvSpPr>
              <p:cNvPr id="1440" name="CustomShape 771"/>
              <p:cNvSpPr/>
              <p:nvPr/>
            </p:nvSpPr>
            <p:spPr>
              <a:xfrm>
                <a:off x="7553160" y="3838680"/>
                <a:ext cx="104400" cy="18720"/>
              </a:xfrm>
              <a:prstGeom prst="rect">
                <a:avLst/>
              </a:prstGeom>
              <a:solidFill>
                <a:srgbClr val="4E4E00"/>
              </a:solidFill>
              <a:ln w="9360">
                <a:noFill/>
              </a:ln>
            </p:spPr>
            <p:style>
              <a:lnRef idx="0">
                <a:scrgbClr r="0" g="0" b="0"/>
              </a:lnRef>
              <a:fillRef idx="0">
                <a:scrgbClr r="0" g="0" b="0"/>
              </a:fillRef>
              <a:effectRef idx="0">
                <a:scrgbClr r="0" g="0" b="0"/>
              </a:effectRef>
              <a:fontRef idx="minor"/>
            </p:style>
          </p:sp>
          <p:sp>
            <p:nvSpPr>
              <p:cNvPr id="1441" name="CustomShape 772"/>
              <p:cNvSpPr/>
              <p:nvPr/>
            </p:nvSpPr>
            <p:spPr>
              <a:xfrm>
                <a:off x="7553160" y="3857760"/>
                <a:ext cx="104400" cy="18720"/>
              </a:xfrm>
              <a:prstGeom prst="rect">
                <a:avLst/>
              </a:prstGeom>
              <a:solidFill>
                <a:srgbClr val="4F4F00"/>
              </a:solidFill>
              <a:ln w="9360">
                <a:noFill/>
              </a:ln>
            </p:spPr>
            <p:style>
              <a:lnRef idx="0">
                <a:scrgbClr r="0" g="0" b="0"/>
              </a:lnRef>
              <a:fillRef idx="0">
                <a:scrgbClr r="0" g="0" b="0"/>
              </a:fillRef>
              <a:effectRef idx="0">
                <a:scrgbClr r="0" g="0" b="0"/>
              </a:effectRef>
              <a:fontRef idx="minor"/>
            </p:style>
          </p:sp>
          <p:sp>
            <p:nvSpPr>
              <p:cNvPr id="1442" name="CustomShape 773"/>
              <p:cNvSpPr/>
              <p:nvPr/>
            </p:nvSpPr>
            <p:spPr>
              <a:xfrm>
                <a:off x="7553160" y="3876840"/>
                <a:ext cx="104400" cy="18720"/>
              </a:xfrm>
              <a:prstGeom prst="rect">
                <a:avLst/>
              </a:prstGeom>
              <a:solidFill>
                <a:srgbClr val="505000"/>
              </a:solidFill>
              <a:ln w="9360">
                <a:noFill/>
              </a:ln>
            </p:spPr>
            <p:style>
              <a:lnRef idx="0">
                <a:scrgbClr r="0" g="0" b="0"/>
              </a:lnRef>
              <a:fillRef idx="0">
                <a:scrgbClr r="0" g="0" b="0"/>
              </a:fillRef>
              <a:effectRef idx="0">
                <a:scrgbClr r="0" g="0" b="0"/>
              </a:effectRef>
              <a:fontRef idx="minor"/>
            </p:style>
          </p:sp>
          <p:sp>
            <p:nvSpPr>
              <p:cNvPr id="1443" name="CustomShape 774"/>
              <p:cNvSpPr/>
              <p:nvPr/>
            </p:nvSpPr>
            <p:spPr>
              <a:xfrm>
                <a:off x="7553160" y="3895560"/>
                <a:ext cx="104400" cy="9000"/>
              </a:xfrm>
              <a:prstGeom prst="rect">
                <a:avLst/>
              </a:prstGeom>
              <a:solidFill>
                <a:srgbClr val="525200"/>
              </a:solidFill>
              <a:ln w="9360">
                <a:noFill/>
              </a:ln>
            </p:spPr>
            <p:style>
              <a:lnRef idx="0">
                <a:scrgbClr r="0" g="0" b="0"/>
              </a:lnRef>
              <a:fillRef idx="0">
                <a:scrgbClr r="0" g="0" b="0"/>
              </a:fillRef>
              <a:effectRef idx="0">
                <a:scrgbClr r="0" g="0" b="0"/>
              </a:effectRef>
              <a:fontRef idx="minor"/>
            </p:style>
          </p:sp>
          <p:sp>
            <p:nvSpPr>
              <p:cNvPr id="1444" name="CustomShape 775"/>
              <p:cNvSpPr/>
              <p:nvPr/>
            </p:nvSpPr>
            <p:spPr>
              <a:xfrm>
                <a:off x="7553160" y="3905280"/>
                <a:ext cx="104400" cy="18720"/>
              </a:xfrm>
              <a:prstGeom prst="rect">
                <a:avLst/>
              </a:prstGeom>
              <a:solidFill>
                <a:srgbClr val="535300"/>
              </a:solidFill>
              <a:ln w="9360">
                <a:noFill/>
              </a:ln>
            </p:spPr>
            <p:style>
              <a:lnRef idx="0">
                <a:scrgbClr r="0" g="0" b="0"/>
              </a:lnRef>
              <a:fillRef idx="0">
                <a:scrgbClr r="0" g="0" b="0"/>
              </a:fillRef>
              <a:effectRef idx="0">
                <a:scrgbClr r="0" g="0" b="0"/>
              </a:effectRef>
              <a:fontRef idx="minor"/>
            </p:style>
          </p:sp>
          <p:sp>
            <p:nvSpPr>
              <p:cNvPr id="1445" name="CustomShape 776"/>
              <p:cNvSpPr/>
              <p:nvPr/>
            </p:nvSpPr>
            <p:spPr>
              <a:xfrm>
                <a:off x="7553160" y="3924360"/>
                <a:ext cx="104400" cy="18720"/>
              </a:xfrm>
              <a:prstGeom prst="rect">
                <a:avLst/>
              </a:prstGeom>
              <a:solidFill>
                <a:srgbClr val="545400"/>
              </a:solidFill>
              <a:ln w="9360">
                <a:noFill/>
              </a:ln>
            </p:spPr>
            <p:style>
              <a:lnRef idx="0">
                <a:scrgbClr r="0" g="0" b="0"/>
              </a:lnRef>
              <a:fillRef idx="0">
                <a:scrgbClr r="0" g="0" b="0"/>
              </a:fillRef>
              <a:effectRef idx="0">
                <a:scrgbClr r="0" g="0" b="0"/>
              </a:effectRef>
              <a:fontRef idx="minor"/>
            </p:style>
          </p:sp>
          <p:sp>
            <p:nvSpPr>
              <p:cNvPr id="1446" name="CustomShape 777"/>
              <p:cNvSpPr/>
              <p:nvPr/>
            </p:nvSpPr>
            <p:spPr>
              <a:xfrm>
                <a:off x="7553160" y="3943440"/>
                <a:ext cx="104400" cy="18720"/>
              </a:xfrm>
              <a:prstGeom prst="rect">
                <a:avLst/>
              </a:prstGeom>
              <a:solidFill>
                <a:srgbClr val="555500"/>
              </a:solidFill>
              <a:ln w="9360">
                <a:noFill/>
              </a:ln>
            </p:spPr>
            <p:style>
              <a:lnRef idx="0">
                <a:scrgbClr r="0" g="0" b="0"/>
              </a:lnRef>
              <a:fillRef idx="0">
                <a:scrgbClr r="0" g="0" b="0"/>
              </a:fillRef>
              <a:effectRef idx="0">
                <a:scrgbClr r="0" g="0" b="0"/>
              </a:effectRef>
              <a:fontRef idx="minor"/>
            </p:style>
          </p:sp>
          <p:sp>
            <p:nvSpPr>
              <p:cNvPr id="1447" name="CustomShape 778"/>
              <p:cNvSpPr/>
              <p:nvPr/>
            </p:nvSpPr>
            <p:spPr>
              <a:xfrm>
                <a:off x="7553160" y="3962520"/>
                <a:ext cx="104400" cy="18720"/>
              </a:xfrm>
              <a:prstGeom prst="rect">
                <a:avLst/>
              </a:prstGeom>
              <a:solidFill>
                <a:srgbClr val="575700"/>
              </a:solidFill>
              <a:ln w="9360">
                <a:noFill/>
              </a:ln>
            </p:spPr>
            <p:style>
              <a:lnRef idx="0">
                <a:scrgbClr r="0" g="0" b="0"/>
              </a:lnRef>
              <a:fillRef idx="0">
                <a:scrgbClr r="0" g="0" b="0"/>
              </a:fillRef>
              <a:effectRef idx="0">
                <a:scrgbClr r="0" g="0" b="0"/>
              </a:effectRef>
              <a:fontRef idx="minor"/>
            </p:style>
          </p:sp>
          <p:sp>
            <p:nvSpPr>
              <p:cNvPr id="1448" name="CustomShape 779"/>
              <p:cNvSpPr/>
              <p:nvPr/>
            </p:nvSpPr>
            <p:spPr>
              <a:xfrm>
                <a:off x="7553160" y="3981600"/>
                <a:ext cx="104400" cy="9000"/>
              </a:xfrm>
              <a:prstGeom prst="rect">
                <a:avLst/>
              </a:prstGeom>
              <a:solidFill>
                <a:srgbClr val="585800"/>
              </a:solidFill>
              <a:ln w="9360">
                <a:noFill/>
              </a:ln>
            </p:spPr>
            <p:style>
              <a:lnRef idx="0">
                <a:scrgbClr r="0" g="0" b="0"/>
              </a:lnRef>
              <a:fillRef idx="0">
                <a:scrgbClr r="0" g="0" b="0"/>
              </a:fillRef>
              <a:effectRef idx="0">
                <a:scrgbClr r="0" g="0" b="0"/>
              </a:effectRef>
              <a:fontRef idx="minor"/>
            </p:style>
          </p:sp>
          <p:sp>
            <p:nvSpPr>
              <p:cNvPr id="1449" name="CustomShape 780"/>
              <p:cNvSpPr/>
              <p:nvPr/>
            </p:nvSpPr>
            <p:spPr>
              <a:xfrm>
                <a:off x="7553160" y="3990960"/>
                <a:ext cx="104400" cy="18720"/>
              </a:xfrm>
              <a:prstGeom prst="rect">
                <a:avLst/>
              </a:prstGeom>
              <a:solidFill>
                <a:srgbClr val="595900"/>
              </a:solidFill>
              <a:ln w="9360">
                <a:noFill/>
              </a:ln>
            </p:spPr>
            <p:style>
              <a:lnRef idx="0">
                <a:scrgbClr r="0" g="0" b="0"/>
              </a:lnRef>
              <a:fillRef idx="0">
                <a:scrgbClr r="0" g="0" b="0"/>
              </a:fillRef>
              <a:effectRef idx="0">
                <a:scrgbClr r="0" g="0" b="0"/>
              </a:effectRef>
              <a:fontRef idx="minor"/>
            </p:style>
          </p:sp>
          <p:sp>
            <p:nvSpPr>
              <p:cNvPr id="1450" name="CustomShape 781"/>
              <p:cNvSpPr/>
              <p:nvPr/>
            </p:nvSpPr>
            <p:spPr>
              <a:xfrm>
                <a:off x="7553160" y="4010040"/>
                <a:ext cx="104400" cy="18720"/>
              </a:xfrm>
              <a:prstGeom prst="rect">
                <a:avLst/>
              </a:prstGeom>
              <a:solidFill>
                <a:srgbClr val="5A5A00"/>
              </a:solidFill>
              <a:ln w="9360">
                <a:noFill/>
              </a:ln>
            </p:spPr>
            <p:style>
              <a:lnRef idx="0">
                <a:scrgbClr r="0" g="0" b="0"/>
              </a:lnRef>
              <a:fillRef idx="0">
                <a:scrgbClr r="0" g="0" b="0"/>
              </a:fillRef>
              <a:effectRef idx="0">
                <a:scrgbClr r="0" g="0" b="0"/>
              </a:effectRef>
              <a:fontRef idx="minor"/>
            </p:style>
          </p:sp>
          <p:sp>
            <p:nvSpPr>
              <p:cNvPr id="1451" name="CustomShape 782"/>
              <p:cNvSpPr/>
              <p:nvPr/>
            </p:nvSpPr>
            <p:spPr>
              <a:xfrm>
                <a:off x="7553160" y="4029120"/>
                <a:ext cx="104400" cy="18720"/>
              </a:xfrm>
              <a:prstGeom prst="rect">
                <a:avLst/>
              </a:prstGeom>
              <a:solidFill>
                <a:srgbClr val="5B5B00"/>
              </a:solidFill>
              <a:ln w="9360">
                <a:noFill/>
              </a:ln>
            </p:spPr>
            <p:style>
              <a:lnRef idx="0">
                <a:scrgbClr r="0" g="0" b="0"/>
              </a:lnRef>
              <a:fillRef idx="0">
                <a:scrgbClr r="0" g="0" b="0"/>
              </a:fillRef>
              <a:effectRef idx="0">
                <a:scrgbClr r="0" g="0" b="0"/>
              </a:effectRef>
              <a:fontRef idx="minor"/>
            </p:style>
          </p:sp>
          <p:sp>
            <p:nvSpPr>
              <p:cNvPr id="1452" name="CustomShape 783"/>
              <p:cNvSpPr/>
              <p:nvPr/>
            </p:nvSpPr>
            <p:spPr>
              <a:xfrm>
                <a:off x="7553160" y="4048200"/>
                <a:ext cx="104400" cy="9000"/>
              </a:xfrm>
              <a:prstGeom prst="rect">
                <a:avLst/>
              </a:prstGeom>
              <a:solidFill>
                <a:srgbClr val="5C5C00"/>
              </a:solidFill>
              <a:ln w="9360">
                <a:noFill/>
              </a:ln>
            </p:spPr>
            <p:style>
              <a:lnRef idx="0">
                <a:scrgbClr r="0" g="0" b="0"/>
              </a:lnRef>
              <a:fillRef idx="0">
                <a:scrgbClr r="0" g="0" b="0"/>
              </a:fillRef>
              <a:effectRef idx="0">
                <a:scrgbClr r="0" g="0" b="0"/>
              </a:effectRef>
              <a:fontRef idx="minor"/>
            </p:style>
          </p:sp>
          <p:sp>
            <p:nvSpPr>
              <p:cNvPr id="1453" name="CustomShape 784"/>
              <p:cNvSpPr/>
              <p:nvPr/>
            </p:nvSpPr>
            <p:spPr>
              <a:xfrm>
                <a:off x="7553160" y="4057560"/>
                <a:ext cx="104400" cy="18720"/>
              </a:xfrm>
              <a:prstGeom prst="rect">
                <a:avLst/>
              </a:prstGeom>
              <a:solidFill>
                <a:srgbClr val="5D5D00"/>
              </a:solidFill>
              <a:ln w="9360">
                <a:noFill/>
              </a:ln>
            </p:spPr>
            <p:style>
              <a:lnRef idx="0">
                <a:scrgbClr r="0" g="0" b="0"/>
              </a:lnRef>
              <a:fillRef idx="0">
                <a:scrgbClr r="0" g="0" b="0"/>
              </a:fillRef>
              <a:effectRef idx="0">
                <a:scrgbClr r="0" g="0" b="0"/>
              </a:effectRef>
              <a:fontRef idx="minor"/>
            </p:style>
          </p:sp>
          <p:sp>
            <p:nvSpPr>
              <p:cNvPr id="1454" name="CustomShape 785"/>
              <p:cNvSpPr/>
              <p:nvPr/>
            </p:nvSpPr>
            <p:spPr>
              <a:xfrm>
                <a:off x="7553160" y="4076640"/>
                <a:ext cx="104400" cy="18720"/>
              </a:xfrm>
              <a:prstGeom prst="rect">
                <a:avLst/>
              </a:prstGeom>
              <a:solidFill>
                <a:srgbClr val="5E5E00"/>
              </a:solidFill>
              <a:ln w="9360">
                <a:noFill/>
              </a:ln>
            </p:spPr>
            <p:style>
              <a:lnRef idx="0">
                <a:scrgbClr r="0" g="0" b="0"/>
              </a:lnRef>
              <a:fillRef idx="0">
                <a:scrgbClr r="0" g="0" b="0"/>
              </a:fillRef>
              <a:effectRef idx="0">
                <a:scrgbClr r="0" g="0" b="0"/>
              </a:effectRef>
              <a:fontRef idx="minor"/>
            </p:style>
          </p:sp>
          <p:sp>
            <p:nvSpPr>
              <p:cNvPr id="1455" name="CustomShape 786"/>
              <p:cNvSpPr/>
              <p:nvPr/>
            </p:nvSpPr>
            <p:spPr>
              <a:xfrm>
                <a:off x="7553160" y="4095720"/>
                <a:ext cx="104400" cy="18720"/>
              </a:xfrm>
              <a:prstGeom prst="rect">
                <a:avLst/>
              </a:prstGeom>
              <a:solidFill>
                <a:srgbClr val="5F5F00"/>
              </a:solidFill>
              <a:ln w="9360">
                <a:noFill/>
              </a:ln>
            </p:spPr>
            <p:style>
              <a:lnRef idx="0">
                <a:scrgbClr r="0" g="0" b="0"/>
              </a:lnRef>
              <a:fillRef idx="0">
                <a:scrgbClr r="0" g="0" b="0"/>
              </a:fillRef>
              <a:effectRef idx="0">
                <a:scrgbClr r="0" g="0" b="0"/>
              </a:effectRef>
              <a:fontRef idx="minor"/>
            </p:style>
          </p:sp>
          <p:sp>
            <p:nvSpPr>
              <p:cNvPr id="1456" name="CustomShape 787"/>
              <p:cNvSpPr/>
              <p:nvPr/>
            </p:nvSpPr>
            <p:spPr>
              <a:xfrm>
                <a:off x="7553160" y="4114800"/>
                <a:ext cx="104400" cy="18720"/>
              </a:xfrm>
              <a:prstGeom prst="rect">
                <a:avLst/>
              </a:prstGeom>
              <a:solidFill>
                <a:srgbClr val="616100"/>
              </a:solidFill>
              <a:ln w="9360">
                <a:noFill/>
              </a:ln>
            </p:spPr>
            <p:style>
              <a:lnRef idx="0">
                <a:scrgbClr r="0" g="0" b="0"/>
              </a:lnRef>
              <a:fillRef idx="0">
                <a:scrgbClr r="0" g="0" b="0"/>
              </a:fillRef>
              <a:effectRef idx="0">
                <a:scrgbClr r="0" g="0" b="0"/>
              </a:effectRef>
              <a:fontRef idx="minor"/>
            </p:style>
          </p:sp>
          <p:sp>
            <p:nvSpPr>
              <p:cNvPr id="1457" name="CustomShape 788"/>
              <p:cNvSpPr/>
              <p:nvPr/>
            </p:nvSpPr>
            <p:spPr>
              <a:xfrm>
                <a:off x="7553160" y="4133880"/>
                <a:ext cx="104400" cy="9000"/>
              </a:xfrm>
              <a:prstGeom prst="rect">
                <a:avLst/>
              </a:prstGeom>
              <a:solidFill>
                <a:srgbClr val="626200"/>
              </a:solidFill>
              <a:ln w="9360">
                <a:noFill/>
              </a:ln>
            </p:spPr>
            <p:style>
              <a:lnRef idx="0">
                <a:scrgbClr r="0" g="0" b="0"/>
              </a:lnRef>
              <a:fillRef idx="0">
                <a:scrgbClr r="0" g="0" b="0"/>
              </a:fillRef>
              <a:effectRef idx="0">
                <a:scrgbClr r="0" g="0" b="0"/>
              </a:effectRef>
              <a:fontRef idx="minor"/>
            </p:style>
          </p:sp>
          <p:sp>
            <p:nvSpPr>
              <p:cNvPr id="1458" name="CustomShape 789"/>
              <p:cNvSpPr/>
              <p:nvPr/>
            </p:nvSpPr>
            <p:spPr>
              <a:xfrm>
                <a:off x="7553160" y="4143240"/>
                <a:ext cx="104400" cy="18720"/>
              </a:xfrm>
              <a:prstGeom prst="rect">
                <a:avLst/>
              </a:prstGeom>
              <a:solidFill>
                <a:srgbClr val="636300"/>
              </a:solidFill>
              <a:ln w="9360">
                <a:noFill/>
              </a:ln>
            </p:spPr>
            <p:style>
              <a:lnRef idx="0">
                <a:scrgbClr r="0" g="0" b="0"/>
              </a:lnRef>
              <a:fillRef idx="0">
                <a:scrgbClr r="0" g="0" b="0"/>
              </a:fillRef>
              <a:effectRef idx="0">
                <a:scrgbClr r="0" g="0" b="0"/>
              </a:effectRef>
              <a:fontRef idx="minor"/>
            </p:style>
          </p:sp>
          <p:sp>
            <p:nvSpPr>
              <p:cNvPr id="1459" name="CustomShape 790"/>
              <p:cNvSpPr/>
              <p:nvPr/>
            </p:nvSpPr>
            <p:spPr>
              <a:xfrm>
                <a:off x="7553160" y="4162320"/>
                <a:ext cx="104400" cy="18720"/>
              </a:xfrm>
              <a:prstGeom prst="rect">
                <a:avLst/>
              </a:prstGeom>
              <a:solidFill>
                <a:srgbClr val="646400"/>
              </a:solidFill>
              <a:ln w="9360">
                <a:noFill/>
              </a:ln>
            </p:spPr>
            <p:style>
              <a:lnRef idx="0">
                <a:scrgbClr r="0" g="0" b="0"/>
              </a:lnRef>
              <a:fillRef idx="0">
                <a:scrgbClr r="0" g="0" b="0"/>
              </a:fillRef>
              <a:effectRef idx="0">
                <a:scrgbClr r="0" g="0" b="0"/>
              </a:effectRef>
              <a:fontRef idx="minor"/>
            </p:style>
          </p:sp>
          <p:sp>
            <p:nvSpPr>
              <p:cNvPr id="1460" name="CustomShape 791"/>
              <p:cNvSpPr/>
              <p:nvPr/>
            </p:nvSpPr>
            <p:spPr>
              <a:xfrm>
                <a:off x="7553160" y="4181400"/>
                <a:ext cx="104400" cy="18720"/>
              </a:xfrm>
              <a:prstGeom prst="rect">
                <a:avLst/>
              </a:prstGeom>
              <a:solidFill>
                <a:srgbClr val="656500"/>
              </a:solidFill>
              <a:ln w="9360">
                <a:noFill/>
              </a:ln>
            </p:spPr>
            <p:style>
              <a:lnRef idx="0">
                <a:scrgbClr r="0" g="0" b="0"/>
              </a:lnRef>
              <a:fillRef idx="0">
                <a:scrgbClr r="0" g="0" b="0"/>
              </a:fillRef>
              <a:effectRef idx="0">
                <a:scrgbClr r="0" g="0" b="0"/>
              </a:effectRef>
              <a:fontRef idx="minor"/>
            </p:style>
          </p:sp>
          <p:sp>
            <p:nvSpPr>
              <p:cNvPr id="1461" name="CustomShape 792"/>
              <p:cNvSpPr/>
              <p:nvPr/>
            </p:nvSpPr>
            <p:spPr>
              <a:xfrm>
                <a:off x="7553160" y="4200480"/>
                <a:ext cx="104400" cy="18720"/>
              </a:xfrm>
              <a:prstGeom prst="rect">
                <a:avLst/>
              </a:prstGeom>
              <a:solidFill>
                <a:srgbClr val="666600"/>
              </a:solidFill>
              <a:ln w="9360">
                <a:noFill/>
              </a:ln>
            </p:spPr>
            <p:style>
              <a:lnRef idx="0">
                <a:scrgbClr r="0" g="0" b="0"/>
              </a:lnRef>
              <a:fillRef idx="0">
                <a:scrgbClr r="0" g="0" b="0"/>
              </a:fillRef>
              <a:effectRef idx="0">
                <a:scrgbClr r="0" g="0" b="0"/>
              </a:effectRef>
              <a:fontRef idx="minor"/>
            </p:style>
          </p:sp>
          <p:sp>
            <p:nvSpPr>
              <p:cNvPr id="1462" name="CustomShape 793"/>
              <p:cNvSpPr/>
              <p:nvPr/>
            </p:nvSpPr>
            <p:spPr>
              <a:xfrm>
                <a:off x="7553160" y="4219560"/>
                <a:ext cx="104400" cy="9000"/>
              </a:xfrm>
              <a:prstGeom prst="rect">
                <a:avLst/>
              </a:prstGeom>
              <a:solidFill>
                <a:srgbClr val="676700"/>
              </a:solidFill>
              <a:ln w="9360">
                <a:noFill/>
              </a:ln>
            </p:spPr>
            <p:style>
              <a:lnRef idx="0">
                <a:scrgbClr r="0" g="0" b="0"/>
              </a:lnRef>
              <a:fillRef idx="0">
                <a:scrgbClr r="0" g="0" b="0"/>
              </a:fillRef>
              <a:effectRef idx="0">
                <a:scrgbClr r="0" g="0" b="0"/>
              </a:effectRef>
              <a:fontRef idx="minor"/>
            </p:style>
          </p:sp>
          <p:sp>
            <p:nvSpPr>
              <p:cNvPr id="1463" name="CustomShape 794"/>
              <p:cNvSpPr/>
              <p:nvPr/>
            </p:nvSpPr>
            <p:spPr>
              <a:xfrm>
                <a:off x="7553160" y="4229280"/>
                <a:ext cx="104400" cy="18720"/>
              </a:xfrm>
              <a:prstGeom prst="rect">
                <a:avLst/>
              </a:prstGeom>
              <a:solidFill>
                <a:srgbClr val="686800"/>
              </a:solidFill>
              <a:ln w="9360">
                <a:noFill/>
              </a:ln>
            </p:spPr>
            <p:style>
              <a:lnRef idx="0">
                <a:scrgbClr r="0" g="0" b="0"/>
              </a:lnRef>
              <a:fillRef idx="0">
                <a:scrgbClr r="0" g="0" b="0"/>
              </a:fillRef>
              <a:effectRef idx="0">
                <a:scrgbClr r="0" g="0" b="0"/>
              </a:effectRef>
              <a:fontRef idx="minor"/>
            </p:style>
          </p:sp>
          <p:sp>
            <p:nvSpPr>
              <p:cNvPr id="1464" name="CustomShape 795"/>
              <p:cNvSpPr/>
              <p:nvPr/>
            </p:nvSpPr>
            <p:spPr>
              <a:xfrm>
                <a:off x="7553160" y="4248000"/>
                <a:ext cx="104400" cy="18720"/>
              </a:xfrm>
              <a:prstGeom prst="rect">
                <a:avLst/>
              </a:prstGeom>
              <a:solidFill>
                <a:srgbClr val="696900"/>
              </a:solidFill>
              <a:ln w="9360">
                <a:noFill/>
              </a:ln>
            </p:spPr>
            <p:style>
              <a:lnRef idx="0">
                <a:scrgbClr r="0" g="0" b="0"/>
              </a:lnRef>
              <a:fillRef idx="0">
                <a:scrgbClr r="0" g="0" b="0"/>
              </a:fillRef>
              <a:effectRef idx="0">
                <a:scrgbClr r="0" g="0" b="0"/>
              </a:effectRef>
              <a:fontRef idx="minor"/>
            </p:style>
          </p:sp>
          <p:sp>
            <p:nvSpPr>
              <p:cNvPr id="1465" name="CustomShape 796"/>
              <p:cNvSpPr/>
              <p:nvPr/>
            </p:nvSpPr>
            <p:spPr>
              <a:xfrm>
                <a:off x="7553160" y="4267080"/>
                <a:ext cx="104400" cy="18720"/>
              </a:xfrm>
              <a:prstGeom prst="rect">
                <a:avLst/>
              </a:prstGeom>
              <a:solidFill>
                <a:srgbClr val="6A6A00"/>
              </a:solidFill>
              <a:ln w="9360">
                <a:noFill/>
              </a:ln>
            </p:spPr>
            <p:style>
              <a:lnRef idx="0">
                <a:scrgbClr r="0" g="0" b="0"/>
              </a:lnRef>
              <a:fillRef idx="0">
                <a:scrgbClr r="0" g="0" b="0"/>
              </a:fillRef>
              <a:effectRef idx="0">
                <a:scrgbClr r="0" g="0" b="0"/>
              </a:effectRef>
              <a:fontRef idx="minor"/>
            </p:style>
          </p:sp>
          <p:sp>
            <p:nvSpPr>
              <p:cNvPr id="1466" name="CustomShape 797"/>
              <p:cNvSpPr/>
              <p:nvPr/>
            </p:nvSpPr>
            <p:spPr>
              <a:xfrm>
                <a:off x="7553160" y="4286160"/>
                <a:ext cx="104400" cy="9000"/>
              </a:xfrm>
              <a:prstGeom prst="rect">
                <a:avLst/>
              </a:prstGeom>
              <a:solidFill>
                <a:srgbClr val="6A6A00"/>
              </a:solidFill>
              <a:ln w="9360">
                <a:noFill/>
              </a:ln>
            </p:spPr>
            <p:style>
              <a:lnRef idx="0">
                <a:scrgbClr r="0" g="0" b="0"/>
              </a:lnRef>
              <a:fillRef idx="0">
                <a:scrgbClr r="0" g="0" b="0"/>
              </a:fillRef>
              <a:effectRef idx="0">
                <a:scrgbClr r="0" g="0" b="0"/>
              </a:effectRef>
              <a:fontRef idx="minor"/>
            </p:style>
          </p:sp>
          <p:sp>
            <p:nvSpPr>
              <p:cNvPr id="1467" name="CustomShape 798"/>
              <p:cNvSpPr/>
              <p:nvPr/>
            </p:nvSpPr>
            <p:spPr>
              <a:xfrm>
                <a:off x="7553160" y="4295880"/>
                <a:ext cx="104400" cy="18720"/>
              </a:xfrm>
              <a:prstGeom prst="rect">
                <a:avLst/>
              </a:prstGeom>
              <a:solidFill>
                <a:srgbClr val="6B6B00"/>
              </a:solidFill>
              <a:ln w="9360">
                <a:noFill/>
              </a:ln>
            </p:spPr>
            <p:style>
              <a:lnRef idx="0">
                <a:scrgbClr r="0" g="0" b="0"/>
              </a:lnRef>
              <a:fillRef idx="0">
                <a:scrgbClr r="0" g="0" b="0"/>
              </a:fillRef>
              <a:effectRef idx="0">
                <a:scrgbClr r="0" g="0" b="0"/>
              </a:effectRef>
              <a:fontRef idx="minor"/>
            </p:style>
          </p:sp>
          <p:sp>
            <p:nvSpPr>
              <p:cNvPr id="1468" name="CustomShape 799"/>
              <p:cNvSpPr/>
              <p:nvPr/>
            </p:nvSpPr>
            <p:spPr>
              <a:xfrm>
                <a:off x="7553160" y="4314960"/>
                <a:ext cx="104400" cy="18720"/>
              </a:xfrm>
              <a:prstGeom prst="rect">
                <a:avLst/>
              </a:prstGeom>
              <a:solidFill>
                <a:srgbClr val="6C6C00"/>
              </a:solidFill>
              <a:ln w="9360">
                <a:noFill/>
              </a:ln>
            </p:spPr>
            <p:style>
              <a:lnRef idx="0">
                <a:scrgbClr r="0" g="0" b="0"/>
              </a:lnRef>
              <a:fillRef idx="0">
                <a:scrgbClr r="0" g="0" b="0"/>
              </a:fillRef>
              <a:effectRef idx="0">
                <a:scrgbClr r="0" g="0" b="0"/>
              </a:effectRef>
              <a:fontRef idx="minor"/>
            </p:style>
          </p:sp>
          <p:sp>
            <p:nvSpPr>
              <p:cNvPr id="1469" name="CustomShape 800"/>
              <p:cNvSpPr/>
              <p:nvPr/>
            </p:nvSpPr>
            <p:spPr>
              <a:xfrm>
                <a:off x="7553160" y="4334040"/>
                <a:ext cx="104400" cy="18720"/>
              </a:xfrm>
              <a:prstGeom prst="rect">
                <a:avLst/>
              </a:prstGeom>
              <a:solidFill>
                <a:srgbClr val="6D6D00"/>
              </a:solidFill>
              <a:ln w="9360">
                <a:noFill/>
              </a:ln>
            </p:spPr>
            <p:style>
              <a:lnRef idx="0">
                <a:scrgbClr r="0" g="0" b="0"/>
              </a:lnRef>
              <a:fillRef idx="0">
                <a:scrgbClr r="0" g="0" b="0"/>
              </a:fillRef>
              <a:effectRef idx="0">
                <a:scrgbClr r="0" g="0" b="0"/>
              </a:effectRef>
              <a:fontRef idx="minor"/>
            </p:style>
          </p:sp>
          <p:sp>
            <p:nvSpPr>
              <p:cNvPr id="1470" name="CustomShape 801"/>
              <p:cNvSpPr/>
              <p:nvPr/>
            </p:nvSpPr>
            <p:spPr>
              <a:xfrm>
                <a:off x="7553160" y="4352760"/>
                <a:ext cx="104400" cy="18720"/>
              </a:xfrm>
              <a:prstGeom prst="rect">
                <a:avLst/>
              </a:prstGeom>
              <a:solidFill>
                <a:srgbClr val="6E6E00"/>
              </a:solidFill>
              <a:ln w="9360">
                <a:noFill/>
              </a:ln>
            </p:spPr>
            <p:style>
              <a:lnRef idx="0">
                <a:scrgbClr r="0" g="0" b="0"/>
              </a:lnRef>
              <a:fillRef idx="0">
                <a:scrgbClr r="0" g="0" b="0"/>
              </a:fillRef>
              <a:effectRef idx="0">
                <a:scrgbClr r="0" g="0" b="0"/>
              </a:effectRef>
              <a:fontRef idx="minor"/>
            </p:style>
          </p:sp>
          <p:sp>
            <p:nvSpPr>
              <p:cNvPr id="1471" name="CustomShape 802"/>
              <p:cNvSpPr/>
              <p:nvPr/>
            </p:nvSpPr>
            <p:spPr>
              <a:xfrm>
                <a:off x="7553160" y="4371840"/>
                <a:ext cx="104400" cy="9000"/>
              </a:xfrm>
              <a:prstGeom prst="rect">
                <a:avLst/>
              </a:prstGeom>
              <a:solidFill>
                <a:srgbClr val="6F6F00"/>
              </a:solidFill>
              <a:ln w="9360">
                <a:noFill/>
              </a:ln>
            </p:spPr>
            <p:style>
              <a:lnRef idx="0">
                <a:scrgbClr r="0" g="0" b="0"/>
              </a:lnRef>
              <a:fillRef idx="0">
                <a:scrgbClr r="0" g="0" b="0"/>
              </a:fillRef>
              <a:effectRef idx="0">
                <a:scrgbClr r="0" g="0" b="0"/>
              </a:effectRef>
              <a:fontRef idx="minor"/>
            </p:style>
          </p:sp>
          <p:sp>
            <p:nvSpPr>
              <p:cNvPr id="1472" name="CustomShape 803"/>
              <p:cNvSpPr/>
              <p:nvPr/>
            </p:nvSpPr>
            <p:spPr>
              <a:xfrm>
                <a:off x="7553160" y="4381560"/>
                <a:ext cx="104400" cy="18720"/>
              </a:xfrm>
              <a:prstGeom prst="rect">
                <a:avLst/>
              </a:prstGeom>
              <a:solidFill>
                <a:srgbClr val="6F6F00"/>
              </a:solidFill>
              <a:ln w="9360">
                <a:noFill/>
              </a:ln>
            </p:spPr>
            <p:style>
              <a:lnRef idx="0">
                <a:scrgbClr r="0" g="0" b="0"/>
              </a:lnRef>
              <a:fillRef idx="0">
                <a:scrgbClr r="0" g="0" b="0"/>
              </a:fillRef>
              <a:effectRef idx="0">
                <a:scrgbClr r="0" g="0" b="0"/>
              </a:effectRef>
              <a:fontRef idx="minor"/>
            </p:style>
          </p:sp>
          <p:sp>
            <p:nvSpPr>
              <p:cNvPr id="1473" name="CustomShape 804"/>
              <p:cNvSpPr/>
              <p:nvPr/>
            </p:nvSpPr>
            <p:spPr>
              <a:xfrm>
                <a:off x="7553160" y="4400640"/>
                <a:ext cx="104400" cy="18720"/>
              </a:xfrm>
              <a:prstGeom prst="rect">
                <a:avLst/>
              </a:prstGeom>
              <a:solidFill>
                <a:srgbClr val="707000"/>
              </a:solidFill>
              <a:ln w="9360">
                <a:noFill/>
              </a:ln>
            </p:spPr>
            <p:style>
              <a:lnRef idx="0">
                <a:scrgbClr r="0" g="0" b="0"/>
              </a:lnRef>
              <a:fillRef idx="0">
                <a:scrgbClr r="0" g="0" b="0"/>
              </a:fillRef>
              <a:effectRef idx="0">
                <a:scrgbClr r="0" g="0" b="0"/>
              </a:effectRef>
              <a:fontRef idx="minor"/>
            </p:style>
          </p:sp>
          <p:sp>
            <p:nvSpPr>
              <p:cNvPr id="1474" name="CustomShape 805"/>
              <p:cNvSpPr/>
              <p:nvPr/>
            </p:nvSpPr>
            <p:spPr>
              <a:xfrm>
                <a:off x="7553160" y="4419720"/>
                <a:ext cx="104400" cy="18720"/>
              </a:xfrm>
              <a:prstGeom prst="rect">
                <a:avLst/>
              </a:prstGeom>
              <a:solidFill>
                <a:srgbClr val="717100"/>
              </a:solidFill>
              <a:ln w="9360">
                <a:noFill/>
              </a:ln>
            </p:spPr>
            <p:style>
              <a:lnRef idx="0">
                <a:scrgbClr r="0" g="0" b="0"/>
              </a:lnRef>
              <a:fillRef idx="0">
                <a:scrgbClr r="0" g="0" b="0"/>
              </a:fillRef>
              <a:effectRef idx="0">
                <a:scrgbClr r="0" g="0" b="0"/>
              </a:effectRef>
              <a:fontRef idx="minor"/>
            </p:style>
          </p:sp>
          <p:sp>
            <p:nvSpPr>
              <p:cNvPr id="1475" name="CustomShape 806"/>
              <p:cNvSpPr/>
              <p:nvPr/>
            </p:nvSpPr>
            <p:spPr>
              <a:xfrm>
                <a:off x="7553160" y="4438800"/>
                <a:ext cx="104400" cy="9000"/>
              </a:xfrm>
              <a:prstGeom prst="rect">
                <a:avLst/>
              </a:prstGeom>
              <a:solidFill>
                <a:srgbClr val="727200"/>
              </a:solidFill>
              <a:ln w="9360">
                <a:noFill/>
              </a:ln>
            </p:spPr>
            <p:style>
              <a:lnRef idx="0">
                <a:scrgbClr r="0" g="0" b="0"/>
              </a:lnRef>
              <a:fillRef idx="0">
                <a:scrgbClr r="0" g="0" b="0"/>
              </a:fillRef>
              <a:effectRef idx="0">
                <a:scrgbClr r="0" g="0" b="0"/>
              </a:effectRef>
              <a:fontRef idx="minor"/>
            </p:style>
          </p:sp>
          <p:sp>
            <p:nvSpPr>
              <p:cNvPr id="1476" name="CustomShape 807"/>
              <p:cNvSpPr/>
              <p:nvPr/>
            </p:nvSpPr>
            <p:spPr>
              <a:xfrm>
                <a:off x="7553160" y="4448160"/>
                <a:ext cx="104400" cy="18720"/>
              </a:xfrm>
              <a:prstGeom prst="rect">
                <a:avLst/>
              </a:prstGeom>
              <a:solidFill>
                <a:srgbClr val="727200"/>
              </a:solidFill>
              <a:ln w="9360">
                <a:noFill/>
              </a:ln>
            </p:spPr>
            <p:style>
              <a:lnRef idx="0">
                <a:scrgbClr r="0" g="0" b="0"/>
              </a:lnRef>
              <a:fillRef idx="0">
                <a:scrgbClr r="0" g="0" b="0"/>
              </a:fillRef>
              <a:effectRef idx="0">
                <a:scrgbClr r="0" g="0" b="0"/>
              </a:effectRef>
              <a:fontRef idx="minor"/>
            </p:style>
          </p:sp>
          <p:sp>
            <p:nvSpPr>
              <p:cNvPr id="1477" name="CustomShape 808"/>
              <p:cNvSpPr/>
              <p:nvPr/>
            </p:nvSpPr>
            <p:spPr>
              <a:xfrm>
                <a:off x="7553160" y="4467240"/>
                <a:ext cx="104400" cy="18720"/>
              </a:xfrm>
              <a:prstGeom prst="rect">
                <a:avLst/>
              </a:prstGeom>
              <a:solidFill>
                <a:srgbClr val="737300"/>
              </a:solidFill>
              <a:ln w="9360">
                <a:noFill/>
              </a:ln>
            </p:spPr>
            <p:style>
              <a:lnRef idx="0">
                <a:scrgbClr r="0" g="0" b="0"/>
              </a:lnRef>
              <a:fillRef idx="0">
                <a:scrgbClr r="0" g="0" b="0"/>
              </a:fillRef>
              <a:effectRef idx="0">
                <a:scrgbClr r="0" g="0" b="0"/>
              </a:effectRef>
              <a:fontRef idx="minor"/>
            </p:style>
          </p:sp>
          <p:sp>
            <p:nvSpPr>
              <p:cNvPr id="1478" name="CustomShape 809"/>
              <p:cNvSpPr/>
              <p:nvPr/>
            </p:nvSpPr>
            <p:spPr>
              <a:xfrm>
                <a:off x="7553160" y="4486320"/>
                <a:ext cx="104400" cy="18720"/>
              </a:xfrm>
              <a:prstGeom prst="rect">
                <a:avLst/>
              </a:prstGeom>
              <a:solidFill>
                <a:srgbClr val="747400"/>
              </a:solidFill>
              <a:ln w="9360">
                <a:noFill/>
              </a:ln>
            </p:spPr>
            <p:style>
              <a:lnRef idx="0">
                <a:scrgbClr r="0" g="0" b="0"/>
              </a:lnRef>
              <a:fillRef idx="0">
                <a:scrgbClr r="0" g="0" b="0"/>
              </a:fillRef>
              <a:effectRef idx="0">
                <a:scrgbClr r="0" g="0" b="0"/>
              </a:effectRef>
              <a:fontRef idx="minor"/>
            </p:style>
          </p:sp>
          <p:sp>
            <p:nvSpPr>
              <p:cNvPr id="1479" name="CustomShape 810"/>
              <p:cNvSpPr/>
              <p:nvPr/>
            </p:nvSpPr>
            <p:spPr>
              <a:xfrm>
                <a:off x="7553160" y="4505400"/>
                <a:ext cx="104400" cy="18720"/>
              </a:xfrm>
              <a:prstGeom prst="rect">
                <a:avLst/>
              </a:prstGeom>
              <a:solidFill>
                <a:srgbClr val="747400"/>
              </a:solidFill>
              <a:ln w="9360">
                <a:noFill/>
              </a:ln>
            </p:spPr>
            <p:style>
              <a:lnRef idx="0">
                <a:scrgbClr r="0" g="0" b="0"/>
              </a:lnRef>
              <a:fillRef idx="0">
                <a:scrgbClr r="0" g="0" b="0"/>
              </a:fillRef>
              <a:effectRef idx="0">
                <a:scrgbClr r="0" g="0" b="0"/>
              </a:effectRef>
              <a:fontRef idx="minor"/>
            </p:style>
          </p:sp>
          <p:sp>
            <p:nvSpPr>
              <p:cNvPr id="1480" name="CustomShape 811"/>
              <p:cNvSpPr/>
              <p:nvPr/>
            </p:nvSpPr>
            <p:spPr>
              <a:xfrm>
                <a:off x="7553160" y="4524480"/>
                <a:ext cx="104400" cy="9000"/>
              </a:xfrm>
              <a:prstGeom prst="rect">
                <a:avLst/>
              </a:prstGeom>
              <a:solidFill>
                <a:srgbClr val="757500"/>
              </a:solidFill>
              <a:ln w="9360">
                <a:noFill/>
              </a:ln>
            </p:spPr>
            <p:style>
              <a:lnRef idx="0">
                <a:scrgbClr r="0" g="0" b="0"/>
              </a:lnRef>
              <a:fillRef idx="0">
                <a:scrgbClr r="0" g="0" b="0"/>
              </a:fillRef>
              <a:effectRef idx="0">
                <a:scrgbClr r="0" g="0" b="0"/>
              </a:effectRef>
              <a:fontRef idx="minor"/>
            </p:style>
          </p:sp>
          <p:sp>
            <p:nvSpPr>
              <p:cNvPr id="1481" name="CustomShape 812"/>
              <p:cNvSpPr/>
              <p:nvPr/>
            </p:nvSpPr>
            <p:spPr>
              <a:xfrm>
                <a:off x="7553160" y="4533840"/>
                <a:ext cx="104400" cy="18720"/>
              </a:xfrm>
              <a:prstGeom prst="rect">
                <a:avLst/>
              </a:prstGeom>
              <a:solidFill>
                <a:srgbClr val="757500"/>
              </a:solidFill>
              <a:ln w="9360">
                <a:noFill/>
              </a:ln>
            </p:spPr>
            <p:style>
              <a:lnRef idx="0">
                <a:scrgbClr r="0" g="0" b="0"/>
              </a:lnRef>
              <a:fillRef idx="0">
                <a:scrgbClr r="0" g="0" b="0"/>
              </a:fillRef>
              <a:effectRef idx="0">
                <a:scrgbClr r="0" g="0" b="0"/>
              </a:effectRef>
              <a:fontRef idx="minor"/>
            </p:style>
          </p:sp>
          <p:sp>
            <p:nvSpPr>
              <p:cNvPr id="1482" name="CustomShape 813"/>
              <p:cNvSpPr/>
              <p:nvPr/>
            </p:nvSpPr>
            <p:spPr>
              <a:xfrm>
                <a:off x="7553160" y="4552920"/>
                <a:ext cx="104400" cy="18720"/>
              </a:xfrm>
              <a:prstGeom prst="rect">
                <a:avLst/>
              </a:prstGeom>
              <a:solidFill>
                <a:srgbClr val="767600"/>
              </a:solidFill>
              <a:ln w="9360">
                <a:noFill/>
              </a:ln>
            </p:spPr>
            <p:style>
              <a:lnRef idx="0">
                <a:scrgbClr r="0" g="0" b="0"/>
              </a:lnRef>
              <a:fillRef idx="0">
                <a:scrgbClr r="0" g="0" b="0"/>
              </a:fillRef>
              <a:effectRef idx="0">
                <a:scrgbClr r="0" g="0" b="0"/>
              </a:effectRef>
              <a:fontRef idx="minor"/>
            </p:style>
          </p:sp>
          <p:sp>
            <p:nvSpPr>
              <p:cNvPr id="1483" name="CustomShape 814"/>
              <p:cNvSpPr/>
              <p:nvPr/>
            </p:nvSpPr>
            <p:spPr>
              <a:xfrm>
                <a:off x="7553160" y="4572000"/>
                <a:ext cx="104400" cy="18720"/>
              </a:xfrm>
              <a:prstGeom prst="rect">
                <a:avLst/>
              </a:prstGeom>
              <a:solidFill>
                <a:srgbClr val="777700"/>
              </a:solidFill>
              <a:ln w="9360">
                <a:noFill/>
              </a:ln>
            </p:spPr>
            <p:style>
              <a:lnRef idx="0">
                <a:scrgbClr r="0" g="0" b="0"/>
              </a:lnRef>
              <a:fillRef idx="0">
                <a:scrgbClr r="0" g="0" b="0"/>
              </a:fillRef>
              <a:effectRef idx="0">
                <a:scrgbClr r="0" g="0" b="0"/>
              </a:effectRef>
              <a:fontRef idx="minor"/>
            </p:style>
          </p:sp>
          <p:sp>
            <p:nvSpPr>
              <p:cNvPr id="1484" name="CustomShape 815"/>
              <p:cNvSpPr/>
              <p:nvPr/>
            </p:nvSpPr>
            <p:spPr>
              <a:xfrm>
                <a:off x="7553160" y="4591080"/>
                <a:ext cx="104400" cy="18720"/>
              </a:xfrm>
              <a:prstGeom prst="rect">
                <a:avLst/>
              </a:prstGeom>
              <a:solidFill>
                <a:srgbClr val="777700"/>
              </a:solidFill>
              <a:ln w="9360">
                <a:noFill/>
              </a:ln>
            </p:spPr>
            <p:style>
              <a:lnRef idx="0">
                <a:scrgbClr r="0" g="0" b="0"/>
              </a:lnRef>
              <a:fillRef idx="0">
                <a:scrgbClr r="0" g="0" b="0"/>
              </a:fillRef>
              <a:effectRef idx="0">
                <a:scrgbClr r="0" g="0" b="0"/>
              </a:effectRef>
              <a:fontRef idx="minor"/>
            </p:style>
          </p:sp>
          <p:sp>
            <p:nvSpPr>
              <p:cNvPr id="1485" name="CustomShape 816"/>
              <p:cNvSpPr/>
              <p:nvPr/>
            </p:nvSpPr>
            <p:spPr>
              <a:xfrm>
                <a:off x="7553160" y="4610160"/>
                <a:ext cx="104400" cy="9000"/>
              </a:xfrm>
              <a:prstGeom prst="rect">
                <a:avLst/>
              </a:prstGeom>
              <a:solidFill>
                <a:srgbClr val="787800"/>
              </a:solidFill>
              <a:ln w="9360">
                <a:noFill/>
              </a:ln>
            </p:spPr>
            <p:style>
              <a:lnRef idx="0">
                <a:scrgbClr r="0" g="0" b="0"/>
              </a:lnRef>
              <a:fillRef idx="0">
                <a:scrgbClr r="0" g="0" b="0"/>
              </a:fillRef>
              <a:effectRef idx="0">
                <a:scrgbClr r="0" g="0" b="0"/>
              </a:effectRef>
              <a:fontRef idx="minor"/>
            </p:style>
          </p:sp>
          <p:sp>
            <p:nvSpPr>
              <p:cNvPr id="1486" name="CustomShape 817"/>
              <p:cNvSpPr/>
              <p:nvPr/>
            </p:nvSpPr>
            <p:spPr>
              <a:xfrm>
                <a:off x="7553160" y="4619520"/>
                <a:ext cx="104400" cy="18720"/>
              </a:xfrm>
              <a:prstGeom prst="rect">
                <a:avLst/>
              </a:prstGeom>
              <a:solidFill>
                <a:srgbClr val="787800"/>
              </a:solidFill>
              <a:ln w="9360">
                <a:noFill/>
              </a:ln>
            </p:spPr>
            <p:style>
              <a:lnRef idx="0">
                <a:scrgbClr r="0" g="0" b="0"/>
              </a:lnRef>
              <a:fillRef idx="0">
                <a:scrgbClr r="0" g="0" b="0"/>
              </a:fillRef>
              <a:effectRef idx="0">
                <a:scrgbClr r="0" g="0" b="0"/>
              </a:effectRef>
              <a:fontRef idx="minor"/>
            </p:style>
          </p:sp>
          <p:sp>
            <p:nvSpPr>
              <p:cNvPr id="1487" name="CustomShape 818"/>
              <p:cNvSpPr/>
              <p:nvPr/>
            </p:nvSpPr>
            <p:spPr>
              <a:xfrm>
                <a:off x="7553160" y="4638600"/>
                <a:ext cx="104400" cy="18720"/>
              </a:xfrm>
              <a:prstGeom prst="rect">
                <a:avLst/>
              </a:prstGeom>
              <a:solidFill>
                <a:srgbClr val="787800"/>
              </a:solidFill>
              <a:ln w="9360">
                <a:noFill/>
              </a:ln>
            </p:spPr>
            <p:style>
              <a:lnRef idx="0">
                <a:scrgbClr r="0" g="0" b="0"/>
              </a:lnRef>
              <a:fillRef idx="0">
                <a:scrgbClr r="0" g="0" b="0"/>
              </a:fillRef>
              <a:effectRef idx="0">
                <a:scrgbClr r="0" g="0" b="0"/>
              </a:effectRef>
              <a:fontRef idx="minor"/>
            </p:style>
          </p:sp>
          <p:sp>
            <p:nvSpPr>
              <p:cNvPr id="1488" name="CustomShape 819"/>
              <p:cNvSpPr/>
              <p:nvPr/>
            </p:nvSpPr>
            <p:spPr>
              <a:xfrm>
                <a:off x="7553160" y="4657680"/>
                <a:ext cx="104400" cy="18720"/>
              </a:xfrm>
              <a:prstGeom prst="rect">
                <a:avLst/>
              </a:prstGeom>
              <a:solidFill>
                <a:srgbClr val="797900"/>
              </a:solidFill>
              <a:ln w="9360">
                <a:noFill/>
              </a:ln>
            </p:spPr>
            <p:style>
              <a:lnRef idx="0">
                <a:scrgbClr r="0" g="0" b="0"/>
              </a:lnRef>
              <a:fillRef idx="0">
                <a:scrgbClr r="0" g="0" b="0"/>
              </a:fillRef>
              <a:effectRef idx="0">
                <a:scrgbClr r="0" g="0" b="0"/>
              </a:effectRef>
              <a:fontRef idx="minor"/>
            </p:style>
          </p:sp>
          <p:sp>
            <p:nvSpPr>
              <p:cNvPr id="1489" name="CustomShape 820"/>
              <p:cNvSpPr/>
              <p:nvPr/>
            </p:nvSpPr>
            <p:spPr>
              <a:xfrm>
                <a:off x="7553160" y="4676760"/>
                <a:ext cx="104400" cy="9000"/>
              </a:xfrm>
              <a:prstGeom prst="rect">
                <a:avLst/>
              </a:prstGeom>
              <a:solidFill>
                <a:srgbClr val="797900"/>
              </a:solidFill>
              <a:ln w="9360">
                <a:noFill/>
              </a:ln>
            </p:spPr>
            <p:style>
              <a:lnRef idx="0">
                <a:scrgbClr r="0" g="0" b="0"/>
              </a:lnRef>
              <a:fillRef idx="0">
                <a:scrgbClr r="0" g="0" b="0"/>
              </a:fillRef>
              <a:effectRef idx="0">
                <a:scrgbClr r="0" g="0" b="0"/>
              </a:effectRef>
              <a:fontRef idx="minor"/>
            </p:style>
          </p:sp>
          <p:sp>
            <p:nvSpPr>
              <p:cNvPr id="1490" name="CustomShape 821"/>
              <p:cNvSpPr/>
              <p:nvPr/>
            </p:nvSpPr>
            <p:spPr>
              <a:xfrm>
                <a:off x="7553160" y="4686480"/>
                <a:ext cx="104400" cy="18720"/>
              </a:xfrm>
              <a:prstGeom prst="rect">
                <a:avLst/>
              </a:prstGeom>
              <a:solidFill>
                <a:srgbClr val="7A7A00"/>
              </a:solidFill>
              <a:ln w="9360">
                <a:noFill/>
              </a:ln>
            </p:spPr>
            <p:style>
              <a:lnRef idx="0">
                <a:scrgbClr r="0" g="0" b="0"/>
              </a:lnRef>
              <a:fillRef idx="0">
                <a:scrgbClr r="0" g="0" b="0"/>
              </a:fillRef>
              <a:effectRef idx="0">
                <a:scrgbClr r="0" g="0" b="0"/>
              </a:effectRef>
              <a:fontRef idx="minor"/>
            </p:style>
          </p:sp>
          <p:sp>
            <p:nvSpPr>
              <p:cNvPr id="1491" name="CustomShape 822"/>
              <p:cNvSpPr/>
              <p:nvPr/>
            </p:nvSpPr>
            <p:spPr>
              <a:xfrm>
                <a:off x="7553160" y="4705200"/>
                <a:ext cx="104400" cy="18720"/>
              </a:xfrm>
              <a:prstGeom prst="rect">
                <a:avLst/>
              </a:prstGeom>
              <a:solidFill>
                <a:srgbClr val="7A7A00"/>
              </a:solidFill>
              <a:ln w="9360">
                <a:noFill/>
              </a:ln>
            </p:spPr>
            <p:style>
              <a:lnRef idx="0">
                <a:scrgbClr r="0" g="0" b="0"/>
              </a:lnRef>
              <a:fillRef idx="0">
                <a:scrgbClr r="0" g="0" b="0"/>
              </a:fillRef>
              <a:effectRef idx="0">
                <a:scrgbClr r="0" g="0" b="0"/>
              </a:effectRef>
              <a:fontRef idx="minor"/>
            </p:style>
          </p:sp>
          <p:sp>
            <p:nvSpPr>
              <p:cNvPr id="1492" name="CustomShape 823"/>
              <p:cNvSpPr/>
              <p:nvPr/>
            </p:nvSpPr>
            <p:spPr>
              <a:xfrm>
                <a:off x="7553160" y="4724280"/>
                <a:ext cx="104400" cy="18720"/>
              </a:xfrm>
              <a:prstGeom prst="rect">
                <a:avLst/>
              </a:prstGeom>
              <a:solidFill>
                <a:srgbClr val="7B7B00"/>
              </a:solidFill>
              <a:ln w="9360">
                <a:noFill/>
              </a:ln>
            </p:spPr>
            <p:style>
              <a:lnRef idx="0">
                <a:scrgbClr r="0" g="0" b="0"/>
              </a:lnRef>
              <a:fillRef idx="0">
                <a:scrgbClr r="0" g="0" b="0"/>
              </a:fillRef>
              <a:effectRef idx="0">
                <a:scrgbClr r="0" g="0" b="0"/>
              </a:effectRef>
              <a:fontRef idx="minor"/>
            </p:style>
          </p:sp>
          <p:sp>
            <p:nvSpPr>
              <p:cNvPr id="1493" name="CustomShape 824"/>
              <p:cNvSpPr/>
              <p:nvPr/>
            </p:nvSpPr>
            <p:spPr>
              <a:xfrm>
                <a:off x="7553160" y="4743360"/>
                <a:ext cx="104400" cy="18720"/>
              </a:xfrm>
              <a:prstGeom prst="rect">
                <a:avLst/>
              </a:prstGeom>
              <a:solidFill>
                <a:srgbClr val="7B7B00"/>
              </a:solidFill>
              <a:ln w="9360">
                <a:noFill/>
              </a:ln>
            </p:spPr>
            <p:style>
              <a:lnRef idx="0">
                <a:scrgbClr r="0" g="0" b="0"/>
              </a:lnRef>
              <a:fillRef idx="0">
                <a:scrgbClr r="0" g="0" b="0"/>
              </a:fillRef>
              <a:effectRef idx="0">
                <a:scrgbClr r="0" g="0" b="0"/>
              </a:effectRef>
              <a:fontRef idx="minor"/>
            </p:style>
          </p:sp>
          <p:sp>
            <p:nvSpPr>
              <p:cNvPr id="1494" name="CustomShape 825"/>
              <p:cNvSpPr/>
              <p:nvPr/>
            </p:nvSpPr>
            <p:spPr>
              <a:xfrm>
                <a:off x="7553160" y="4762440"/>
                <a:ext cx="104400" cy="9000"/>
              </a:xfrm>
              <a:prstGeom prst="rect">
                <a:avLst/>
              </a:prstGeom>
              <a:solidFill>
                <a:srgbClr val="7B7B00"/>
              </a:solidFill>
              <a:ln w="9360">
                <a:noFill/>
              </a:ln>
            </p:spPr>
            <p:style>
              <a:lnRef idx="0">
                <a:scrgbClr r="0" g="0" b="0"/>
              </a:lnRef>
              <a:fillRef idx="0">
                <a:scrgbClr r="0" g="0" b="0"/>
              </a:fillRef>
              <a:effectRef idx="0">
                <a:scrgbClr r="0" g="0" b="0"/>
              </a:effectRef>
              <a:fontRef idx="minor"/>
            </p:style>
          </p:sp>
          <p:sp>
            <p:nvSpPr>
              <p:cNvPr id="1495" name="CustomShape 826"/>
              <p:cNvSpPr/>
              <p:nvPr/>
            </p:nvSpPr>
            <p:spPr>
              <a:xfrm>
                <a:off x="7553160" y="4772160"/>
                <a:ext cx="104400" cy="18720"/>
              </a:xfrm>
              <a:prstGeom prst="rect">
                <a:avLst/>
              </a:prstGeom>
              <a:solidFill>
                <a:srgbClr val="7C7C00"/>
              </a:solidFill>
              <a:ln w="9360">
                <a:noFill/>
              </a:ln>
            </p:spPr>
            <p:style>
              <a:lnRef idx="0">
                <a:scrgbClr r="0" g="0" b="0"/>
              </a:lnRef>
              <a:fillRef idx="0">
                <a:scrgbClr r="0" g="0" b="0"/>
              </a:fillRef>
              <a:effectRef idx="0">
                <a:scrgbClr r="0" g="0" b="0"/>
              </a:effectRef>
              <a:fontRef idx="minor"/>
            </p:style>
          </p:sp>
          <p:sp>
            <p:nvSpPr>
              <p:cNvPr id="1496" name="CustomShape 827"/>
              <p:cNvSpPr/>
              <p:nvPr/>
            </p:nvSpPr>
            <p:spPr>
              <a:xfrm>
                <a:off x="7553160" y="4791240"/>
                <a:ext cx="104400" cy="18720"/>
              </a:xfrm>
              <a:prstGeom prst="rect">
                <a:avLst/>
              </a:prstGeom>
              <a:solidFill>
                <a:srgbClr val="7C7C00"/>
              </a:solidFill>
              <a:ln w="9360">
                <a:noFill/>
              </a:ln>
            </p:spPr>
            <p:style>
              <a:lnRef idx="0">
                <a:scrgbClr r="0" g="0" b="0"/>
              </a:lnRef>
              <a:fillRef idx="0">
                <a:scrgbClr r="0" g="0" b="0"/>
              </a:fillRef>
              <a:effectRef idx="0">
                <a:scrgbClr r="0" g="0" b="0"/>
              </a:effectRef>
              <a:fontRef idx="minor"/>
            </p:style>
          </p:sp>
          <p:sp>
            <p:nvSpPr>
              <p:cNvPr id="1497" name="CustomShape 828"/>
              <p:cNvSpPr/>
              <p:nvPr/>
            </p:nvSpPr>
            <p:spPr>
              <a:xfrm>
                <a:off x="7553160" y="4809960"/>
                <a:ext cx="104400" cy="18720"/>
              </a:xfrm>
              <a:prstGeom prst="rect">
                <a:avLst/>
              </a:prstGeom>
              <a:solidFill>
                <a:srgbClr val="7C7C00"/>
              </a:solidFill>
              <a:ln w="9360">
                <a:noFill/>
              </a:ln>
            </p:spPr>
            <p:style>
              <a:lnRef idx="0">
                <a:scrgbClr r="0" g="0" b="0"/>
              </a:lnRef>
              <a:fillRef idx="0">
                <a:scrgbClr r="0" g="0" b="0"/>
              </a:fillRef>
              <a:effectRef idx="0">
                <a:scrgbClr r="0" g="0" b="0"/>
              </a:effectRef>
              <a:fontRef idx="minor"/>
            </p:style>
          </p:sp>
          <p:sp>
            <p:nvSpPr>
              <p:cNvPr id="1498" name="CustomShape 829"/>
              <p:cNvSpPr/>
              <p:nvPr/>
            </p:nvSpPr>
            <p:spPr>
              <a:xfrm>
                <a:off x="7553160" y="4829040"/>
                <a:ext cx="104400" cy="9000"/>
              </a:xfrm>
              <a:prstGeom prst="rect">
                <a:avLst/>
              </a:prstGeom>
              <a:solidFill>
                <a:srgbClr val="7C7C00"/>
              </a:solidFill>
              <a:ln w="9360">
                <a:noFill/>
              </a:ln>
            </p:spPr>
            <p:style>
              <a:lnRef idx="0">
                <a:scrgbClr r="0" g="0" b="0"/>
              </a:lnRef>
              <a:fillRef idx="0">
                <a:scrgbClr r="0" g="0" b="0"/>
              </a:fillRef>
              <a:effectRef idx="0">
                <a:scrgbClr r="0" g="0" b="0"/>
              </a:effectRef>
              <a:fontRef idx="minor"/>
            </p:style>
          </p:sp>
          <p:sp>
            <p:nvSpPr>
              <p:cNvPr id="1499" name="CustomShape 830"/>
              <p:cNvSpPr/>
              <p:nvPr/>
            </p:nvSpPr>
            <p:spPr>
              <a:xfrm>
                <a:off x="7553160" y="4838760"/>
                <a:ext cx="104400" cy="18720"/>
              </a:xfrm>
              <a:prstGeom prst="rect">
                <a:avLst/>
              </a:prstGeom>
              <a:solidFill>
                <a:srgbClr val="7D7D00"/>
              </a:solidFill>
              <a:ln w="9360">
                <a:noFill/>
              </a:ln>
            </p:spPr>
            <p:style>
              <a:lnRef idx="0">
                <a:scrgbClr r="0" g="0" b="0"/>
              </a:lnRef>
              <a:fillRef idx="0">
                <a:scrgbClr r="0" g="0" b="0"/>
              </a:fillRef>
              <a:effectRef idx="0">
                <a:scrgbClr r="0" g="0" b="0"/>
              </a:effectRef>
              <a:fontRef idx="minor"/>
            </p:style>
          </p:sp>
          <p:sp>
            <p:nvSpPr>
              <p:cNvPr id="1500" name="CustomShape 831"/>
              <p:cNvSpPr/>
              <p:nvPr/>
            </p:nvSpPr>
            <p:spPr>
              <a:xfrm>
                <a:off x="7553160" y="4857840"/>
                <a:ext cx="104400" cy="18720"/>
              </a:xfrm>
              <a:prstGeom prst="rect">
                <a:avLst/>
              </a:prstGeom>
              <a:solidFill>
                <a:srgbClr val="7D7D00"/>
              </a:solidFill>
              <a:ln w="9360">
                <a:noFill/>
              </a:ln>
            </p:spPr>
            <p:style>
              <a:lnRef idx="0">
                <a:scrgbClr r="0" g="0" b="0"/>
              </a:lnRef>
              <a:fillRef idx="0">
                <a:scrgbClr r="0" g="0" b="0"/>
              </a:fillRef>
              <a:effectRef idx="0">
                <a:scrgbClr r="0" g="0" b="0"/>
              </a:effectRef>
              <a:fontRef idx="minor"/>
            </p:style>
          </p:sp>
          <p:sp>
            <p:nvSpPr>
              <p:cNvPr id="1501" name="CustomShape 832"/>
              <p:cNvSpPr/>
              <p:nvPr/>
            </p:nvSpPr>
            <p:spPr>
              <a:xfrm>
                <a:off x="7553160" y="4876920"/>
                <a:ext cx="104400" cy="18720"/>
              </a:xfrm>
              <a:prstGeom prst="rect">
                <a:avLst/>
              </a:prstGeom>
              <a:solidFill>
                <a:srgbClr val="7D7D00"/>
              </a:solidFill>
              <a:ln w="9360">
                <a:noFill/>
              </a:ln>
            </p:spPr>
            <p:style>
              <a:lnRef idx="0">
                <a:scrgbClr r="0" g="0" b="0"/>
              </a:lnRef>
              <a:fillRef idx="0">
                <a:scrgbClr r="0" g="0" b="0"/>
              </a:fillRef>
              <a:effectRef idx="0">
                <a:scrgbClr r="0" g="0" b="0"/>
              </a:effectRef>
              <a:fontRef idx="minor"/>
            </p:style>
          </p:sp>
          <p:sp>
            <p:nvSpPr>
              <p:cNvPr id="1502" name="CustomShape 833"/>
              <p:cNvSpPr/>
              <p:nvPr/>
            </p:nvSpPr>
            <p:spPr>
              <a:xfrm>
                <a:off x="7553160" y="4896000"/>
                <a:ext cx="104400" cy="18720"/>
              </a:xfrm>
              <a:prstGeom prst="rect">
                <a:avLst/>
              </a:prstGeom>
              <a:solidFill>
                <a:srgbClr val="7E7E00"/>
              </a:solidFill>
              <a:ln w="9360">
                <a:noFill/>
              </a:ln>
            </p:spPr>
            <p:style>
              <a:lnRef idx="0">
                <a:scrgbClr r="0" g="0" b="0"/>
              </a:lnRef>
              <a:fillRef idx="0">
                <a:scrgbClr r="0" g="0" b="0"/>
              </a:fillRef>
              <a:effectRef idx="0">
                <a:scrgbClr r="0" g="0" b="0"/>
              </a:effectRef>
              <a:fontRef idx="minor"/>
            </p:style>
          </p:sp>
          <p:sp>
            <p:nvSpPr>
              <p:cNvPr id="1503" name="CustomShape 834"/>
              <p:cNvSpPr/>
              <p:nvPr/>
            </p:nvSpPr>
            <p:spPr>
              <a:xfrm>
                <a:off x="7553160" y="4915080"/>
                <a:ext cx="104400" cy="9000"/>
              </a:xfrm>
              <a:prstGeom prst="rect">
                <a:avLst/>
              </a:prstGeom>
              <a:solidFill>
                <a:srgbClr val="7E7E00"/>
              </a:solidFill>
              <a:ln w="9360">
                <a:noFill/>
              </a:ln>
            </p:spPr>
            <p:style>
              <a:lnRef idx="0">
                <a:scrgbClr r="0" g="0" b="0"/>
              </a:lnRef>
              <a:fillRef idx="0">
                <a:scrgbClr r="0" g="0" b="0"/>
              </a:fillRef>
              <a:effectRef idx="0">
                <a:scrgbClr r="0" g="0" b="0"/>
              </a:effectRef>
              <a:fontRef idx="minor"/>
            </p:style>
          </p:sp>
          <p:sp>
            <p:nvSpPr>
              <p:cNvPr id="1504" name="CustomShape 835"/>
              <p:cNvSpPr/>
              <p:nvPr/>
            </p:nvSpPr>
            <p:spPr>
              <a:xfrm>
                <a:off x="7553160" y="4924440"/>
                <a:ext cx="104400" cy="18720"/>
              </a:xfrm>
              <a:prstGeom prst="rect">
                <a:avLst/>
              </a:prstGeom>
              <a:solidFill>
                <a:srgbClr val="7E7E00"/>
              </a:solidFill>
              <a:ln w="9360">
                <a:noFill/>
              </a:ln>
            </p:spPr>
            <p:style>
              <a:lnRef idx="0">
                <a:scrgbClr r="0" g="0" b="0"/>
              </a:lnRef>
              <a:fillRef idx="0">
                <a:scrgbClr r="0" g="0" b="0"/>
              </a:fillRef>
              <a:effectRef idx="0">
                <a:scrgbClr r="0" g="0" b="0"/>
              </a:effectRef>
              <a:fontRef idx="minor"/>
            </p:style>
          </p:sp>
          <p:sp>
            <p:nvSpPr>
              <p:cNvPr id="1505" name="CustomShape 836"/>
              <p:cNvSpPr/>
              <p:nvPr/>
            </p:nvSpPr>
            <p:spPr>
              <a:xfrm>
                <a:off x="7553160" y="4943520"/>
                <a:ext cx="104400" cy="18720"/>
              </a:xfrm>
              <a:prstGeom prst="rect">
                <a:avLst/>
              </a:prstGeom>
              <a:solidFill>
                <a:srgbClr val="7E7E00"/>
              </a:solidFill>
              <a:ln w="9360">
                <a:noFill/>
              </a:ln>
            </p:spPr>
            <p:style>
              <a:lnRef idx="0">
                <a:scrgbClr r="0" g="0" b="0"/>
              </a:lnRef>
              <a:fillRef idx="0">
                <a:scrgbClr r="0" g="0" b="0"/>
              </a:fillRef>
              <a:effectRef idx="0">
                <a:scrgbClr r="0" g="0" b="0"/>
              </a:effectRef>
              <a:fontRef idx="minor"/>
            </p:style>
          </p:sp>
          <p:sp>
            <p:nvSpPr>
              <p:cNvPr id="1506" name="CustomShape 837"/>
              <p:cNvSpPr/>
              <p:nvPr/>
            </p:nvSpPr>
            <p:spPr>
              <a:xfrm>
                <a:off x="7553160" y="4962600"/>
                <a:ext cx="104400" cy="18720"/>
              </a:xfrm>
              <a:prstGeom prst="rect">
                <a:avLst/>
              </a:prstGeom>
              <a:solidFill>
                <a:srgbClr val="7E7E00"/>
              </a:solidFill>
              <a:ln w="9360">
                <a:noFill/>
              </a:ln>
            </p:spPr>
            <p:style>
              <a:lnRef idx="0">
                <a:scrgbClr r="0" g="0" b="0"/>
              </a:lnRef>
              <a:fillRef idx="0">
                <a:scrgbClr r="0" g="0" b="0"/>
              </a:fillRef>
              <a:effectRef idx="0">
                <a:scrgbClr r="0" g="0" b="0"/>
              </a:effectRef>
              <a:fontRef idx="minor"/>
            </p:style>
          </p:sp>
          <p:sp>
            <p:nvSpPr>
              <p:cNvPr id="1507" name="CustomShape 838"/>
              <p:cNvSpPr/>
              <p:nvPr/>
            </p:nvSpPr>
            <p:spPr>
              <a:xfrm>
                <a:off x="7553160" y="4981680"/>
                <a:ext cx="104400" cy="18720"/>
              </a:xfrm>
              <a:prstGeom prst="rect">
                <a:avLst/>
              </a:prstGeom>
              <a:solidFill>
                <a:srgbClr val="7F7F00"/>
              </a:solidFill>
              <a:ln w="9360">
                <a:noFill/>
              </a:ln>
            </p:spPr>
            <p:style>
              <a:lnRef idx="0">
                <a:scrgbClr r="0" g="0" b="0"/>
              </a:lnRef>
              <a:fillRef idx="0">
                <a:scrgbClr r="0" g="0" b="0"/>
              </a:fillRef>
              <a:effectRef idx="0">
                <a:scrgbClr r="0" g="0" b="0"/>
              </a:effectRef>
              <a:fontRef idx="minor"/>
            </p:style>
          </p:sp>
          <p:sp>
            <p:nvSpPr>
              <p:cNvPr id="1508" name="CustomShape 839"/>
              <p:cNvSpPr/>
              <p:nvPr/>
            </p:nvSpPr>
            <p:spPr>
              <a:xfrm>
                <a:off x="7553160" y="5000760"/>
                <a:ext cx="104400" cy="9000"/>
              </a:xfrm>
              <a:prstGeom prst="rect">
                <a:avLst/>
              </a:prstGeom>
              <a:solidFill>
                <a:srgbClr val="7F7F00"/>
              </a:solidFill>
              <a:ln w="9360">
                <a:noFill/>
              </a:ln>
            </p:spPr>
            <p:style>
              <a:lnRef idx="0">
                <a:scrgbClr r="0" g="0" b="0"/>
              </a:lnRef>
              <a:fillRef idx="0">
                <a:scrgbClr r="0" g="0" b="0"/>
              </a:fillRef>
              <a:effectRef idx="0">
                <a:scrgbClr r="0" g="0" b="0"/>
              </a:effectRef>
              <a:fontRef idx="minor"/>
            </p:style>
          </p:sp>
          <p:sp>
            <p:nvSpPr>
              <p:cNvPr id="1509" name="CustomShape 840"/>
              <p:cNvSpPr/>
              <p:nvPr/>
            </p:nvSpPr>
            <p:spPr>
              <a:xfrm>
                <a:off x="7553160" y="5010120"/>
                <a:ext cx="104400" cy="18720"/>
              </a:xfrm>
              <a:prstGeom prst="rect">
                <a:avLst/>
              </a:prstGeom>
              <a:solidFill>
                <a:srgbClr val="7F7F00"/>
              </a:solidFill>
              <a:ln w="9360">
                <a:noFill/>
              </a:ln>
            </p:spPr>
            <p:style>
              <a:lnRef idx="0">
                <a:scrgbClr r="0" g="0" b="0"/>
              </a:lnRef>
              <a:fillRef idx="0">
                <a:scrgbClr r="0" g="0" b="0"/>
              </a:fillRef>
              <a:effectRef idx="0">
                <a:scrgbClr r="0" g="0" b="0"/>
              </a:effectRef>
              <a:fontRef idx="minor"/>
            </p:style>
          </p:sp>
          <p:sp>
            <p:nvSpPr>
              <p:cNvPr id="1510" name="CustomShape 841"/>
              <p:cNvSpPr/>
              <p:nvPr/>
            </p:nvSpPr>
            <p:spPr>
              <a:xfrm>
                <a:off x="7553160" y="5029200"/>
                <a:ext cx="104400" cy="18720"/>
              </a:xfrm>
              <a:prstGeom prst="rect">
                <a:avLst/>
              </a:prstGeom>
              <a:solidFill>
                <a:srgbClr val="7F7F00"/>
              </a:solidFill>
              <a:ln w="9360">
                <a:noFill/>
              </a:ln>
            </p:spPr>
            <p:style>
              <a:lnRef idx="0">
                <a:scrgbClr r="0" g="0" b="0"/>
              </a:lnRef>
              <a:fillRef idx="0">
                <a:scrgbClr r="0" g="0" b="0"/>
              </a:fillRef>
              <a:effectRef idx="0">
                <a:scrgbClr r="0" g="0" b="0"/>
              </a:effectRef>
              <a:fontRef idx="minor"/>
            </p:style>
          </p:sp>
          <p:sp>
            <p:nvSpPr>
              <p:cNvPr id="1511" name="CustomShape 842"/>
              <p:cNvSpPr/>
              <p:nvPr/>
            </p:nvSpPr>
            <p:spPr>
              <a:xfrm>
                <a:off x="7553160" y="5048280"/>
                <a:ext cx="104400" cy="18720"/>
              </a:xfrm>
              <a:prstGeom prst="rect">
                <a:avLst/>
              </a:prstGeom>
              <a:solidFill>
                <a:srgbClr val="7F7F00"/>
              </a:solidFill>
              <a:ln w="9360">
                <a:noFill/>
              </a:ln>
            </p:spPr>
            <p:style>
              <a:lnRef idx="0">
                <a:scrgbClr r="0" g="0" b="0"/>
              </a:lnRef>
              <a:fillRef idx="0">
                <a:scrgbClr r="0" g="0" b="0"/>
              </a:fillRef>
              <a:effectRef idx="0">
                <a:scrgbClr r="0" g="0" b="0"/>
              </a:effectRef>
              <a:fontRef idx="minor"/>
            </p:style>
          </p:sp>
          <p:sp>
            <p:nvSpPr>
              <p:cNvPr id="1512" name="CustomShape 843"/>
              <p:cNvSpPr/>
              <p:nvPr/>
            </p:nvSpPr>
            <p:spPr>
              <a:xfrm>
                <a:off x="7553160" y="5067360"/>
                <a:ext cx="104400" cy="9000"/>
              </a:xfrm>
              <a:prstGeom prst="rect">
                <a:avLst/>
              </a:prstGeom>
              <a:solidFill>
                <a:srgbClr val="7F7F00"/>
              </a:solidFill>
              <a:ln w="9360">
                <a:noFill/>
              </a:ln>
            </p:spPr>
            <p:style>
              <a:lnRef idx="0">
                <a:scrgbClr r="0" g="0" b="0"/>
              </a:lnRef>
              <a:fillRef idx="0">
                <a:scrgbClr r="0" g="0" b="0"/>
              </a:fillRef>
              <a:effectRef idx="0">
                <a:scrgbClr r="0" g="0" b="0"/>
              </a:effectRef>
              <a:fontRef idx="minor"/>
            </p:style>
          </p:sp>
          <p:sp>
            <p:nvSpPr>
              <p:cNvPr id="1513" name="CustomShape 844"/>
              <p:cNvSpPr/>
              <p:nvPr/>
            </p:nvSpPr>
            <p:spPr>
              <a:xfrm>
                <a:off x="7553160" y="5076720"/>
                <a:ext cx="104400" cy="18720"/>
              </a:xfrm>
              <a:prstGeom prst="rect">
                <a:avLst/>
              </a:prstGeom>
              <a:solidFill>
                <a:srgbClr val="7F7F00"/>
              </a:solidFill>
              <a:ln w="9360">
                <a:noFill/>
              </a:ln>
            </p:spPr>
            <p:style>
              <a:lnRef idx="0">
                <a:scrgbClr r="0" g="0" b="0"/>
              </a:lnRef>
              <a:fillRef idx="0">
                <a:scrgbClr r="0" g="0" b="0"/>
              </a:fillRef>
              <a:effectRef idx="0">
                <a:scrgbClr r="0" g="0" b="0"/>
              </a:effectRef>
              <a:fontRef idx="minor"/>
            </p:style>
          </p:sp>
          <p:sp>
            <p:nvSpPr>
              <p:cNvPr id="1514" name="CustomShape 845"/>
              <p:cNvSpPr/>
              <p:nvPr/>
            </p:nvSpPr>
            <p:spPr>
              <a:xfrm>
                <a:off x="7553160" y="5095800"/>
                <a:ext cx="104400" cy="18720"/>
              </a:xfrm>
              <a:prstGeom prst="rect">
                <a:avLst/>
              </a:prstGeom>
              <a:solidFill>
                <a:srgbClr val="808000"/>
              </a:solidFill>
              <a:ln w="9360">
                <a:noFill/>
              </a:ln>
            </p:spPr>
            <p:style>
              <a:lnRef idx="0">
                <a:scrgbClr r="0" g="0" b="0"/>
              </a:lnRef>
              <a:fillRef idx="0">
                <a:scrgbClr r="0" g="0" b="0"/>
              </a:fillRef>
              <a:effectRef idx="0">
                <a:scrgbClr r="0" g="0" b="0"/>
              </a:effectRef>
              <a:fontRef idx="minor"/>
            </p:style>
          </p:sp>
        </p:grpSp>
        <p:sp>
          <p:nvSpPr>
            <p:cNvPr id="1515" name="CustomShape 846"/>
            <p:cNvSpPr/>
            <p:nvPr/>
          </p:nvSpPr>
          <p:spPr>
            <a:xfrm>
              <a:off x="7553160" y="2924280"/>
              <a:ext cx="95040" cy="2180880"/>
            </a:xfrm>
            <a:custGeom>
              <a:avLst/>
              <a:gdLst/>
              <a:ahLst/>
              <a:cxnLst/>
              <a:rect l="l" t="t" r="r" b="b"/>
              <a:pathLst>
                <a:path w="60" h="1374">
                  <a:moveTo>
                    <a:pt x="0" y="1374"/>
                  </a:moveTo>
                  <a:lnTo>
                    <a:pt x="0" y="42"/>
                  </a:lnTo>
                  <a:lnTo>
                    <a:pt x="60" y="0"/>
                  </a:lnTo>
                  <a:lnTo>
                    <a:pt x="60" y="1332"/>
                  </a:lnTo>
                  <a:lnTo>
                    <a:pt x="0" y="1374"/>
                  </a:lnTo>
                  <a:close/>
                </a:path>
              </a:pathLst>
            </a:custGeom>
            <a:noFill/>
            <a:ln w="9360">
              <a:noFill/>
            </a:ln>
          </p:spPr>
          <p:style>
            <a:lnRef idx="0">
              <a:scrgbClr r="0" g="0" b="0"/>
            </a:lnRef>
            <a:fillRef idx="0">
              <a:scrgbClr r="0" g="0" b="0"/>
            </a:fillRef>
            <a:effectRef idx="0">
              <a:scrgbClr r="0" g="0" b="0"/>
            </a:effectRef>
            <a:fontRef idx="minor"/>
          </p:style>
        </p:sp>
        <p:grpSp>
          <p:nvGrpSpPr>
            <p:cNvPr id="1516" name="Group 847"/>
            <p:cNvGrpSpPr/>
            <p:nvPr/>
          </p:nvGrpSpPr>
          <p:grpSpPr>
            <a:xfrm>
              <a:off x="7296120" y="2990880"/>
              <a:ext cx="256680" cy="2113920"/>
              <a:chOff x="7296120" y="2990880"/>
              <a:chExt cx="256680" cy="2113920"/>
            </a:xfrm>
          </p:grpSpPr>
          <p:grpSp>
            <p:nvGrpSpPr>
              <p:cNvPr id="1517" name="Group 848"/>
              <p:cNvGrpSpPr/>
              <p:nvPr/>
            </p:nvGrpSpPr>
            <p:grpSpPr>
              <a:xfrm>
                <a:off x="7296120" y="2990880"/>
                <a:ext cx="256680" cy="1904400"/>
                <a:chOff x="7296120" y="2990880"/>
                <a:chExt cx="256680" cy="1904400"/>
              </a:xfrm>
            </p:grpSpPr>
            <p:sp>
              <p:nvSpPr>
                <p:cNvPr id="1518" name="CustomShape 849"/>
                <p:cNvSpPr/>
                <p:nvPr/>
              </p:nvSpPr>
              <p:spPr>
                <a:xfrm>
                  <a:off x="7296120" y="2990880"/>
                  <a:ext cx="256680" cy="9000"/>
                </a:xfrm>
                <a:prstGeom prst="rect">
                  <a:avLst/>
                </a:prstGeom>
                <a:solidFill>
                  <a:srgbClr val="000000"/>
                </a:solidFill>
                <a:ln w="9360">
                  <a:noFill/>
                </a:ln>
              </p:spPr>
              <p:style>
                <a:lnRef idx="0">
                  <a:scrgbClr r="0" g="0" b="0"/>
                </a:lnRef>
                <a:fillRef idx="0">
                  <a:scrgbClr r="0" g="0" b="0"/>
                </a:fillRef>
                <a:effectRef idx="0">
                  <a:scrgbClr r="0" g="0" b="0"/>
                </a:effectRef>
                <a:fontRef idx="minor"/>
              </p:style>
            </p:sp>
            <p:sp>
              <p:nvSpPr>
                <p:cNvPr id="1519" name="CustomShape 850"/>
                <p:cNvSpPr/>
                <p:nvPr/>
              </p:nvSpPr>
              <p:spPr>
                <a:xfrm>
                  <a:off x="7296120" y="3000240"/>
                  <a:ext cx="256680" cy="9000"/>
                </a:xfrm>
                <a:prstGeom prst="rect">
                  <a:avLst/>
                </a:prstGeom>
                <a:solidFill>
                  <a:srgbClr val="070700"/>
                </a:solidFill>
                <a:ln w="9360">
                  <a:noFill/>
                </a:ln>
              </p:spPr>
              <p:style>
                <a:lnRef idx="0">
                  <a:scrgbClr r="0" g="0" b="0"/>
                </a:lnRef>
                <a:fillRef idx="0">
                  <a:scrgbClr r="0" g="0" b="0"/>
                </a:fillRef>
                <a:effectRef idx="0">
                  <a:scrgbClr r="0" g="0" b="0"/>
                </a:effectRef>
                <a:fontRef idx="minor"/>
              </p:style>
            </p:sp>
            <p:sp>
              <p:nvSpPr>
                <p:cNvPr id="1520" name="CustomShape 851"/>
                <p:cNvSpPr/>
                <p:nvPr/>
              </p:nvSpPr>
              <p:spPr>
                <a:xfrm>
                  <a:off x="7296120" y="3009960"/>
                  <a:ext cx="256680" cy="9000"/>
                </a:xfrm>
                <a:prstGeom prst="rect">
                  <a:avLst/>
                </a:prstGeom>
                <a:solidFill>
                  <a:srgbClr val="0A0A00"/>
                </a:solidFill>
                <a:ln w="9360">
                  <a:noFill/>
                </a:ln>
              </p:spPr>
              <p:style>
                <a:lnRef idx="0">
                  <a:scrgbClr r="0" g="0" b="0"/>
                </a:lnRef>
                <a:fillRef idx="0">
                  <a:scrgbClr r="0" g="0" b="0"/>
                </a:fillRef>
                <a:effectRef idx="0">
                  <a:scrgbClr r="0" g="0" b="0"/>
                </a:effectRef>
                <a:fontRef idx="minor"/>
              </p:style>
            </p:sp>
            <p:sp>
              <p:nvSpPr>
                <p:cNvPr id="1521" name="CustomShape 852"/>
                <p:cNvSpPr/>
                <p:nvPr/>
              </p:nvSpPr>
              <p:spPr>
                <a:xfrm>
                  <a:off x="7296120" y="3019320"/>
                  <a:ext cx="256680" cy="9000"/>
                </a:xfrm>
                <a:prstGeom prst="rect">
                  <a:avLst/>
                </a:prstGeom>
                <a:solidFill>
                  <a:srgbClr val="0F0F00"/>
                </a:solidFill>
                <a:ln w="9360">
                  <a:noFill/>
                </a:ln>
              </p:spPr>
              <p:style>
                <a:lnRef idx="0">
                  <a:scrgbClr r="0" g="0" b="0"/>
                </a:lnRef>
                <a:fillRef idx="0">
                  <a:scrgbClr r="0" g="0" b="0"/>
                </a:fillRef>
                <a:effectRef idx="0">
                  <a:scrgbClr r="0" g="0" b="0"/>
                </a:effectRef>
                <a:fontRef idx="minor"/>
              </p:style>
            </p:sp>
            <p:sp>
              <p:nvSpPr>
                <p:cNvPr id="1522" name="CustomShape 853"/>
                <p:cNvSpPr/>
                <p:nvPr/>
              </p:nvSpPr>
              <p:spPr>
                <a:xfrm>
                  <a:off x="7296120" y="3029040"/>
                  <a:ext cx="256680" cy="9000"/>
                </a:xfrm>
                <a:prstGeom prst="rect">
                  <a:avLst/>
                </a:prstGeom>
                <a:solidFill>
                  <a:srgbClr val="111100"/>
                </a:solidFill>
                <a:ln w="9360">
                  <a:noFill/>
                </a:ln>
              </p:spPr>
              <p:style>
                <a:lnRef idx="0">
                  <a:scrgbClr r="0" g="0" b="0"/>
                </a:lnRef>
                <a:fillRef idx="0">
                  <a:scrgbClr r="0" g="0" b="0"/>
                </a:fillRef>
                <a:effectRef idx="0">
                  <a:scrgbClr r="0" g="0" b="0"/>
                </a:effectRef>
                <a:fontRef idx="minor"/>
              </p:style>
            </p:sp>
            <p:sp>
              <p:nvSpPr>
                <p:cNvPr id="1523" name="CustomShape 854"/>
                <p:cNvSpPr/>
                <p:nvPr/>
              </p:nvSpPr>
              <p:spPr>
                <a:xfrm>
                  <a:off x="7296120" y="3038400"/>
                  <a:ext cx="256680" cy="9000"/>
                </a:xfrm>
                <a:prstGeom prst="rect">
                  <a:avLst/>
                </a:prstGeom>
                <a:solidFill>
                  <a:srgbClr val="131300"/>
                </a:solidFill>
                <a:ln w="9360">
                  <a:noFill/>
                </a:ln>
              </p:spPr>
              <p:style>
                <a:lnRef idx="0">
                  <a:scrgbClr r="0" g="0" b="0"/>
                </a:lnRef>
                <a:fillRef idx="0">
                  <a:scrgbClr r="0" g="0" b="0"/>
                </a:fillRef>
                <a:effectRef idx="0">
                  <a:scrgbClr r="0" g="0" b="0"/>
                </a:effectRef>
                <a:fontRef idx="minor"/>
              </p:style>
            </p:sp>
            <p:sp>
              <p:nvSpPr>
                <p:cNvPr id="1524" name="CustomShape 855"/>
                <p:cNvSpPr/>
                <p:nvPr/>
              </p:nvSpPr>
              <p:spPr>
                <a:xfrm>
                  <a:off x="7296120" y="3048120"/>
                  <a:ext cx="256680" cy="9000"/>
                </a:xfrm>
                <a:prstGeom prst="rect">
                  <a:avLst/>
                </a:prstGeom>
                <a:solidFill>
                  <a:srgbClr val="151500"/>
                </a:solidFill>
                <a:ln w="9360">
                  <a:noFill/>
                </a:ln>
              </p:spPr>
              <p:style>
                <a:lnRef idx="0">
                  <a:scrgbClr r="0" g="0" b="0"/>
                </a:lnRef>
                <a:fillRef idx="0">
                  <a:scrgbClr r="0" g="0" b="0"/>
                </a:fillRef>
                <a:effectRef idx="0">
                  <a:scrgbClr r="0" g="0" b="0"/>
                </a:effectRef>
                <a:fontRef idx="minor"/>
              </p:style>
            </p:sp>
            <p:sp>
              <p:nvSpPr>
                <p:cNvPr id="1525" name="CustomShape 856"/>
                <p:cNvSpPr/>
                <p:nvPr/>
              </p:nvSpPr>
              <p:spPr>
                <a:xfrm>
                  <a:off x="7296120" y="3057480"/>
                  <a:ext cx="256680" cy="9000"/>
                </a:xfrm>
                <a:prstGeom prst="rect">
                  <a:avLst/>
                </a:prstGeom>
                <a:solidFill>
                  <a:srgbClr val="161600"/>
                </a:solidFill>
                <a:ln w="9360">
                  <a:noFill/>
                </a:ln>
              </p:spPr>
              <p:style>
                <a:lnRef idx="0">
                  <a:scrgbClr r="0" g="0" b="0"/>
                </a:lnRef>
                <a:fillRef idx="0">
                  <a:scrgbClr r="0" g="0" b="0"/>
                </a:fillRef>
                <a:effectRef idx="0">
                  <a:scrgbClr r="0" g="0" b="0"/>
                </a:effectRef>
                <a:fontRef idx="minor"/>
              </p:style>
            </p:sp>
            <p:sp>
              <p:nvSpPr>
                <p:cNvPr id="1526" name="CustomShape 857"/>
                <p:cNvSpPr/>
                <p:nvPr/>
              </p:nvSpPr>
              <p:spPr>
                <a:xfrm>
                  <a:off x="7296120" y="3067200"/>
                  <a:ext cx="256680" cy="9000"/>
                </a:xfrm>
                <a:prstGeom prst="rect">
                  <a:avLst/>
                </a:prstGeom>
                <a:solidFill>
                  <a:srgbClr val="181800"/>
                </a:solidFill>
                <a:ln w="9360">
                  <a:noFill/>
                </a:ln>
              </p:spPr>
              <p:style>
                <a:lnRef idx="0">
                  <a:scrgbClr r="0" g="0" b="0"/>
                </a:lnRef>
                <a:fillRef idx="0">
                  <a:scrgbClr r="0" g="0" b="0"/>
                </a:fillRef>
                <a:effectRef idx="0">
                  <a:scrgbClr r="0" g="0" b="0"/>
                </a:effectRef>
                <a:fontRef idx="minor"/>
              </p:style>
            </p:sp>
            <p:sp>
              <p:nvSpPr>
                <p:cNvPr id="1527" name="CustomShape 858"/>
                <p:cNvSpPr/>
                <p:nvPr/>
              </p:nvSpPr>
              <p:spPr>
                <a:xfrm>
                  <a:off x="7296120" y="3076560"/>
                  <a:ext cx="256680" cy="9000"/>
                </a:xfrm>
                <a:prstGeom prst="rect">
                  <a:avLst/>
                </a:prstGeom>
                <a:solidFill>
                  <a:srgbClr val="191900"/>
                </a:solidFill>
                <a:ln w="9360">
                  <a:noFill/>
                </a:ln>
              </p:spPr>
              <p:style>
                <a:lnRef idx="0">
                  <a:scrgbClr r="0" g="0" b="0"/>
                </a:lnRef>
                <a:fillRef idx="0">
                  <a:scrgbClr r="0" g="0" b="0"/>
                </a:fillRef>
                <a:effectRef idx="0">
                  <a:scrgbClr r="0" g="0" b="0"/>
                </a:effectRef>
                <a:fontRef idx="minor"/>
              </p:style>
            </p:sp>
            <p:sp>
              <p:nvSpPr>
                <p:cNvPr id="1528" name="CustomShape 859"/>
                <p:cNvSpPr/>
                <p:nvPr/>
              </p:nvSpPr>
              <p:spPr>
                <a:xfrm>
                  <a:off x="7296120" y="3086280"/>
                  <a:ext cx="256680" cy="9000"/>
                </a:xfrm>
                <a:prstGeom prst="rect">
                  <a:avLst/>
                </a:prstGeom>
                <a:solidFill>
                  <a:srgbClr val="1C1C00"/>
                </a:solidFill>
                <a:ln w="9360">
                  <a:noFill/>
                </a:ln>
              </p:spPr>
              <p:style>
                <a:lnRef idx="0">
                  <a:scrgbClr r="0" g="0" b="0"/>
                </a:lnRef>
                <a:fillRef idx="0">
                  <a:scrgbClr r="0" g="0" b="0"/>
                </a:fillRef>
                <a:effectRef idx="0">
                  <a:scrgbClr r="0" g="0" b="0"/>
                </a:effectRef>
                <a:fontRef idx="minor"/>
              </p:style>
            </p:sp>
            <p:sp>
              <p:nvSpPr>
                <p:cNvPr id="1529" name="CustomShape 860"/>
                <p:cNvSpPr/>
                <p:nvPr/>
              </p:nvSpPr>
              <p:spPr>
                <a:xfrm>
                  <a:off x="7296120" y="3095640"/>
                  <a:ext cx="256680" cy="9000"/>
                </a:xfrm>
                <a:prstGeom prst="rect">
                  <a:avLst/>
                </a:prstGeom>
                <a:solidFill>
                  <a:srgbClr val="1E1E00"/>
                </a:solidFill>
                <a:ln w="9360">
                  <a:noFill/>
                </a:ln>
              </p:spPr>
              <p:style>
                <a:lnRef idx="0">
                  <a:scrgbClr r="0" g="0" b="0"/>
                </a:lnRef>
                <a:fillRef idx="0">
                  <a:scrgbClr r="0" g="0" b="0"/>
                </a:fillRef>
                <a:effectRef idx="0">
                  <a:scrgbClr r="0" g="0" b="0"/>
                </a:effectRef>
                <a:fontRef idx="minor"/>
              </p:style>
            </p:sp>
            <p:sp>
              <p:nvSpPr>
                <p:cNvPr id="1530" name="CustomShape 861"/>
                <p:cNvSpPr/>
                <p:nvPr/>
              </p:nvSpPr>
              <p:spPr>
                <a:xfrm>
                  <a:off x="7296120" y="3105000"/>
                  <a:ext cx="256680" cy="9000"/>
                </a:xfrm>
                <a:prstGeom prst="rect">
                  <a:avLst/>
                </a:prstGeom>
                <a:solidFill>
                  <a:srgbClr val="1F1F00"/>
                </a:solidFill>
                <a:ln w="9360">
                  <a:noFill/>
                </a:ln>
              </p:spPr>
              <p:style>
                <a:lnRef idx="0">
                  <a:scrgbClr r="0" g="0" b="0"/>
                </a:lnRef>
                <a:fillRef idx="0">
                  <a:scrgbClr r="0" g="0" b="0"/>
                </a:fillRef>
                <a:effectRef idx="0">
                  <a:scrgbClr r="0" g="0" b="0"/>
                </a:effectRef>
                <a:fontRef idx="minor"/>
              </p:style>
            </p:sp>
            <p:sp>
              <p:nvSpPr>
                <p:cNvPr id="1531" name="CustomShape 862"/>
                <p:cNvSpPr/>
                <p:nvPr/>
              </p:nvSpPr>
              <p:spPr>
                <a:xfrm>
                  <a:off x="7296120" y="3114720"/>
                  <a:ext cx="256680" cy="9000"/>
                </a:xfrm>
                <a:prstGeom prst="rect">
                  <a:avLst/>
                </a:prstGeom>
                <a:solidFill>
                  <a:srgbClr val="212100"/>
                </a:solidFill>
                <a:ln w="9360">
                  <a:noFill/>
                </a:ln>
              </p:spPr>
              <p:style>
                <a:lnRef idx="0">
                  <a:scrgbClr r="0" g="0" b="0"/>
                </a:lnRef>
                <a:fillRef idx="0">
                  <a:scrgbClr r="0" g="0" b="0"/>
                </a:fillRef>
                <a:effectRef idx="0">
                  <a:scrgbClr r="0" g="0" b="0"/>
                </a:effectRef>
                <a:fontRef idx="minor"/>
              </p:style>
            </p:sp>
            <p:sp>
              <p:nvSpPr>
                <p:cNvPr id="1532" name="CustomShape 863"/>
                <p:cNvSpPr/>
                <p:nvPr/>
              </p:nvSpPr>
              <p:spPr>
                <a:xfrm>
                  <a:off x="7296120" y="3124080"/>
                  <a:ext cx="256680" cy="9000"/>
                </a:xfrm>
                <a:prstGeom prst="rect">
                  <a:avLst/>
                </a:prstGeom>
                <a:solidFill>
                  <a:srgbClr val="222200"/>
                </a:solidFill>
                <a:ln w="9360">
                  <a:noFill/>
                </a:ln>
              </p:spPr>
              <p:style>
                <a:lnRef idx="0">
                  <a:scrgbClr r="0" g="0" b="0"/>
                </a:lnRef>
                <a:fillRef idx="0">
                  <a:scrgbClr r="0" g="0" b="0"/>
                </a:fillRef>
                <a:effectRef idx="0">
                  <a:scrgbClr r="0" g="0" b="0"/>
                </a:effectRef>
                <a:fontRef idx="minor"/>
              </p:style>
            </p:sp>
            <p:sp>
              <p:nvSpPr>
                <p:cNvPr id="1533" name="CustomShape 864"/>
                <p:cNvSpPr/>
                <p:nvPr/>
              </p:nvSpPr>
              <p:spPr>
                <a:xfrm>
                  <a:off x="7296120" y="3133800"/>
                  <a:ext cx="256680" cy="9000"/>
                </a:xfrm>
                <a:prstGeom prst="rect">
                  <a:avLst/>
                </a:prstGeom>
                <a:solidFill>
                  <a:srgbClr val="232300"/>
                </a:solidFill>
                <a:ln w="9360">
                  <a:noFill/>
                </a:ln>
              </p:spPr>
              <p:style>
                <a:lnRef idx="0">
                  <a:scrgbClr r="0" g="0" b="0"/>
                </a:lnRef>
                <a:fillRef idx="0">
                  <a:scrgbClr r="0" g="0" b="0"/>
                </a:fillRef>
                <a:effectRef idx="0">
                  <a:scrgbClr r="0" g="0" b="0"/>
                </a:effectRef>
                <a:fontRef idx="minor"/>
              </p:style>
            </p:sp>
            <p:sp>
              <p:nvSpPr>
                <p:cNvPr id="1534" name="CustomShape 865"/>
                <p:cNvSpPr/>
                <p:nvPr/>
              </p:nvSpPr>
              <p:spPr>
                <a:xfrm>
                  <a:off x="7296120" y="3143160"/>
                  <a:ext cx="256680" cy="9000"/>
                </a:xfrm>
                <a:prstGeom prst="rect">
                  <a:avLst/>
                </a:prstGeom>
                <a:solidFill>
                  <a:srgbClr val="262600"/>
                </a:solidFill>
                <a:ln w="9360">
                  <a:noFill/>
                </a:ln>
              </p:spPr>
              <p:style>
                <a:lnRef idx="0">
                  <a:scrgbClr r="0" g="0" b="0"/>
                </a:lnRef>
                <a:fillRef idx="0">
                  <a:scrgbClr r="0" g="0" b="0"/>
                </a:fillRef>
                <a:effectRef idx="0">
                  <a:scrgbClr r="0" g="0" b="0"/>
                </a:effectRef>
                <a:fontRef idx="minor"/>
              </p:style>
            </p:sp>
            <p:sp>
              <p:nvSpPr>
                <p:cNvPr id="1535" name="CustomShape 866"/>
                <p:cNvSpPr/>
                <p:nvPr/>
              </p:nvSpPr>
              <p:spPr>
                <a:xfrm>
                  <a:off x="7296120" y="3152880"/>
                  <a:ext cx="256680" cy="9000"/>
                </a:xfrm>
                <a:prstGeom prst="rect">
                  <a:avLst/>
                </a:prstGeom>
                <a:solidFill>
                  <a:srgbClr val="272700"/>
                </a:solidFill>
                <a:ln w="9360">
                  <a:noFill/>
                </a:ln>
              </p:spPr>
              <p:style>
                <a:lnRef idx="0">
                  <a:scrgbClr r="0" g="0" b="0"/>
                </a:lnRef>
                <a:fillRef idx="0">
                  <a:scrgbClr r="0" g="0" b="0"/>
                </a:fillRef>
                <a:effectRef idx="0">
                  <a:scrgbClr r="0" g="0" b="0"/>
                </a:effectRef>
                <a:fontRef idx="minor"/>
              </p:style>
            </p:sp>
            <p:sp>
              <p:nvSpPr>
                <p:cNvPr id="1536" name="CustomShape 867"/>
                <p:cNvSpPr/>
                <p:nvPr/>
              </p:nvSpPr>
              <p:spPr>
                <a:xfrm>
                  <a:off x="7296120" y="3162240"/>
                  <a:ext cx="256680" cy="9000"/>
                </a:xfrm>
                <a:prstGeom prst="rect">
                  <a:avLst/>
                </a:prstGeom>
                <a:solidFill>
                  <a:srgbClr val="282800"/>
                </a:solidFill>
                <a:ln w="9360">
                  <a:noFill/>
                </a:ln>
              </p:spPr>
              <p:style>
                <a:lnRef idx="0">
                  <a:scrgbClr r="0" g="0" b="0"/>
                </a:lnRef>
                <a:fillRef idx="0">
                  <a:scrgbClr r="0" g="0" b="0"/>
                </a:fillRef>
                <a:effectRef idx="0">
                  <a:scrgbClr r="0" g="0" b="0"/>
                </a:effectRef>
                <a:fontRef idx="minor"/>
              </p:style>
            </p:sp>
            <p:sp>
              <p:nvSpPr>
                <p:cNvPr id="1537" name="CustomShape 868"/>
                <p:cNvSpPr/>
                <p:nvPr/>
              </p:nvSpPr>
              <p:spPr>
                <a:xfrm>
                  <a:off x="7296120" y="3171960"/>
                  <a:ext cx="256680" cy="9000"/>
                </a:xfrm>
                <a:prstGeom prst="rect">
                  <a:avLst/>
                </a:prstGeom>
                <a:solidFill>
                  <a:srgbClr val="2A2A00"/>
                </a:solidFill>
                <a:ln w="9360">
                  <a:noFill/>
                </a:ln>
              </p:spPr>
              <p:style>
                <a:lnRef idx="0">
                  <a:scrgbClr r="0" g="0" b="0"/>
                </a:lnRef>
                <a:fillRef idx="0">
                  <a:scrgbClr r="0" g="0" b="0"/>
                </a:fillRef>
                <a:effectRef idx="0">
                  <a:scrgbClr r="0" g="0" b="0"/>
                </a:effectRef>
                <a:fontRef idx="minor"/>
              </p:style>
            </p:sp>
            <p:sp>
              <p:nvSpPr>
                <p:cNvPr id="1538" name="CustomShape 869"/>
                <p:cNvSpPr/>
                <p:nvPr/>
              </p:nvSpPr>
              <p:spPr>
                <a:xfrm>
                  <a:off x="7296120" y="3181320"/>
                  <a:ext cx="256680" cy="9000"/>
                </a:xfrm>
                <a:prstGeom prst="rect">
                  <a:avLst/>
                </a:prstGeom>
                <a:solidFill>
                  <a:srgbClr val="2B2B00"/>
                </a:solidFill>
                <a:ln w="9360">
                  <a:noFill/>
                </a:ln>
              </p:spPr>
              <p:style>
                <a:lnRef idx="0">
                  <a:scrgbClr r="0" g="0" b="0"/>
                </a:lnRef>
                <a:fillRef idx="0">
                  <a:scrgbClr r="0" g="0" b="0"/>
                </a:fillRef>
                <a:effectRef idx="0">
                  <a:scrgbClr r="0" g="0" b="0"/>
                </a:effectRef>
                <a:fontRef idx="minor"/>
              </p:style>
            </p:sp>
            <p:sp>
              <p:nvSpPr>
                <p:cNvPr id="1539" name="CustomShape 870"/>
                <p:cNvSpPr/>
                <p:nvPr/>
              </p:nvSpPr>
              <p:spPr>
                <a:xfrm>
                  <a:off x="7296120" y="3191040"/>
                  <a:ext cx="256680" cy="9000"/>
                </a:xfrm>
                <a:prstGeom prst="rect">
                  <a:avLst/>
                </a:prstGeom>
                <a:solidFill>
                  <a:srgbClr val="2C2C00"/>
                </a:solidFill>
                <a:ln w="9360">
                  <a:noFill/>
                </a:ln>
              </p:spPr>
              <p:style>
                <a:lnRef idx="0">
                  <a:scrgbClr r="0" g="0" b="0"/>
                </a:lnRef>
                <a:fillRef idx="0">
                  <a:scrgbClr r="0" g="0" b="0"/>
                </a:fillRef>
                <a:effectRef idx="0">
                  <a:scrgbClr r="0" g="0" b="0"/>
                </a:effectRef>
                <a:fontRef idx="minor"/>
              </p:style>
            </p:sp>
            <p:sp>
              <p:nvSpPr>
                <p:cNvPr id="1540" name="CustomShape 871"/>
                <p:cNvSpPr/>
                <p:nvPr/>
              </p:nvSpPr>
              <p:spPr>
                <a:xfrm>
                  <a:off x="7296120" y="3200400"/>
                  <a:ext cx="256680" cy="9000"/>
                </a:xfrm>
                <a:prstGeom prst="rect">
                  <a:avLst/>
                </a:prstGeom>
                <a:solidFill>
                  <a:srgbClr val="2E2E00"/>
                </a:solidFill>
                <a:ln w="9360">
                  <a:noFill/>
                </a:ln>
              </p:spPr>
              <p:style>
                <a:lnRef idx="0">
                  <a:scrgbClr r="0" g="0" b="0"/>
                </a:lnRef>
                <a:fillRef idx="0">
                  <a:scrgbClr r="0" g="0" b="0"/>
                </a:fillRef>
                <a:effectRef idx="0">
                  <a:scrgbClr r="0" g="0" b="0"/>
                </a:effectRef>
                <a:fontRef idx="minor"/>
              </p:style>
            </p:sp>
            <p:sp>
              <p:nvSpPr>
                <p:cNvPr id="1541" name="CustomShape 872"/>
                <p:cNvSpPr/>
                <p:nvPr/>
              </p:nvSpPr>
              <p:spPr>
                <a:xfrm>
                  <a:off x="7296120" y="3209760"/>
                  <a:ext cx="256680" cy="9000"/>
                </a:xfrm>
                <a:prstGeom prst="rect">
                  <a:avLst/>
                </a:prstGeom>
                <a:solidFill>
                  <a:srgbClr val="303000"/>
                </a:solidFill>
                <a:ln w="9360">
                  <a:noFill/>
                </a:ln>
              </p:spPr>
              <p:style>
                <a:lnRef idx="0">
                  <a:scrgbClr r="0" g="0" b="0"/>
                </a:lnRef>
                <a:fillRef idx="0">
                  <a:scrgbClr r="0" g="0" b="0"/>
                </a:fillRef>
                <a:effectRef idx="0">
                  <a:scrgbClr r="0" g="0" b="0"/>
                </a:effectRef>
                <a:fontRef idx="minor"/>
              </p:style>
            </p:sp>
            <p:sp>
              <p:nvSpPr>
                <p:cNvPr id="1542" name="CustomShape 873"/>
                <p:cNvSpPr/>
                <p:nvPr/>
              </p:nvSpPr>
              <p:spPr>
                <a:xfrm>
                  <a:off x="7296120" y="3219480"/>
                  <a:ext cx="256680" cy="9000"/>
                </a:xfrm>
                <a:prstGeom prst="rect">
                  <a:avLst/>
                </a:prstGeom>
                <a:solidFill>
                  <a:srgbClr val="313100"/>
                </a:solidFill>
                <a:ln w="9360">
                  <a:noFill/>
                </a:ln>
              </p:spPr>
              <p:style>
                <a:lnRef idx="0">
                  <a:scrgbClr r="0" g="0" b="0"/>
                </a:lnRef>
                <a:fillRef idx="0">
                  <a:scrgbClr r="0" g="0" b="0"/>
                </a:fillRef>
                <a:effectRef idx="0">
                  <a:scrgbClr r="0" g="0" b="0"/>
                </a:effectRef>
                <a:fontRef idx="minor"/>
              </p:style>
            </p:sp>
            <p:sp>
              <p:nvSpPr>
                <p:cNvPr id="1543" name="CustomShape 874"/>
                <p:cNvSpPr/>
                <p:nvPr/>
              </p:nvSpPr>
              <p:spPr>
                <a:xfrm>
                  <a:off x="7296120" y="3228840"/>
                  <a:ext cx="256680" cy="9000"/>
                </a:xfrm>
                <a:prstGeom prst="rect">
                  <a:avLst/>
                </a:prstGeom>
                <a:solidFill>
                  <a:srgbClr val="333300"/>
                </a:solidFill>
                <a:ln w="9360">
                  <a:noFill/>
                </a:ln>
              </p:spPr>
              <p:style>
                <a:lnRef idx="0">
                  <a:scrgbClr r="0" g="0" b="0"/>
                </a:lnRef>
                <a:fillRef idx="0">
                  <a:scrgbClr r="0" g="0" b="0"/>
                </a:fillRef>
                <a:effectRef idx="0">
                  <a:scrgbClr r="0" g="0" b="0"/>
                </a:effectRef>
                <a:fontRef idx="minor"/>
              </p:style>
            </p:sp>
            <p:sp>
              <p:nvSpPr>
                <p:cNvPr id="1544" name="CustomShape 875"/>
                <p:cNvSpPr/>
                <p:nvPr/>
              </p:nvSpPr>
              <p:spPr>
                <a:xfrm>
                  <a:off x="7296120" y="3238560"/>
                  <a:ext cx="256680" cy="9000"/>
                </a:xfrm>
                <a:prstGeom prst="rect">
                  <a:avLst/>
                </a:prstGeom>
                <a:solidFill>
                  <a:srgbClr val="343400"/>
                </a:solidFill>
                <a:ln w="9360">
                  <a:noFill/>
                </a:ln>
              </p:spPr>
              <p:style>
                <a:lnRef idx="0">
                  <a:scrgbClr r="0" g="0" b="0"/>
                </a:lnRef>
                <a:fillRef idx="0">
                  <a:scrgbClr r="0" g="0" b="0"/>
                </a:fillRef>
                <a:effectRef idx="0">
                  <a:scrgbClr r="0" g="0" b="0"/>
                </a:effectRef>
                <a:fontRef idx="minor"/>
              </p:style>
            </p:sp>
            <p:sp>
              <p:nvSpPr>
                <p:cNvPr id="1545" name="CustomShape 876"/>
                <p:cNvSpPr/>
                <p:nvPr/>
              </p:nvSpPr>
              <p:spPr>
                <a:xfrm>
                  <a:off x="7296120" y="3247920"/>
                  <a:ext cx="256680" cy="9000"/>
                </a:xfrm>
                <a:prstGeom prst="rect">
                  <a:avLst/>
                </a:prstGeom>
                <a:solidFill>
                  <a:srgbClr val="353500"/>
                </a:solidFill>
                <a:ln w="9360">
                  <a:noFill/>
                </a:ln>
              </p:spPr>
              <p:style>
                <a:lnRef idx="0">
                  <a:scrgbClr r="0" g="0" b="0"/>
                </a:lnRef>
                <a:fillRef idx="0">
                  <a:scrgbClr r="0" g="0" b="0"/>
                </a:fillRef>
                <a:effectRef idx="0">
                  <a:scrgbClr r="0" g="0" b="0"/>
                </a:effectRef>
                <a:fontRef idx="minor"/>
              </p:style>
            </p:sp>
            <p:sp>
              <p:nvSpPr>
                <p:cNvPr id="1546" name="CustomShape 877"/>
                <p:cNvSpPr/>
                <p:nvPr/>
              </p:nvSpPr>
              <p:spPr>
                <a:xfrm>
                  <a:off x="7296120" y="3257640"/>
                  <a:ext cx="256680" cy="9000"/>
                </a:xfrm>
                <a:prstGeom prst="rect">
                  <a:avLst/>
                </a:prstGeom>
                <a:solidFill>
                  <a:srgbClr val="363600"/>
                </a:solidFill>
                <a:ln w="9360">
                  <a:noFill/>
                </a:ln>
              </p:spPr>
              <p:style>
                <a:lnRef idx="0">
                  <a:scrgbClr r="0" g="0" b="0"/>
                </a:lnRef>
                <a:fillRef idx="0">
                  <a:scrgbClr r="0" g="0" b="0"/>
                </a:fillRef>
                <a:effectRef idx="0">
                  <a:scrgbClr r="0" g="0" b="0"/>
                </a:effectRef>
                <a:fontRef idx="minor"/>
              </p:style>
            </p:sp>
            <p:sp>
              <p:nvSpPr>
                <p:cNvPr id="1547" name="CustomShape 878"/>
                <p:cNvSpPr/>
                <p:nvPr/>
              </p:nvSpPr>
              <p:spPr>
                <a:xfrm>
                  <a:off x="7296120" y="3267000"/>
                  <a:ext cx="256680" cy="9000"/>
                </a:xfrm>
                <a:prstGeom prst="rect">
                  <a:avLst/>
                </a:prstGeom>
                <a:solidFill>
                  <a:srgbClr val="393900"/>
                </a:solidFill>
                <a:ln w="9360">
                  <a:noFill/>
                </a:ln>
              </p:spPr>
              <p:style>
                <a:lnRef idx="0">
                  <a:scrgbClr r="0" g="0" b="0"/>
                </a:lnRef>
                <a:fillRef idx="0">
                  <a:scrgbClr r="0" g="0" b="0"/>
                </a:fillRef>
                <a:effectRef idx="0">
                  <a:scrgbClr r="0" g="0" b="0"/>
                </a:effectRef>
                <a:fontRef idx="minor"/>
              </p:style>
            </p:sp>
            <p:sp>
              <p:nvSpPr>
                <p:cNvPr id="1548" name="CustomShape 879"/>
                <p:cNvSpPr/>
                <p:nvPr/>
              </p:nvSpPr>
              <p:spPr>
                <a:xfrm>
                  <a:off x="7296120" y="3276720"/>
                  <a:ext cx="256680" cy="9000"/>
                </a:xfrm>
                <a:prstGeom prst="rect">
                  <a:avLst/>
                </a:prstGeom>
                <a:solidFill>
                  <a:srgbClr val="3A3A00"/>
                </a:solidFill>
                <a:ln w="9360">
                  <a:noFill/>
                </a:ln>
              </p:spPr>
              <p:style>
                <a:lnRef idx="0">
                  <a:scrgbClr r="0" g="0" b="0"/>
                </a:lnRef>
                <a:fillRef idx="0">
                  <a:scrgbClr r="0" g="0" b="0"/>
                </a:fillRef>
                <a:effectRef idx="0">
                  <a:scrgbClr r="0" g="0" b="0"/>
                </a:effectRef>
                <a:fontRef idx="minor"/>
              </p:style>
            </p:sp>
            <p:sp>
              <p:nvSpPr>
                <p:cNvPr id="1549" name="CustomShape 880"/>
                <p:cNvSpPr/>
                <p:nvPr/>
              </p:nvSpPr>
              <p:spPr>
                <a:xfrm>
                  <a:off x="7296120" y="3286080"/>
                  <a:ext cx="256680" cy="9000"/>
                </a:xfrm>
                <a:prstGeom prst="rect">
                  <a:avLst/>
                </a:prstGeom>
                <a:solidFill>
                  <a:srgbClr val="3B3B00"/>
                </a:solidFill>
                <a:ln w="9360">
                  <a:noFill/>
                </a:ln>
              </p:spPr>
              <p:style>
                <a:lnRef idx="0">
                  <a:scrgbClr r="0" g="0" b="0"/>
                </a:lnRef>
                <a:fillRef idx="0">
                  <a:scrgbClr r="0" g="0" b="0"/>
                </a:fillRef>
                <a:effectRef idx="0">
                  <a:scrgbClr r="0" g="0" b="0"/>
                </a:effectRef>
                <a:fontRef idx="minor"/>
              </p:style>
            </p:sp>
            <p:sp>
              <p:nvSpPr>
                <p:cNvPr id="1550" name="CustomShape 881"/>
                <p:cNvSpPr/>
                <p:nvPr/>
              </p:nvSpPr>
              <p:spPr>
                <a:xfrm>
                  <a:off x="7296120" y="3295800"/>
                  <a:ext cx="256680" cy="9000"/>
                </a:xfrm>
                <a:prstGeom prst="rect">
                  <a:avLst/>
                </a:prstGeom>
                <a:solidFill>
                  <a:srgbClr val="3D3D00"/>
                </a:solidFill>
                <a:ln w="9360">
                  <a:noFill/>
                </a:ln>
              </p:spPr>
              <p:style>
                <a:lnRef idx="0">
                  <a:scrgbClr r="0" g="0" b="0"/>
                </a:lnRef>
                <a:fillRef idx="0">
                  <a:scrgbClr r="0" g="0" b="0"/>
                </a:fillRef>
                <a:effectRef idx="0">
                  <a:scrgbClr r="0" g="0" b="0"/>
                </a:effectRef>
                <a:fontRef idx="minor"/>
              </p:style>
            </p:sp>
            <p:sp>
              <p:nvSpPr>
                <p:cNvPr id="1551" name="CustomShape 882"/>
                <p:cNvSpPr/>
                <p:nvPr/>
              </p:nvSpPr>
              <p:spPr>
                <a:xfrm>
                  <a:off x="7296120" y="3305160"/>
                  <a:ext cx="256680" cy="9000"/>
                </a:xfrm>
                <a:prstGeom prst="rect">
                  <a:avLst/>
                </a:prstGeom>
                <a:solidFill>
                  <a:srgbClr val="3E3E00"/>
                </a:solidFill>
                <a:ln w="9360">
                  <a:noFill/>
                </a:ln>
              </p:spPr>
              <p:style>
                <a:lnRef idx="0">
                  <a:scrgbClr r="0" g="0" b="0"/>
                </a:lnRef>
                <a:fillRef idx="0">
                  <a:scrgbClr r="0" g="0" b="0"/>
                </a:fillRef>
                <a:effectRef idx="0">
                  <a:scrgbClr r="0" g="0" b="0"/>
                </a:effectRef>
                <a:fontRef idx="minor"/>
              </p:style>
            </p:sp>
            <p:sp>
              <p:nvSpPr>
                <p:cNvPr id="1552" name="CustomShape 883"/>
                <p:cNvSpPr/>
                <p:nvPr/>
              </p:nvSpPr>
              <p:spPr>
                <a:xfrm>
                  <a:off x="7296120" y="3314880"/>
                  <a:ext cx="256680" cy="9000"/>
                </a:xfrm>
                <a:prstGeom prst="rect">
                  <a:avLst/>
                </a:prstGeom>
                <a:solidFill>
                  <a:srgbClr val="3F3F00"/>
                </a:solidFill>
                <a:ln w="9360">
                  <a:noFill/>
                </a:ln>
              </p:spPr>
              <p:style>
                <a:lnRef idx="0">
                  <a:scrgbClr r="0" g="0" b="0"/>
                </a:lnRef>
                <a:fillRef idx="0">
                  <a:scrgbClr r="0" g="0" b="0"/>
                </a:fillRef>
                <a:effectRef idx="0">
                  <a:scrgbClr r="0" g="0" b="0"/>
                </a:effectRef>
                <a:fontRef idx="minor"/>
              </p:style>
            </p:sp>
            <p:sp>
              <p:nvSpPr>
                <p:cNvPr id="1553" name="CustomShape 884"/>
                <p:cNvSpPr/>
                <p:nvPr/>
              </p:nvSpPr>
              <p:spPr>
                <a:xfrm>
                  <a:off x="7296120" y="3324240"/>
                  <a:ext cx="256680" cy="9000"/>
                </a:xfrm>
                <a:prstGeom prst="rect">
                  <a:avLst/>
                </a:prstGeom>
                <a:solidFill>
                  <a:srgbClr val="414100"/>
                </a:solidFill>
                <a:ln w="9360">
                  <a:noFill/>
                </a:ln>
              </p:spPr>
              <p:style>
                <a:lnRef idx="0">
                  <a:scrgbClr r="0" g="0" b="0"/>
                </a:lnRef>
                <a:fillRef idx="0">
                  <a:scrgbClr r="0" g="0" b="0"/>
                </a:fillRef>
                <a:effectRef idx="0">
                  <a:scrgbClr r="0" g="0" b="0"/>
                </a:effectRef>
                <a:fontRef idx="minor"/>
              </p:style>
            </p:sp>
            <p:sp>
              <p:nvSpPr>
                <p:cNvPr id="1554" name="CustomShape 885"/>
                <p:cNvSpPr/>
                <p:nvPr/>
              </p:nvSpPr>
              <p:spPr>
                <a:xfrm>
                  <a:off x="7296120" y="3333600"/>
                  <a:ext cx="256680" cy="9000"/>
                </a:xfrm>
                <a:prstGeom prst="rect">
                  <a:avLst/>
                </a:prstGeom>
                <a:solidFill>
                  <a:srgbClr val="434300"/>
                </a:solidFill>
                <a:ln w="9360">
                  <a:noFill/>
                </a:ln>
              </p:spPr>
              <p:style>
                <a:lnRef idx="0">
                  <a:scrgbClr r="0" g="0" b="0"/>
                </a:lnRef>
                <a:fillRef idx="0">
                  <a:scrgbClr r="0" g="0" b="0"/>
                </a:fillRef>
                <a:effectRef idx="0">
                  <a:scrgbClr r="0" g="0" b="0"/>
                </a:effectRef>
                <a:fontRef idx="minor"/>
              </p:style>
            </p:sp>
            <p:sp>
              <p:nvSpPr>
                <p:cNvPr id="1555" name="CustomShape 886"/>
                <p:cNvSpPr/>
                <p:nvPr/>
              </p:nvSpPr>
              <p:spPr>
                <a:xfrm>
                  <a:off x="7296120" y="3343320"/>
                  <a:ext cx="256680" cy="9000"/>
                </a:xfrm>
                <a:prstGeom prst="rect">
                  <a:avLst/>
                </a:prstGeom>
                <a:solidFill>
                  <a:srgbClr val="444400"/>
                </a:solidFill>
                <a:ln w="9360">
                  <a:noFill/>
                </a:ln>
              </p:spPr>
              <p:style>
                <a:lnRef idx="0">
                  <a:scrgbClr r="0" g="0" b="0"/>
                </a:lnRef>
                <a:fillRef idx="0">
                  <a:scrgbClr r="0" g="0" b="0"/>
                </a:fillRef>
                <a:effectRef idx="0">
                  <a:scrgbClr r="0" g="0" b="0"/>
                </a:effectRef>
                <a:fontRef idx="minor"/>
              </p:style>
            </p:sp>
            <p:sp>
              <p:nvSpPr>
                <p:cNvPr id="1556" name="CustomShape 887"/>
                <p:cNvSpPr/>
                <p:nvPr/>
              </p:nvSpPr>
              <p:spPr>
                <a:xfrm>
                  <a:off x="7296120" y="3352680"/>
                  <a:ext cx="256680" cy="9000"/>
                </a:xfrm>
                <a:prstGeom prst="rect">
                  <a:avLst/>
                </a:prstGeom>
                <a:solidFill>
                  <a:srgbClr val="464600"/>
                </a:solidFill>
                <a:ln w="9360">
                  <a:noFill/>
                </a:ln>
              </p:spPr>
              <p:style>
                <a:lnRef idx="0">
                  <a:scrgbClr r="0" g="0" b="0"/>
                </a:lnRef>
                <a:fillRef idx="0">
                  <a:scrgbClr r="0" g="0" b="0"/>
                </a:fillRef>
                <a:effectRef idx="0">
                  <a:scrgbClr r="0" g="0" b="0"/>
                </a:effectRef>
                <a:fontRef idx="minor"/>
              </p:style>
            </p:sp>
            <p:sp>
              <p:nvSpPr>
                <p:cNvPr id="1557" name="CustomShape 888"/>
                <p:cNvSpPr/>
                <p:nvPr/>
              </p:nvSpPr>
              <p:spPr>
                <a:xfrm>
                  <a:off x="7296120" y="3362400"/>
                  <a:ext cx="256680" cy="9000"/>
                </a:xfrm>
                <a:prstGeom prst="rect">
                  <a:avLst/>
                </a:prstGeom>
                <a:solidFill>
                  <a:srgbClr val="474700"/>
                </a:solidFill>
                <a:ln w="9360">
                  <a:noFill/>
                </a:ln>
              </p:spPr>
              <p:style>
                <a:lnRef idx="0">
                  <a:scrgbClr r="0" g="0" b="0"/>
                </a:lnRef>
                <a:fillRef idx="0">
                  <a:scrgbClr r="0" g="0" b="0"/>
                </a:fillRef>
                <a:effectRef idx="0">
                  <a:scrgbClr r="0" g="0" b="0"/>
                </a:effectRef>
                <a:fontRef idx="minor"/>
              </p:style>
            </p:sp>
            <p:sp>
              <p:nvSpPr>
                <p:cNvPr id="1558" name="CustomShape 889"/>
                <p:cNvSpPr/>
                <p:nvPr/>
              </p:nvSpPr>
              <p:spPr>
                <a:xfrm>
                  <a:off x="7296120" y="3371760"/>
                  <a:ext cx="256680" cy="9000"/>
                </a:xfrm>
                <a:prstGeom prst="rect">
                  <a:avLst/>
                </a:prstGeom>
                <a:solidFill>
                  <a:srgbClr val="484800"/>
                </a:solidFill>
                <a:ln w="9360">
                  <a:noFill/>
                </a:ln>
              </p:spPr>
              <p:style>
                <a:lnRef idx="0">
                  <a:scrgbClr r="0" g="0" b="0"/>
                </a:lnRef>
                <a:fillRef idx="0">
                  <a:scrgbClr r="0" g="0" b="0"/>
                </a:fillRef>
                <a:effectRef idx="0">
                  <a:scrgbClr r="0" g="0" b="0"/>
                </a:effectRef>
                <a:fontRef idx="minor"/>
              </p:style>
            </p:sp>
            <p:sp>
              <p:nvSpPr>
                <p:cNvPr id="1559" name="CustomShape 890"/>
                <p:cNvSpPr/>
                <p:nvPr/>
              </p:nvSpPr>
              <p:spPr>
                <a:xfrm>
                  <a:off x="7296120" y="3381480"/>
                  <a:ext cx="256680" cy="9000"/>
                </a:xfrm>
                <a:prstGeom prst="rect">
                  <a:avLst/>
                </a:prstGeom>
                <a:solidFill>
                  <a:srgbClr val="4A4A00"/>
                </a:solidFill>
                <a:ln w="9360">
                  <a:noFill/>
                </a:ln>
              </p:spPr>
              <p:style>
                <a:lnRef idx="0">
                  <a:scrgbClr r="0" g="0" b="0"/>
                </a:lnRef>
                <a:fillRef idx="0">
                  <a:scrgbClr r="0" g="0" b="0"/>
                </a:fillRef>
                <a:effectRef idx="0">
                  <a:scrgbClr r="0" g="0" b="0"/>
                </a:effectRef>
                <a:fontRef idx="minor"/>
              </p:style>
            </p:sp>
            <p:sp>
              <p:nvSpPr>
                <p:cNvPr id="1560" name="CustomShape 891"/>
                <p:cNvSpPr/>
                <p:nvPr/>
              </p:nvSpPr>
              <p:spPr>
                <a:xfrm>
                  <a:off x="7296120" y="3390840"/>
                  <a:ext cx="256680" cy="9000"/>
                </a:xfrm>
                <a:prstGeom prst="rect">
                  <a:avLst/>
                </a:prstGeom>
                <a:solidFill>
                  <a:srgbClr val="4C4C00"/>
                </a:solidFill>
                <a:ln w="9360">
                  <a:noFill/>
                </a:ln>
              </p:spPr>
              <p:style>
                <a:lnRef idx="0">
                  <a:scrgbClr r="0" g="0" b="0"/>
                </a:lnRef>
                <a:fillRef idx="0">
                  <a:scrgbClr r="0" g="0" b="0"/>
                </a:fillRef>
                <a:effectRef idx="0">
                  <a:scrgbClr r="0" g="0" b="0"/>
                </a:effectRef>
                <a:fontRef idx="minor"/>
              </p:style>
            </p:sp>
            <p:sp>
              <p:nvSpPr>
                <p:cNvPr id="1561" name="CustomShape 892"/>
                <p:cNvSpPr/>
                <p:nvPr/>
              </p:nvSpPr>
              <p:spPr>
                <a:xfrm>
                  <a:off x="7296120" y="3400560"/>
                  <a:ext cx="256680" cy="9000"/>
                </a:xfrm>
                <a:prstGeom prst="rect">
                  <a:avLst/>
                </a:prstGeom>
                <a:solidFill>
                  <a:srgbClr val="4D4D00"/>
                </a:solidFill>
                <a:ln w="9360">
                  <a:noFill/>
                </a:ln>
              </p:spPr>
              <p:style>
                <a:lnRef idx="0">
                  <a:scrgbClr r="0" g="0" b="0"/>
                </a:lnRef>
                <a:fillRef idx="0">
                  <a:scrgbClr r="0" g="0" b="0"/>
                </a:fillRef>
                <a:effectRef idx="0">
                  <a:scrgbClr r="0" g="0" b="0"/>
                </a:effectRef>
                <a:fontRef idx="minor"/>
              </p:style>
            </p:sp>
            <p:sp>
              <p:nvSpPr>
                <p:cNvPr id="1562" name="CustomShape 893"/>
                <p:cNvSpPr/>
                <p:nvPr/>
              </p:nvSpPr>
              <p:spPr>
                <a:xfrm>
                  <a:off x="7296120" y="3409920"/>
                  <a:ext cx="256680" cy="9000"/>
                </a:xfrm>
                <a:prstGeom prst="rect">
                  <a:avLst/>
                </a:prstGeom>
                <a:solidFill>
                  <a:srgbClr val="4F4F00"/>
                </a:solidFill>
                <a:ln w="9360">
                  <a:noFill/>
                </a:ln>
              </p:spPr>
              <p:style>
                <a:lnRef idx="0">
                  <a:scrgbClr r="0" g="0" b="0"/>
                </a:lnRef>
                <a:fillRef idx="0">
                  <a:scrgbClr r="0" g="0" b="0"/>
                </a:fillRef>
                <a:effectRef idx="0">
                  <a:scrgbClr r="0" g="0" b="0"/>
                </a:effectRef>
                <a:fontRef idx="minor"/>
              </p:style>
            </p:sp>
            <p:sp>
              <p:nvSpPr>
                <p:cNvPr id="1563" name="CustomShape 894"/>
                <p:cNvSpPr/>
                <p:nvPr/>
              </p:nvSpPr>
              <p:spPr>
                <a:xfrm>
                  <a:off x="7296120" y="3419640"/>
                  <a:ext cx="256680" cy="9000"/>
                </a:xfrm>
                <a:prstGeom prst="rect">
                  <a:avLst/>
                </a:prstGeom>
                <a:solidFill>
                  <a:srgbClr val="505000"/>
                </a:solidFill>
                <a:ln w="9360">
                  <a:noFill/>
                </a:ln>
              </p:spPr>
              <p:style>
                <a:lnRef idx="0">
                  <a:scrgbClr r="0" g="0" b="0"/>
                </a:lnRef>
                <a:fillRef idx="0">
                  <a:scrgbClr r="0" g="0" b="0"/>
                </a:fillRef>
                <a:effectRef idx="0">
                  <a:scrgbClr r="0" g="0" b="0"/>
                </a:effectRef>
                <a:fontRef idx="minor"/>
              </p:style>
            </p:sp>
            <p:sp>
              <p:nvSpPr>
                <p:cNvPr id="1564" name="CustomShape 895"/>
                <p:cNvSpPr/>
                <p:nvPr/>
              </p:nvSpPr>
              <p:spPr>
                <a:xfrm>
                  <a:off x="7296120" y="3429000"/>
                  <a:ext cx="256680" cy="9000"/>
                </a:xfrm>
                <a:prstGeom prst="rect">
                  <a:avLst/>
                </a:prstGeom>
                <a:solidFill>
                  <a:srgbClr val="515100"/>
                </a:solidFill>
                <a:ln w="9360">
                  <a:noFill/>
                </a:ln>
              </p:spPr>
              <p:style>
                <a:lnRef idx="0">
                  <a:scrgbClr r="0" g="0" b="0"/>
                </a:lnRef>
                <a:fillRef idx="0">
                  <a:scrgbClr r="0" g="0" b="0"/>
                </a:fillRef>
                <a:effectRef idx="0">
                  <a:scrgbClr r="0" g="0" b="0"/>
                </a:effectRef>
                <a:fontRef idx="minor"/>
              </p:style>
            </p:sp>
            <p:sp>
              <p:nvSpPr>
                <p:cNvPr id="1565" name="CustomShape 896"/>
                <p:cNvSpPr/>
                <p:nvPr/>
              </p:nvSpPr>
              <p:spPr>
                <a:xfrm>
                  <a:off x="7296120" y="3438360"/>
                  <a:ext cx="256680" cy="9000"/>
                </a:xfrm>
                <a:prstGeom prst="rect">
                  <a:avLst/>
                </a:prstGeom>
                <a:solidFill>
                  <a:srgbClr val="535300"/>
                </a:solidFill>
                <a:ln w="9360">
                  <a:noFill/>
                </a:ln>
              </p:spPr>
              <p:style>
                <a:lnRef idx="0">
                  <a:scrgbClr r="0" g="0" b="0"/>
                </a:lnRef>
                <a:fillRef idx="0">
                  <a:scrgbClr r="0" g="0" b="0"/>
                </a:fillRef>
                <a:effectRef idx="0">
                  <a:scrgbClr r="0" g="0" b="0"/>
                </a:effectRef>
                <a:fontRef idx="minor"/>
              </p:style>
            </p:sp>
            <p:sp>
              <p:nvSpPr>
                <p:cNvPr id="1566" name="CustomShape 897"/>
                <p:cNvSpPr/>
                <p:nvPr/>
              </p:nvSpPr>
              <p:spPr>
                <a:xfrm>
                  <a:off x="7296120" y="3448080"/>
                  <a:ext cx="256680" cy="9000"/>
                </a:xfrm>
                <a:prstGeom prst="rect">
                  <a:avLst/>
                </a:prstGeom>
                <a:solidFill>
                  <a:srgbClr val="545400"/>
                </a:solidFill>
                <a:ln w="9360">
                  <a:noFill/>
                </a:ln>
              </p:spPr>
              <p:style>
                <a:lnRef idx="0">
                  <a:scrgbClr r="0" g="0" b="0"/>
                </a:lnRef>
                <a:fillRef idx="0">
                  <a:scrgbClr r="0" g="0" b="0"/>
                </a:fillRef>
                <a:effectRef idx="0">
                  <a:scrgbClr r="0" g="0" b="0"/>
                </a:effectRef>
                <a:fontRef idx="minor"/>
              </p:style>
            </p:sp>
            <p:sp>
              <p:nvSpPr>
                <p:cNvPr id="1567" name="CustomShape 898"/>
                <p:cNvSpPr/>
                <p:nvPr/>
              </p:nvSpPr>
              <p:spPr>
                <a:xfrm>
                  <a:off x="7296120" y="3457440"/>
                  <a:ext cx="256680" cy="9000"/>
                </a:xfrm>
                <a:prstGeom prst="rect">
                  <a:avLst/>
                </a:prstGeom>
                <a:solidFill>
                  <a:srgbClr val="575700"/>
                </a:solidFill>
                <a:ln w="9360">
                  <a:noFill/>
                </a:ln>
              </p:spPr>
              <p:style>
                <a:lnRef idx="0">
                  <a:scrgbClr r="0" g="0" b="0"/>
                </a:lnRef>
                <a:fillRef idx="0">
                  <a:scrgbClr r="0" g="0" b="0"/>
                </a:fillRef>
                <a:effectRef idx="0">
                  <a:scrgbClr r="0" g="0" b="0"/>
                </a:effectRef>
                <a:fontRef idx="minor"/>
              </p:style>
            </p:sp>
            <p:sp>
              <p:nvSpPr>
                <p:cNvPr id="1568" name="CustomShape 899"/>
                <p:cNvSpPr/>
                <p:nvPr/>
              </p:nvSpPr>
              <p:spPr>
                <a:xfrm>
                  <a:off x="7296120" y="3467160"/>
                  <a:ext cx="256680" cy="9000"/>
                </a:xfrm>
                <a:prstGeom prst="rect">
                  <a:avLst/>
                </a:prstGeom>
                <a:solidFill>
                  <a:srgbClr val="585800"/>
                </a:solidFill>
                <a:ln w="9360">
                  <a:noFill/>
                </a:ln>
              </p:spPr>
              <p:style>
                <a:lnRef idx="0">
                  <a:scrgbClr r="0" g="0" b="0"/>
                </a:lnRef>
                <a:fillRef idx="0">
                  <a:scrgbClr r="0" g="0" b="0"/>
                </a:fillRef>
                <a:effectRef idx="0">
                  <a:scrgbClr r="0" g="0" b="0"/>
                </a:effectRef>
                <a:fontRef idx="minor"/>
              </p:style>
            </p:sp>
            <p:sp>
              <p:nvSpPr>
                <p:cNvPr id="1569" name="CustomShape 900"/>
                <p:cNvSpPr/>
                <p:nvPr/>
              </p:nvSpPr>
              <p:spPr>
                <a:xfrm>
                  <a:off x="7296120" y="3476520"/>
                  <a:ext cx="256680" cy="9000"/>
                </a:xfrm>
                <a:prstGeom prst="rect">
                  <a:avLst/>
                </a:prstGeom>
                <a:solidFill>
                  <a:srgbClr val="595900"/>
                </a:solidFill>
                <a:ln w="9360">
                  <a:noFill/>
                </a:ln>
              </p:spPr>
              <p:style>
                <a:lnRef idx="0">
                  <a:scrgbClr r="0" g="0" b="0"/>
                </a:lnRef>
                <a:fillRef idx="0">
                  <a:scrgbClr r="0" g="0" b="0"/>
                </a:fillRef>
                <a:effectRef idx="0">
                  <a:scrgbClr r="0" g="0" b="0"/>
                </a:effectRef>
                <a:fontRef idx="minor"/>
              </p:style>
            </p:sp>
            <p:sp>
              <p:nvSpPr>
                <p:cNvPr id="1570" name="CustomShape 901"/>
                <p:cNvSpPr/>
                <p:nvPr/>
              </p:nvSpPr>
              <p:spPr>
                <a:xfrm>
                  <a:off x="7296120" y="3486240"/>
                  <a:ext cx="256680" cy="9000"/>
                </a:xfrm>
                <a:prstGeom prst="rect">
                  <a:avLst/>
                </a:prstGeom>
                <a:solidFill>
                  <a:srgbClr val="5B5B00"/>
                </a:solidFill>
                <a:ln w="9360">
                  <a:noFill/>
                </a:ln>
              </p:spPr>
              <p:style>
                <a:lnRef idx="0">
                  <a:scrgbClr r="0" g="0" b="0"/>
                </a:lnRef>
                <a:fillRef idx="0">
                  <a:scrgbClr r="0" g="0" b="0"/>
                </a:fillRef>
                <a:effectRef idx="0">
                  <a:scrgbClr r="0" g="0" b="0"/>
                </a:effectRef>
                <a:fontRef idx="minor"/>
              </p:style>
            </p:sp>
            <p:sp>
              <p:nvSpPr>
                <p:cNvPr id="1571" name="CustomShape 902"/>
                <p:cNvSpPr/>
                <p:nvPr/>
              </p:nvSpPr>
              <p:spPr>
                <a:xfrm>
                  <a:off x="7296120" y="3495600"/>
                  <a:ext cx="256680" cy="9000"/>
                </a:xfrm>
                <a:prstGeom prst="rect">
                  <a:avLst/>
                </a:prstGeom>
                <a:solidFill>
                  <a:srgbClr val="5C5C00"/>
                </a:solidFill>
                <a:ln w="9360">
                  <a:noFill/>
                </a:ln>
              </p:spPr>
              <p:style>
                <a:lnRef idx="0">
                  <a:scrgbClr r="0" g="0" b="0"/>
                </a:lnRef>
                <a:fillRef idx="0">
                  <a:scrgbClr r="0" g="0" b="0"/>
                </a:fillRef>
                <a:effectRef idx="0">
                  <a:scrgbClr r="0" g="0" b="0"/>
                </a:effectRef>
                <a:fontRef idx="minor"/>
              </p:style>
            </p:sp>
            <p:sp>
              <p:nvSpPr>
                <p:cNvPr id="1572" name="CustomShape 903"/>
                <p:cNvSpPr/>
                <p:nvPr/>
              </p:nvSpPr>
              <p:spPr>
                <a:xfrm>
                  <a:off x="7296120" y="3505320"/>
                  <a:ext cx="256680" cy="9000"/>
                </a:xfrm>
                <a:prstGeom prst="rect">
                  <a:avLst/>
                </a:prstGeom>
                <a:solidFill>
                  <a:srgbClr val="5D5D00"/>
                </a:solidFill>
                <a:ln w="9360">
                  <a:noFill/>
                </a:ln>
              </p:spPr>
              <p:style>
                <a:lnRef idx="0">
                  <a:scrgbClr r="0" g="0" b="0"/>
                </a:lnRef>
                <a:fillRef idx="0">
                  <a:scrgbClr r="0" g="0" b="0"/>
                </a:fillRef>
                <a:effectRef idx="0">
                  <a:scrgbClr r="0" g="0" b="0"/>
                </a:effectRef>
                <a:fontRef idx="minor"/>
              </p:style>
            </p:sp>
            <p:sp>
              <p:nvSpPr>
                <p:cNvPr id="1573" name="CustomShape 904"/>
                <p:cNvSpPr/>
                <p:nvPr/>
              </p:nvSpPr>
              <p:spPr>
                <a:xfrm>
                  <a:off x="7296120" y="3514680"/>
                  <a:ext cx="256680" cy="9000"/>
                </a:xfrm>
                <a:prstGeom prst="rect">
                  <a:avLst/>
                </a:prstGeom>
                <a:solidFill>
                  <a:srgbClr val="606000"/>
                </a:solidFill>
                <a:ln w="9360">
                  <a:noFill/>
                </a:ln>
              </p:spPr>
              <p:style>
                <a:lnRef idx="0">
                  <a:scrgbClr r="0" g="0" b="0"/>
                </a:lnRef>
                <a:fillRef idx="0">
                  <a:scrgbClr r="0" g="0" b="0"/>
                </a:fillRef>
                <a:effectRef idx="0">
                  <a:scrgbClr r="0" g="0" b="0"/>
                </a:effectRef>
                <a:fontRef idx="minor"/>
              </p:style>
            </p:sp>
            <p:sp>
              <p:nvSpPr>
                <p:cNvPr id="1574" name="CustomShape 905"/>
                <p:cNvSpPr/>
                <p:nvPr/>
              </p:nvSpPr>
              <p:spPr>
                <a:xfrm>
                  <a:off x="7296120" y="3524400"/>
                  <a:ext cx="256680" cy="9000"/>
                </a:xfrm>
                <a:prstGeom prst="rect">
                  <a:avLst/>
                </a:prstGeom>
                <a:solidFill>
                  <a:srgbClr val="616100"/>
                </a:solidFill>
                <a:ln w="9360">
                  <a:noFill/>
                </a:ln>
              </p:spPr>
              <p:style>
                <a:lnRef idx="0">
                  <a:scrgbClr r="0" g="0" b="0"/>
                </a:lnRef>
                <a:fillRef idx="0">
                  <a:scrgbClr r="0" g="0" b="0"/>
                </a:fillRef>
                <a:effectRef idx="0">
                  <a:scrgbClr r="0" g="0" b="0"/>
                </a:effectRef>
                <a:fontRef idx="minor"/>
              </p:style>
            </p:sp>
            <p:sp>
              <p:nvSpPr>
                <p:cNvPr id="1575" name="CustomShape 906"/>
                <p:cNvSpPr/>
                <p:nvPr/>
              </p:nvSpPr>
              <p:spPr>
                <a:xfrm>
                  <a:off x="7296120" y="3533760"/>
                  <a:ext cx="256680" cy="9000"/>
                </a:xfrm>
                <a:prstGeom prst="rect">
                  <a:avLst/>
                </a:prstGeom>
                <a:solidFill>
                  <a:srgbClr val="636300"/>
                </a:solidFill>
                <a:ln w="9360">
                  <a:noFill/>
                </a:ln>
              </p:spPr>
              <p:style>
                <a:lnRef idx="0">
                  <a:scrgbClr r="0" g="0" b="0"/>
                </a:lnRef>
                <a:fillRef idx="0">
                  <a:scrgbClr r="0" g="0" b="0"/>
                </a:fillRef>
                <a:effectRef idx="0">
                  <a:scrgbClr r="0" g="0" b="0"/>
                </a:effectRef>
                <a:fontRef idx="minor"/>
              </p:style>
            </p:sp>
            <p:sp>
              <p:nvSpPr>
                <p:cNvPr id="1576" name="CustomShape 907"/>
                <p:cNvSpPr/>
                <p:nvPr/>
              </p:nvSpPr>
              <p:spPr>
                <a:xfrm>
                  <a:off x="7296120" y="3543480"/>
                  <a:ext cx="256680" cy="9000"/>
                </a:xfrm>
                <a:prstGeom prst="rect">
                  <a:avLst/>
                </a:prstGeom>
                <a:solidFill>
                  <a:srgbClr val="646400"/>
                </a:solidFill>
                <a:ln w="9360">
                  <a:noFill/>
                </a:ln>
              </p:spPr>
              <p:style>
                <a:lnRef idx="0">
                  <a:scrgbClr r="0" g="0" b="0"/>
                </a:lnRef>
                <a:fillRef idx="0">
                  <a:scrgbClr r="0" g="0" b="0"/>
                </a:fillRef>
                <a:effectRef idx="0">
                  <a:scrgbClr r="0" g="0" b="0"/>
                </a:effectRef>
                <a:fontRef idx="minor"/>
              </p:style>
            </p:sp>
            <p:sp>
              <p:nvSpPr>
                <p:cNvPr id="1577" name="CustomShape 908"/>
                <p:cNvSpPr/>
                <p:nvPr/>
              </p:nvSpPr>
              <p:spPr>
                <a:xfrm>
                  <a:off x="7296120" y="3552840"/>
                  <a:ext cx="256680" cy="9000"/>
                </a:xfrm>
                <a:prstGeom prst="rect">
                  <a:avLst/>
                </a:prstGeom>
                <a:solidFill>
                  <a:srgbClr val="656500"/>
                </a:solidFill>
                <a:ln w="9360">
                  <a:noFill/>
                </a:ln>
              </p:spPr>
              <p:style>
                <a:lnRef idx="0">
                  <a:scrgbClr r="0" g="0" b="0"/>
                </a:lnRef>
                <a:fillRef idx="0">
                  <a:scrgbClr r="0" g="0" b="0"/>
                </a:fillRef>
                <a:effectRef idx="0">
                  <a:scrgbClr r="0" g="0" b="0"/>
                </a:effectRef>
                <a:fontRef idx="minor"/>
              </p:style>
            </p:sp>
            <p:sp>
              <p:nvSpPr>
                <p:cNvPr id="1578" name="CustomShape 909"/>
                <p:cNvSpPr/>
                <p:nvPr/>
              </p:nvSpPr>
              <p:spPr>
                <a:xfrm>
                  <a:off x="7296120" y="3562200"/>
                  <a:ext cx="256680" cy="9000"/>
                </a:xfrm>
                <a:prstGeom prst="rect">
                  <a:avLst/>
                </a:prstGeom>
                <a:solidFill>
                  <a:srgbClr val="676700"/>
                </a:solidFill>
                <a:ln w="9360">
                  <a:noFill/>
                </a:ln>
              </p:spPr>
              <p:style>
                <a:lnRef idx="0">
                  <a:scrgbClr r="0" g="0" b="0"/>
                </a:lnRef>
                <a:fillRef idx="0">
                  <a:scrgbClr r="0" g="0" b="0"/>
                </a:fillRef>
                <a:effectRef idx="0">
                  <a:scrgbClr r="0" g="0" b="0"/>
                </a:effectRef>
                <a:fontRef idx="minor"/>
              </p:style>
            </p:sp>
            <p:sp>
              <p:nvSpPr>
                <p:cNvPr id="1579" name="CustomShape 910"/>
                <p:cNvSpPr/>
                <p:nvPr/>
              </p:nvSpPr>
              <p:spPr>
                <a:xfrm>
                  <a:off x="7296120" y="3571920"/>
                  <a:ext cx="256680" cy="9000"/>
                </a:xfrm>
                <a:prstGeom prst="rect">
                  <a:avLst/>
                </a:prstGeom>
                <a:solidFill>
                  <a:srgbClr val="686800"/>
                </a:solidFill>
                <a:ln w="9360">
                  <a:noFill/>
                </a:ln>
              </p:spPr>
              <p:style>
                <a:lnRef idx="0">
                  <a:scrgbClr r="0" g="0" b="0"/>
                </a:lnRef>
                <a:fillRef idx="0">
                  <a:scrgbClr r="0" g="0" b="0"/>
                </a:fillRef>
                <a:effectRef idx="0">
                  <a:scrgbClr r="0" g="0" b="0"/>
                </a:effectRef>
                <a:fontRef idx="minor"/>
              </p:style>
            </p:sp>
            <p:sp>
              <p:nvSpPr>
                <p:cNvPr id="1580" name="CustomShape 911"/>
                <p:cNvSpPr/>
                <p:nvPr/>
              </p:nvSpPr>
              <p:spPr>
                <a:xfrm>
                  <a:off x="7296120" y="3581280"/>
                  <a:ext cx="256680" cy="9000"/>
                </a:xfrm>
                <a:prstGeom prst="rect">
                  <a:avLst/>
                </a:prstGeom>
                <a:solidFill>
                  <a:srgbClr val="6B6B00"/>
                </a:solidFill>
                <a:ln w="9360">
                  <a:noFill/>
                </a:ln>
              </p:spPr>
              <p:style>
                <a:lnRef idx="0">
                  <a:scrgbClr r="0" g="0" b="0"/>
                </a:lnRef>
                <a:fillRef idx="0">
                  <a:scrgbClr r="0" g="0" b="0"/>
                </a:fillRef>
                <a:effectRef idx="0">
                  <a:scrgbClr r="0" g="0" b="0"/>
                </a:effectRef>
                <a:fontRef idx="minor"/>
              </p:style>
            </p:sp>
            <p:sp>
              <p:nvSpPr>
                <p:cNvPr id="1581" name="CustomShape 912"/>
                <p:cNvSpPr/>
                <p:nvPr/>
              </p:nvSpPr>
              <p:spPr>
                <a:xfrm>
                  <a:off x="7296120" y="3591000"/>
                  <a:ext cx="256680" cy="9000"/>
                </a:xfrm>
                <a:prstGeom prst="rect">
                  <a:avLst/>
                </a:prstGeom>
                <a:solidFill>
                  <a:srgbClr val="6C6C00"/>
                </a:solidFill>
                <a:ln w="9360">
                  <a:noFill/>
                </a:ln>
              </p:spPr>
              <p:style>
                <a:lnRef idx="0">
                  <a:scrgbClr r="0" g="0" b="0"/>
                </a:lnRef>
                <a:fillRef idx="0">
                  <a:scrgbClr r="0" g="0" b="0"/>
                </a:fillRef>
                <a:effectRef idx="0">
                  <a:scrgbClr r="0" g="0" b="0"/>
                </a:effectRef>
                <a:fontRef idx="minor"/>
              </p:style>
            </p:sp>
            <p:sp>
              <p:nvSpPr>
                <p:cNvPr id="1582" name="CustomShape 913"/>
                <p:cNvSpPr/>
                <p:nvPr/>
              </p:nvSpPr>
              <p:spPr>
                <a:xfrm>
                  <a:off x="7296120" y="3600360"/>
                  <a:ext cx="256680" cy="9000"/>
                </a:xfrm>
                <a:prstGeom prst="rect">
                  <a:avLst/>
                </a:prstGeom>
                <a:solidFill>
                  <a:srgbClr val="6E6E00"/>
                </a:solidFill>
                <a:ln w="9360">
                  <a:noFill/>
                </a:ln>
              </p:spPr>
              <p:style>
                <a:lnRef idx="0">
                  <a:scrgbClr r="0" g="0" b="0"/>
                </a:lnRef>
                <a:fillRef idx="0">
                  <a:scrgbClr r="0" g="0" b="0"/>
                </a:fillRef>
                <a:effectRef idx="0">
                  <a:scrgbClr r="0" g="0" b="0"/>
                </a:effectRef>
                <a:fontRef idx="minor"/>
              </p:style>
            </p:sp>
            <p:sp>
              <p:nvSpPr>
                <p:cNvPr id="1583" name="CustomShape 914"/>
                <p:cNvSpPr/>
                <p:nvPr/>
              </p:nvSpPr>
              <p:spPr>
                <a:xfrm>
                  <a:off x="7296120" y="3610080"/>
                  <a:ext cx="256680" cy="9000"/>
                </a:xfrm>
                <a:prstGeom prst="rect">
                  <a:avLst/>
                </a:prstGeom>
                <a:solidFill>
                  <a:srgbClr val="6F6F00"/>
                </a:solidFill>
                <a:ln w="9360">
                  <a:noFill/>
                </a:ln>
              </p:spPr>
              <p:style>
                <a:lnRef idx="0">
                  <a:scrgbClr r="0" g="0" b="0"/>
                </a:lnRef>
                <a:fillRef idx="0">
                  <a:scrgbClr r="0" g="0" b="0"/>
                </a:fillRef>
                <a:effectRef idx="0">
                  <a:scrgbClr r="0" g="0" b="0"/>
                </a:effectRef>
                <a:fontRef idx="minor"/>
              </p:style>
            </p:sp>
            <p:sp>
              <p:nvSpPr>
                <p:cNvPr id="1584" name="CustomShape 915"/>
                <p:cNvSpPr/>
                <p:nvPr/>
              </p:nvSpPr>
              <p:spPr>
                <a:xfrm>
                  <a:off x="7296120" y="3619440"/>
                  <a:ext cx="256680" cy="9000"/>
                </a:xfrm>
                <a:prstGeom prst="rect">
                  <a:avLst/>
                </a:prstGeom>
                <a:solidFill>
                  <a:srgbClr val="707000"/>
                </a:solidFill>
                <a:ln w="9360">
                  <a:noFill/>
                </a:ln>
              </p:spPr>
              <p:style>
                <a:lnRef idx="0">
                  <a:scrgbClr r="0" g="0" b="0"/>
                </a:lnRef>
                <a:fillRef idx="0">
                  <a:scrgbClr r="0" g="0" b="0"/>
                </a:fillRef>
                <a:effectRef idx="0">
                  <a:scrgbClr r="0" g="0" b="0"/>
                </a:effectRef>
                <a:fontRef idx="minor"/>
              </p:style>
            </p:sp>
            <p:sp>
              <p:nvSpPr>
                <p:cNvPr id="1585" name="CustomShape 916"/>
                <p:cNvSpPr/>
                <p:nvPr/>
              </p:nvSpPr>
              <p:spPr>
                <a:xfrm>
                  <a:off x="7296120" y="3629160"/>
                  <a:ext cx="256680" cy="9000"/>
                </a:xfrm>
                <a:prstGeom prst="rect">
                  <a:avLst/>
                </a:prstGeom>
                <a:solidFill>
                  <a:srgbClr val="727200"/>
                </a:solidFill>
                <a:ln w="9360">
                  <a:noFill/>
                </a:ln>
              </p:spPr>
              <p:style>
                <a:lnRef idx="0">
                  <a:scrgbClr r="0" g="0" b="0"/>
                </a:lnRef>
                <a:fillRef idx="0">
                  <a:scrgbClr r="0" g="0" b="0"/>
                </a:fillRef>
                <a:effectRef idx="0">
                  <a:scrgbClr r="0" g="0" b="0"/>
                </a:effectRef>
                <a:fontRef idx="minor"/>
              </p:style>
            </p:sp>
            <p:sp>
              <p:nvSpPr>
                <p:cNvPr id="1586" name="CustomShape 917"/>
                <p:cNvSpPr/>
                <p:nvPr/>
              </p:nvSpPr>
              <p:spPr>
                <a:xfrm>
                  <a:off x="7296120" y="3638520"/>
                  <a:ext cx="256680" cy="9000"/>
                </a:xfrm>
                <a:prstGeom prst="rect">
                  <a:avLst/>
                </a:prstGeom>
                <a:solidFill>
                  <a:srgbClr val="737300"/>
                </a:solidFill>
                <a:ln w="9360">
                  <a:noFill/>
                </a:ln>
              </p:spPr>
              <p:style>
                <a:lnRef idx="0">
                  <a:scrgbClr r="0" g="0" b="0"/>
                </a:lnRef>
                <a:fillRef idx="0">
                  <a:scrgbClr r="0" g="0" b="0"/>
                </a:fillRef>
                <a:effectRef idx="0">
                  <a:scrgbClr r="0" g="0" b="0"/>
                </a:effectRef>
                <a:fontRef idx="minor"/>
              </p:style>
            </p:sp>
            <p:sp>
              <p:nvSpPr>
                <p:cNvPr id="1587" name="CustomShape 918"/>
                <p:cNvSpPr/>
                <p:nvPr/>
              </p:nvSpPr>
              <p:spPr>
                <a:xfrm>
                  <a:off x="7296120" y="3648240"/>
                  <a:ext cx="256680" cy="9000"/>
                </a:xfrm>
                <a:prstGeom prst="rect">
                  <a:avLst/>
                </a:prstGeom>
                <a:solidFill>
                  <a:srgbClr val="767600"/>
                </a:solidFill>
                <a:ln w="9360">
                  <a:noFill/>
                </a:ln>
              </p:spPr>
              <p:style>
                <a:lnRef idx="0">
                  <a:scrgbClr r="0" g="0" b="0"/>
                </a:lnRef>
                <a:fillRef idx="0">
                  <a:scrgbClr r="0" g="0" b="0"/>
                </a:fillRef>
                <a:effectRef idx="0">
                  <a:scrgbClr r="0" g="0" b="0"/>
                </a:effectRef>
                <a:fontRef idx="minor"/>
              </p:style>
            </p:sp>
            <p:sp>
              <p:nvSpPr>
                <p:cNvPr id="1588" name="CustomShape 919"/>
                <p:cNvSpPr/>
                <p:nvPr/>
              </p:nvSpPr>
              <p:spPr>
                <a:xfrm>
                  <a:off x="7296120" y="3657600"/>
                  <a:ext cx="256680" cy="9000"/>
                </a:xfrm>
                <a:prstGeom prst="rect">
                  <a:avLst/>
                </a:prstGeom>
                <a:solidFill>
                  <a:srgbClr val="777700"/>
                </a:solidFill>
                <a:ln w="9360">
                  <a:noFill/>
                </a:ln>
              </p:spPr>
              <p:style>
                <a:lnRef idx="0">
                  <a:scrgbClr r="0" g="0" b="0"/>
                </a:lnRef>
                <a:fillRef idx="0">
                  <a:scrgbClr r="0" g="0" b="0"/>
                </a:fillRef>
                <a:effectRef idx="0">
                  <a:scrgbClr r="0" g="0" b="0"/>
                </a:effectRef>
                <a:fontRef idx="minor"/>
              </p:style>
            </p:sp>
            <p:sp>
              <p:nvSpPr>
                <p:cNvPr id="1589" name="CustomShape 920"/>
                <p:cNvSpPr/>
                <p:nvPr/>
              </p:nvSpPr>
              <p:spPr>
                <a:xfrm>
                  <a:off x="7296120" y="3666960"/>
                  <a:ext cx="256680" cy="9000"/>
                </a:xfrm>
                <a:prstGeom prst="rect">
                  <a:avLst/>
                </a:prstGeom>
                <a:solidFill>
                  <a:srgbClr val="797900"/>
                </a:solidFill>
                <a:ln w="9360">
                  <a:noFill/>
                </a:ln>
              </p:spPr>
              <p:style>
                <a:lnRef idx="0">
                  <a:scrgbClr r="0" g="0" b="0"/>
                </a:lnRef>
                <a:fillRef idx="0">
                  <a:scrgbClr r="0" g="0" b="0"/>
                </a:fillRef>
                <a:effectRef idx="0">
                  <a:scrgbClr r="0" g="0" b="0"/>
                </a:effectRef>
                <a:fontRef idx="minor"/>
              </p:style>
            </p:sp>
            <p:sp>
              <p:nvSpPr>
                <p:cNvPr id="1590" name="CustomShape 921"/>
                <p:cNvSpPr/>
                <p:nvPr/>
              </p:nvSpPr>
              <p:spPr>
                <a:xfrm>
                  <a:off x="7296120" y="3676680"/>
                  <a:ext cx="256680" cy="9000"/>
                </a:xfrm>
                <a:prstGeom prst="rect">
                  <a:avLst/>
                </a:prstGeom>
                <a:solidFill>
                  <a:srgbClr val="7A7A00"/>
                </a:solidFill>
                <a:ln w="9360">
                  <a:noFill/>
                </a:ln>
              </p:spPr>
              <p:style>
                <a:lnRef idx="0">
                  <a:scrgbClr r="0" g="0" b="0"/>
                </a:lnRef>
                <a:fillRef idx="0">
                  <a:scrgbClr r="0" g="0" b="0"/>
                </a:fillRef>
                <a:effectRef idx="0">
                  <a:scrgbClr r="0" g="0" b="0"/>
                </a:effectRef>
                <a:fontRef idx="minor"/>
              </p:style>
            </p:sp>
            <p:sp>
              <p:nvSpPr>
                <p:cNvPr id="1591" name="CustomShape 922"/>
                <p:cNvSpPr/>
                <p:nvPr/>
              </p:nvSpPr>
              <p:spPr>
                <a:xfrm>
                  <a:off x="7296120" y="3686040"/>
                  <a:ext cx="256680" cy="9000"/>
                </a:xfrm>
                <a:prstGeom prst="rect">
                  <a:avLst/>
                </a:prstGeom>
                <a:solidFill>
                  <a:srgbClr val="7B7B00"/>
                </a:solidFill>
                <a:ln w="9360">
                  <a:noFill/>
                </a:ln>
              </p:spPr>
              <p:style>
                <a:lnRef idx="0">
                  <a:scrgbClr r="0" g="0" b="0"/>
                </a:lnRef>
                <a:fillRef idx="0">
                  <a:scrgbClr r="0" g="0" b="0"/>
                </a:fillRef>
                <a:effectRef idx="0">
                  <a:scrgbClr r="0" g="0" b="0"/>
                </a:effectRef>
                <a:fontRef idx="minor"/>
              </p:style>
            </p:sp>
            <p:sp>
              <p:nvSpPr>
                <p:cNvPr id="1592" name="CustomShape 923"/>
                <p:cNvSpPr/>
                <p:nvPr/>
              </p:nvSpPr>
              <p:spPr>
                <a:xfrm>
                  <a:off x="7296120" y="3695760"/>
                  <a:ext cx="256680" cy="9000"/>
                </a:xfrm>
                <a:prstGeom prst="rect">
                  <a:avLst/>
                </a:prstGeom>
                <a:solidFill>
                  <a:srgbClr val="7D7D00"/>
                </a:solidFill>
                <a:ln w="9360">
                  <a:noFill/>
                </a:ln>
              </p:spPr>
              <p:style>
                <a:lnRef idx="0">
                  <a:scrgbClr r="0" g="0" b="0"/>
                </a:lnRef>
                <a:fillRef idx="0">
                  <a:scrgbClr r="0" g="0" b="0"/>
                </a:fillRef>
                <a:effectRef idx="0">
                  <a:scrgbClr r="0" g="0" b="0"/>
                </a:effectRef>
                <a:fontRef idx="minor"/>
              </p:style>
            </p:sp>
            <p:sp>
              <p:nvSpPr>
                <p:cNvPr id="1593" name="CustomShape 924"/>
                <p:cNvSpPr/>
                <p:nvPr/>
              </p:nvSpPr>
              <p:spPr>
                <a:xfrm>
                  <a:off x="7296120" y="3705120"/>
                  <a:ext cx="256680" cy="9000"/>
                </a:xfrm>
                <a:prstGeom prst="rect">
                  <a:avLst/>
                </a:prstGeom>
                <a:solidFill>
                  <a:srgbClr val="7F7F00"/>
                </a:solidFill>
                <a:ln w="9360">
                  <a:noFill/>
                </a:ln>
              </p:spPr>
              <p:style>
                <a:lnRef idx="0">
                  <a:scrgbClr r="0" g="0" b="0"/>
                </a:lnRef>
                <a:fillRef idx="0">
                  <a:scrgbClr r="0" g="0" b="0"/>
                </a:fillRef>
                <a:effectRef idx="0">
                  <a:scrgbClr r="0" g="0" b="0"/>
                </a:effectRef>
                <a:fontRef idx="minor"/>
              </p:style>
            </p:sp>
            <p:sp>
              <p:nvSpPr>
                <p:cNvPr id="1594" name="CustomShape 925"/>
                <p:cNvSpPr/>
                <p:nvPr/>
              </p:nvSpPr>
              <p:spPr>
                <a:xfrm>
                  <a:off x="7296120" y="3714840"/>
                  <a:ext cx="256680" cy="9000"/>
                </a:xfrm>
                <a:prstGeom prst="rect">
                  <a:avLst/>
                </a:prstGeom>
                <a:solidFill>
                  <a:srgbClr val="818100"/>
                </a:solidFill>
                <a:ln w="9360">
                  <a:noFill/>
                </a:ln>
              </p:spPr>
              <p:style>
                <a:lnRef idx="0">
                  <a:scrgbClr r="0" g="0" b="0"/>
                </a:lnRef>
                <a:fillRef idx="0">
                  <a:scrgbClr r="0" g="0" b="0"/>
                </a:fillRef>
                <a:effectRef idx="0">
                  <a:scrgbClr r="0" g="0" b="0"/>
                </a:effectRef>
                <a:fontRef idx="minor"/>
              </p:style>
            </p:sp>
            <p:sp>
              <p:nvSpPr>
                <p:cNvPr id="1595" name="CustomShape 926"/>
                <p:cNvSpPr/>
                <p:nvPr/>
              </p:nvSpPr>
              <p:spPr>
                <a:xfrm>
                  <a:off x="7296120" y="3724200"/>
                  <a:ext cx="256680" cy="9000"/>
                </a:xfrm>
                <a:prstGeom prst="rect">
                  <a:avLst/>
                </a:prstGeom>
                <a:solidFill>
                  <a:srgbClr val="828200"/>
                </a:solidFill>
                <a:ln w="9360">
                  <a:noFill/>
                </a:ln>
              </p:spPr>
              <p:style>
                <a:lnRef idx="0">
                  <a:scrgbClr r="0" g="0" b="0"/>
                </a:lnRef>
                <a:fillRef idx="0">
                  <a:scrgbClr r="0" g="0" b="0"/>
                </a:fillRef>
                <a:effectRef idx="0">
                  <a:scrgbClr r="0" g="0" b="0"/>
                </a:effectRef>
                <a:fontRef idx="minor"/>
              </p:style>
            </p:sp>
            <p:sp>
              <p:nvSpPr>
                <p:cNvPr id="1596" name="CustomShape 927"/>
                <p:cNvSpPr/>
                <p:nvPr/>
              </p:nvSpPr>
              <p:spPr>
                <a:xfrm>
                  <a:off x="7296120" y="3733920"/>
                  <a:ext cx="256680" cy="9000"/>
                </a:xfrm>
                <a:prstGeom prst="rect">
                  <a:avLst/>
                </a:prstGeom>
                <a:solidFill>
                  <a:srgbClr val="838300"/>
                </a:solidFill>
                <a:ln w="9360">
                  <a:noFill/>
                </a:ln>
              </p:spPr>
              <p:style>
                <a:lnRef idx="0">
                  <a:scrgbClr r="0" g="0" b="0"/>
                </a:lnRef>
                <a:fillRef idx="0">
                  <a:scrgbClr r="0" g="0" b="0"/>
                </a:fillRef>
                <a:effectRef idx="0">
                  <a:scrgbClr r="0" g="0" b="0"/>
                </a:effectRef>
                <a:fontRef idx="minor"/>
              </p:style>
            </p:sp>
            <p:sp>
              <p:nvSpPr>
                <p:cNvPr id="1597" name="CustomShape 928"/>
                <p:cNvSpPr/>
                <p:nvPr/>
              </p:nvSpPr>
              <p:spPr>
                <a:xfrm>
                  <a:off x="7296120" y="3743280"/>
                  <a:ext cx="256680" cy="9000"/>
                </a:xfrm>
                <a:prstGeom prst="rect">
                  <a:avLst/>
                </a:prstGeom>
                <a:solidFill>
                  <a:srgbClr val="858500"/>
                </a:solidFill>
                <a:ln w="9360">
                  <a:noFill/>
                </a:ln>
              </p:spPr>
              <p:style>
                <a:lnRef idx="0">
                  <a:scrgbClr r="0" g="0" b="0"/>
                </a:lnRef>
                <a:fillRef idx="0">
                  <a:scrgbClr r="0" g="0" b="0"/>
                </a:fillRef>
                <a:effectRef idx="0">
                  <a:scrgbClr r="0" g="0" b="0"/>
                </a:effectRef>
                <a:fontRef idx="minor"/>
              </p:style>
            </p:sp>
            <p:sp>
              <p:nvSpPr>
                <p:cNvPr id="1598" name="CustomShape 929"/>
                <p:cNvSpPr/>
                <p:nvPr/>
              </p:nvSpPr>
              <p:spPr>
                <a:xfrm>
                  <a:off x="7296120" y="3753000"/>
                  <a:ext cx="256680" cy="9000"/>
                </a:xfrm>
                <a:prstGeom prst="rect">
                  <a:avLst/>
                </a:prstGeom>
                <a:solidFill>
                  <a:srgbClr val="868600"/>
                </a:solidFill>
                <a:ln w="9360">
                  <a:noFill/>
                </a:ln>
              </p:spPr>
              <p:style>
                <a:lnRef idx="0">
                  <a:scrgbClr r="0" g="0" b="0"/>
                </a:lnRef>
                <a:fillRef idx="0">
                  <a:scrgbClr r="0" g="0" b="0"/>
                </a:fillRef>
                <a:effectRef idx="0">
                  <a:scrgbClr r="0" g="0" b="0"/>
                </a:effectRef>
                <a:fontRef idx="minor"/>
              </p:style>
            </p:sp>
            <p:sp>
              <p:nvSpPr>
                <p:cNvPr id="1599" name="CustomShape 930"/>
                <p:cNvSpPr/>
                <p:nvPr/>
              </p:nvSpPr>
              <p:spPr>
                <a:xfrm>
                  <a:off x="7296120" y="3762360"/>
                  <a:ext cx="256680" cy="9000"/>
                </a:xfrm>
                <a:prstGeom prst="rect">
                  <a:avLst/>
                </a:prstGeom>
                <a:solidFill>
                  <a:srgbClr val="878700"/>
                </a:solidFill>
                <a:ln w="9360">
                  <a:noFill/>
                </a:ln>
              </p:spPr>
              <p:style>
                <a:lnRef idx="0">
                  <a:scrgbClr r="0" g="0" b="0"/>
                </a:lnRef>
                <a:fillRef idx="0">
                  <a:scrgbClr r="0" g="0" b="0"/>
                </a:fillRef>
                <a:effectRef idx="0">
                  <a:scrgbClr r="0" g="0" b="0"/>
                </a:effectRef>
                <a:fontRef idx="minor"/>
              </p:style>
            </p:sp>
            <p:sp>
              <p:nvSpPr>
                <p:cNvPr id="1600" name="CustomShape 931"/>
                <p:cNvSpPr/>
                <p:nvPr/>
              </p:nvSpPr>
              <p:spPr>
                <a:xfrm>
                  <a:off x="7296120" y="3772080"/>
                  <a:ext cx="256680" cy="9000"/>
                </a:xfrm>
                <a:prstGeom prst="rect">
                  <a:avLst/>
                </a:prstGeom>
                <a:solidFill>
                  <a:srgbClr val="8A8A00"/>
                </a:solidFill>
                <a:ln w="9360">
                  <a:noFill/>
                </a:ln>
              </p:spPr>
              <p:style>
                <a:lnRef idx="0">
                  <a:scrgbClr r="0" g="0" b="0"/>
                </a:lnRef>
                <a:fillRef idx="0">
                  <a:scrgbClr r="0" g="0" b="0"/>
                </a:fillRef>
                <a:effectRef idx="0">
                  <a:scrgbClr r="0" g="0" b="0"/>
                </a:effectRef>
                <a:fontRef idx="minor"/>
              </p:style>
            </p:sp>
            <p:sp>
              <p:nvSpPr>
                <p:cNvPr id="1601" name="CustomShape 932"/>
                <p:cNvSpPr/>
                <p:nvPr/>
              </p:nvSpPr>
              <p:spPr>
                <a:xfrm>
                  <a:off x="7296120" y="3781440"/>
                  <a:ext cx="256680" cy="9000"/>
                </a:xfrm>
                <a:prstGeom prst="rect">
                  <a:avLst/>
                </a:prstGeom>
                <a:solidFill>
                  <a:srgbClr val="8C8C00"/>
                </a:solidFill>
                <a:ln w="9360">
                  <a:noFill/>
                </a:ln>
              </p:spPr>
              <p:style>
                <a:lnRef idx="0">
                  <a:scrgbClr r="0" g="0" b="0"/>
                </a:lnRef>
                <a:fillRef idx="0">
                  <a:scrgbClr r="0" g="0" b="0"/>
                </a:fillRef>
                <a:effectRef idx="0">
                  <a:scrgbClr r="0" g="0" b="0"/>
                </a:effectRef>
                <a:fontRef idx="minor"/>
              </p:style>
            </p:sp>
            <p:sp>
              <p:nvSpPr>
                <p:cNvPr id="1602" name="CustomShape 933"/>
                <p:cNvSpPr/>
                <p:nvPr/>
              </p:nvSpPr>
              <p:spPr>
                <a:xfrm>
                  <a:off x="7296120" y="3790800"/>
                  <a:ext cx="256680" cy="9000"/>
                </a:xfrm>
                <a:prstGeom prst="rect">
                  <a:avLst/>
                </a:prstGeom>
                <a:solidFill>
                  <a:srgbClr val="8D8D00"/>
                </a:solidFill>
                <a:ln w="9360">
                  <a:noFill/>
                </a:ln>
              </p:spPr>
              <p:style>
                <a:lnRef idx="0">
                  <a:scrgbClr r="0" g="0" b="0"/>
                </a:lnRef>
                <a:fillRef idx="0">
                  <a:scrgbClr r="0" g="0" b="0"/>
                </a:fillRef>
                <a:effectRef idx="0">
                  <a:scrgbClr r="0" g="0" b="0"/>
                </a:effectRef>
                <a:fontRef idx="minor"/>
              </p:style>
            </p:sp>
            <p:sp>
              <p:nvSpPr>
                <p:cNvPr id="1603" name="CustomShape 934"/>
                <p:cNvSpPr/>
                <p:nvPr/>
              </p:nvSpPr>
              <p:spPr>
                <a:xfrm>
                  <a:off x="7296120" y="3800520"/>
                  <a:ext cx="256680" cy="9000"/>
                </a:xfrm>
                <a:prstGeom prst="rect">
                  <a:avLst/>
                </a:prstGeom>
                <a:solidFill>
                  <a:srgbClr val="8E8E00"/>
                </a:solidFill>
                <a:ln w="9360">
                  <a:noFill/>
                </a:ln>
              </p:spPr>
              <p:style>
                <a:lnRef idx="0">
                  <a:scrgbClr r="0" g="0" b="0"/>
                </a:lnRef>
                <a:fillRef idx="0">
                  <a:scrgbClr r="0" g="0" b="0"/>
                </a:fillRef>
                <a:effectRef idx="0">
                  <a:scrgbClr r="0" g="0" b="0"/>
                </a:effectRef>
                <a:fontRef idx="minor"/>
              </p:style>
            </p:sp>
            <p:sp>
              <p:nvSpPr>
                <p:cNvPr id="1604" name="CustomShape 935"/>
                <p:cNvSpPr/>
                <p:nvPr/>
              </p:nvSpPr>
              <p:spPr>
                <a:xfrm>
                  <a:off x="7296120" y="3809880"/>
                  <a:ext cx="256680" cy="9000"/>
                </a:xfrm>
                <a:prstGeom prst="rect">
                  <a:avLst/>
                </a:prstGeom>
                <a:solidFill>
                  <a:srgbClr val="909000"/>
                </a:solidFill>
                <a:ln w="9360">
                  <a:noFill/>
                </a:ln>
              </p:spPr>
              <p:style>
                <a:lnRef idx="0">
                  <a:scrgbClr r="0" g="0" b="0"/>
                </a:lnRef>
                <a:fillRef idx="0">
                  <a:scrgbClr r="0" g="0" b="0"/>
                </a:fillRef>
                <a:effectRef idx="0">
                  <a:scrgbClr r="0" g="0" b="0"/>
                </a:effectRef>
                <a:fontRef idx="minor"/>
              </p:style>
            </p:sp>
            <p:sp>
              <p:nvSpPr>
                <p:cNvPr id="1605" name="CustomShape 936"/>
                <p:cNvSpPr/>
                <p:nvPr/>
              </p:nvSpPr>
              <p:spPr>
                <a:xfrm>
                  <a:off x="7296120" y="3819600"/>
                  <a:ext cx="256680" cy="9000"/>
                </a:xfrm>
                <a:prstGeom prst="rect">
                  <a:avLst/>
                </a:prstGeom>
                <a:solidFill>
                  <a:srgbClr val="919100"/>
                </a:solidFill>
                <a:ln w="9360">
                  <a:noFill/>
                </a:ln>
              </p:spPr>
              <p:style>
                <a:lnRef idx="0">
                  <a:scrgbClr r="0" g="0" b="0"/>
                </a:lnRef>
                <a:fillRef idx="0">
                  <a:scrgbClr r="0" g="0" b="0"/>
                </a:fillRef>
                <a:effectRef idx="0">
                  <a:scrgbClr r="0" g="0" b="0"/>
                </a:effectRef>
                <a:fontRef idx="minor"/>
              </p:style>
            </p:sp>
            <p:sp>
              <p:nvSpPr>
                <p:cNvPr id="1606" name="CustomShape 937"/>
                <p:cNvSpPr/>
                <p:nvPr/>
              </p:nvSpPr>
              <p:spPr>
                <a:xfrm>
                  <a:off x="7296120" y="3828960"/>
                  <a:ext cx="256680" cy="9000"/>
                </a:xfrm>
                <a:prstGeom prst="rect">
                  <a:avLst/>
                </a:prstGeom>
                <a:solidFill>
                  <a:srgbClr val="949400"/>
                </a:solidFill>
                <a:ln w="9360">
                  <a:noFill/>
                </a:ln>
              </p:spPr>
              <p:style>
                <a:lnRef idx="0">
                  <a:scrgbClr r="0" g="0" b="0"/>
                </a:lnRef>
                <a:fillRef idx="0">
                  <a:scrgbClr r="0" g="0" b="0"/>
                </a:fillRef>
                <a:effectRef idx="0">
                  <a:scrgbClr r="0" g="0" b="0"/>
                </a:effectRef>
                <a:fontRef idx="minor"/>
              </p:style>
            </p:sp>
            <p:sp>
              <p:nvSpPr>
                <p:cNvPr id="1607" name="CustomShape 938"/>
                <p:cNvSpPr/>
                <p:nvPr/>
              </p:nvSpPr>
              <p:spPr>
                <a:xfrm>
                  <a:off x="7296120" y="3838680"/>
                  <a:ext cx="256680" cy="9000"/>
                </a:xfrm>
                <a:prstGeom prst="rect">
                  <a:avLst/>
                </a:prstGeom>
                <a:solidFill>
                  <a:srgbClr val="959500"/>
                </a:solidFill>
                <a:ln w="9360">
                  <a:noFill/>
                </a:ln>
              </p:spPr>
              <p:style>
                <a:lnRef idx="0">
                  <a:scrgbClr r="0" g="0" b="0"/>
                </a:lnRef>
                <a:fillRef idx="0">
                  <a:scrgbClr r="0" g="0" b="0"/>
                </a:fillRef>
                <a:effectRef idx="0">
                  <a:scrgbClr r="0" g="0" b="0"/>
                </a:effectRef>
                <a:fontRef idx="minor"/>
              </p:style>
            </p:sp>
            <p:sp>
              <p:nvSpPr>
                <p:cNvPr id="1608" name="CustomShape 939"/>
                <p:cNvSpPr/>
                <p:nvPr/>
              </p:nvSpPr>
              <p:spPr>
                <a:xfrm>
                  <a:off x="7296120" y="3848040"/>
                  <a:ext cx="256680" cy="9000"/>
                </a:xfrm>
                <a:prstGeom prst="rect">
                  <a:avLst/>
                </a:prstGeom>
                <a:solidFill>
                  <a:srgbClr val="969600"/>
                </a:solidFill>
                <a:ln w="9360">
                  <a:noFill/>
                </a:ln>
              </p:spPr>
              <p:style>
                <a:lnRef idx="0">
                  <a:scrgbClr r="0" g="0" b="0"/>
                </a:lnRef>
                <a:fillRef idx="0">
                  <a:scrgbClr r="0" g="0" b="0"/>
                </a:fillRef>
                <a:effectRef idx="0">
                  <a:scrgbClr r="0" g="0" b="0"/>
                </a:effectRef>
                <a:fontRef idx="minor"/>
              </p:style>
            </p:sp>
            <p:sp>
              <p:nvSpPr>
                <p:cNvPr id="1609" name="CustomShape 940"/>
                <p:cNvSpPr/>
                <p:nvPr/>
              </p:nvSpPr>
              <p:spPr>
                <a:xfrm>
                  <a:off x="7296120" y="3857760"/>
                  <a:ext cx="256680" cy="9000"/>
                </a:xfrm>
                <a:prstGeom prst="rect">
                  <a:avLst/>
                </a:prstGeom>
                <a:solidFill>
                  <a:srgbClr val="989800"/>
                </a:solidFill>
                <a:ln w="9360">
                  <a:noFill/>
                </a:ln>
              </p:spPr>
              <p:style>
                <a:lnRef idx="0">
                  <a:scrgbClr r="0" g="0" b="0"/>
                </a:lnRef>
                <a:fillRef idx="0">
                  <a:scrgbClr r="0" g="0" b="0"/>
                </a:fillRef>
                <a:effectRef idx="0">
                  <a:scrgbClr r="0" g="0" b="0"/>
                </a:effectRef>
                <a:fontRef idx="minor"/>
              </p:style>
            </p:sp>
            <p:sp>
              <p:nvSpPr>
                <p:cNvPr id="1610" name="CustomShape 941"/>
                <p:cNvSpPr/>
                <p:nvPr/>
              </p:nvSpPr>
              <p:spPr>
                <a:xfrm>
                  <a:off x="7296120" y="3867120"/>
                  <a:ext cx="256680" cy="9000"/>
                </a:xfrm>
                <a:prstGeom prst="rect">
                  <a:avLst/>
                </a:prstGeom>
                <a:solidFill>
                  <a:srgbClr val="999900"/>
                </a:solidFill>
                <a:ln w="9360">
                  <a:noFill/>
                </a:ln>
              </p:spPr>
              <p:style>
                <a:lnRef idx="0">
                  <a:scrgbClr r="0" g="0" b="0"/>
                </a:lnRef>
                <a:fillRef idx="0">
                  <a:scrgbClr r="0" g="0" b="0"/>
                </a:fillRef>
                <a:effectRef idx="0">
                  <a:scrgbClr r="0" g="0" b="0"/>
                </a:effectRef>
                <a:fontRef idx="minor"/>
              </p:style>
            </p:sp>
            <p:sp>
              <p:nvSpPr>
                <p:cNvPr id="1611" name="CustomShape 942"/>
                <p:cNvSpPr/>
                <p:nvPr/>
              </p:nvSpPr>
              <p:spPr>
                <a:xfrm>
                  <a:off x="7296120" y="3876840"/>
                  <a:ext cx="256680" cy="9000"/>
                </a:xfrm>
                <a:prstGeom prst="rect">
                  <a:avLst/>
                </a:prstGeom>
                <a:solidFill>
                  <a:srgbClr val="9A9A00"/>
                </a:solidFill>
                <a:ln w="9360">
                  <a:noFill/>
                </a:ln>
              </p:spPr>
              <p:style>
                <a:lnRef idx="0">
                  <a:scrgbClr r="0" g="0" b="0"/>
                </a:lnRef>
                <a:fillRef idx="0">
                  <a:scrgbClr r="0" g="0" b="0"/>
                </a:fillRef>
                <a:effectRef idx="0">
                  <a:scrgbClr r="0" g="0" b="0"/>
                </a:effectRef>
                <a:fontRef idx="minor"/>
              </p:style>
            </p:sp>
            <p:sp>
              <p:nvSpPr>
                <p:cNvPr id="1612" name="CustomShape 943"/>
                <p:cNvSpPr/>
                <p:nvPr/>
              </p:nvSpPr>
              <p:spPr>
                <a:xfrm>
                  <a:off x="7296120" y="3886200"/>
                  <a:ext cx="256680" cy="9000"/>
                </a:xfrm>
                <a:prstGeom prst="rect">
                  <a:avLst/>
                </a:prstGeom>
                <a:solidFill>
                  <a:srgbClr val="9B9B00"/>
                </a:solidFill>
                <a:ln w="9360">
                  <a:noFill/>
                </a:ln>
              </p:spPr>
              <p:style>
                <a:lnRef idx="0">
                  <a:scrgbClr r="0" g="0" b="0"/>
                </a:lnRef>
                <a:fillRef idx="0">
                  <a:scrgbClr r="0" g="0" b="0"/>
                </a:fillRef>
                <a:effectRef idx="0">
                  <a:scrgbClr r="0" g="0" b="0"/>
                </a:effectRef>
                <a:fontRef idx="minor"/>
              </p:style>
            </p:sp>
            <p:sp>
              <p:nvSpPr>
                <p:cNvPr id="1613" name="CustomShape 944"/>
                <p:cNvSpPr/>
                <p:nvPr/>
              </p:nvSpPr>
              <p:spPr>
                <a:xfrm>
                  <a:off x="7296120" y="3895560"/>
                  <a:ext cx="256680" cy="9000"/>
                </a:xfrm>
                <a:prstGeom prst="rect">
                  <a:avLst/>
                </a:prstGeom>
                <a:solidFill>
                  <a:srgbClr val="9E9E00"/>
                </a:solidFill>
                <a:ln w="9360">
                  <a:noFill/>
                </a:ln>
              </p:spPr>
              <p:style>
                <a:lnRef idx="0">
                  <a:scrgbClr r="0" g="0" b="0"/>
                </a:lnRef>
                <a:fillRef idx="0">
                  <a:scrgbClr r="0" g="0" b="0"/>
                </a:fillRef>
                <a:effectRef idx="0">
                  <a:scrgbClr r="0" g="0" b="0"/>
                </a:effectRef>
                <a:fontRef idx="minor"/>
              </p:style>
            </p:sp>
            <p:sp>
              <p:nvSpPr>
                <p:cNvPr id="1614" name="CustomShape 945"/>
                <p:cNvSpPr/>
                <p:nvPr/>
              </p:nvSpPr>
              <p:spPr>
                <a:xfrm>
                  <a:off x="7296120" y="3905280"/>
                  <a:ext cx="256680" cy="9000"/>
                </a:xfrm>
                <a:prstGeom prst="rect">
                  <a:avLst/>
                </a:prstGeom>
                <a:solidFill>
                  <a:srgbClr val="9F9F00"/>
                </a:solidFill>
                <a:ln w="9360">
                  <a:noFill/>
                </a:ln>
              </p:spPr>
              <p:style>
                <a:lnRef idx="0">
                  <a:scrgbClr r="0" g="0" b="0"/>
                </a:lnRef>
                <a:fillRef idx="0">
                  <a:scrgbClr r="0" g="0" b="0"/>
                </a:fillRef>
                <a:effectRef idx="0">
                  <a:scrgbClr r="0" g="0" b="0"/>
                </a:effectRef>
                <a:fontRef idx="minor"/>
              </p:style>
            </p:sp>
            <p:sp>
              <p:nvSpPr>
                <p:cNvPr id="1615" name="CustomShape 946"/>
                <p:cNvSpPr/>
                <p:nvPr/>
              </p:nvSpPr>
              <p:spPr>
                <a:xfrm>
                  <a:off x="7296120" y="3914640"/>
                  <a:ext cx="256680" cy="9000"/>
                </a:xfrm>
                <a:prstGeom prst="rect">
                  <a:avLst/>
                </a:prstGeom>
                <a:solidFill>
                  <a:srgbClr val="A1A100"/>
                </a:solidFill>
                <a:ln w="9360">
                  <a:noFill/>
                </a:ln>
              </p:spPr>
              <p:style>
                <a:lnRef idx="0">
                  <a:scrgbClr r="0" g="0" b="0"/>
                </a:lnRef>
                <a:fillRef idx="0">
                  <a:scrgbClr r="0" g="0" b="0"/>
                </a:fillRef>
                <a:effectRef idx="0">
                  <a:scrgbClr r="0" g="0" b="0"/>
                </a:effectRef>
                <a:fontRef idx="minor"/>
              </p:style>
            </p:sp>
            <p:sp>
              <p:nvSpPr>
                <p:cNvPr id="1616" name="CustomShape 947"/>
                <p:cNvSpPr/>
                <p:nvPr/>
              </p:nvSpPr>
              <p:spPr>
                <a:xfrm>
                  <a:off x="7296120" y="3924360"/>
                  <a:ext cx="256680" cy="9000"/>
                </a:xfrm>
                <a:prstGeom prst="rect">
                  <a:avLst/>
                </a:prstGeom>
                <a:solidFill>
                  <a:srgbClr val="A2A200"/>
                </a:solidFill>
                <a:ln w="9360">
                  <a:noFill/>
                </a:ln>
              </p:spPr>
              <p:style>
                <a:lnRef idx="0">
                  <a:scrgbClr r="0" g="0" b="0"/>
                </a:lnRef>
                <a:fillRef idx="0">
                  <a:scrgbClr r="0" g="0" b="0"/>
                </a:fillRef>
                <a:effectRef idx="0">
                  <a:scrgbClr r="0" g="0" b="0"/>
                </a:effectRef>
                <a:fontRef idx="minor"/>
              </p:style>
            </p:sp>
            <p:sp>
              <p:nvSpPr>
                <p:cNvPr id="1617" name="CustomShape 948"/>
                <p:cNvSpPr/>
                <p:nvPr/>
              </p:nvSpPr>
              <p:spPr>
                <a:xfrm>
                  <a:off x="7296120" y="3933720"/>
                  <a:ext cx="256680" cy="9000"/>
                </a:xfrm>
                <a:prstGeom prst="rect">
                  <a:avLst/>
                </a:prstGeom>
                <a:solidFill>
                  <a:srgbClr val="A3A300"/>
                </a:solidFill>
                <a:ln w="9360">
                  <a:noFill/>
                </a:ln>
              </p:spPr>
              <p:style>
                <a:lnRef idx="0">
                  <a:scrgbClr r="0" g="0" b="0"/>
                </a:lnRef>
                <a:fillRef idx="0">
                  <a:scrgbClr r="0" g="0" b="0"/>
                </a:fillRef>
                <a:effectRef idx="0">
                  <a:scrgbClr r="0" g="0" b="0"/>
                </a:effectRef>
                <a:fontRef idx="minor"/>
              </p:style>
            </p:sp>
            <p:sp>
              <p:nvSpPr>
                <p:cNvPr id="1618" name="CustomShape 949"/>
                <p:cNvSpPr/>
                <p:nvPr/>
              </p:nvSpPr>
              <p:spPr>
                <a:xfrm>
                  <a:off x="7296120" y="3943440"/>
                  <a:ext cx="256680" cy="9000"/>
                </a:xfrm>
                <a:prstGeom prst="rect">
                  <a:avLst/>
                </a:prstGeom>
                <a:solidFill>
                  <a:srgbClr val="A4A400"/>
                </a:solidFill>
                <a:ln w="9360">
                  <a:noFill/>
                </a:ln>
              </p:spPr>
              <p:style>
                <a:lnRef idx="0">
                  <a:scrgbClr r="0" g="0" b="0"/>
                </a:lnRef>
                <a:fillRef idx="0">
                  <a:scrgbClr r="0" g="0" b="0"/>
                </a:fillRef>
                <a:effectRef idx="0">
                  <a:scrgbClr r="0" g="0" b="0"/>
                </a:effectRef>
                <a:fontRef idx="minor"/>
              </p:style>
            </p:sp>
            <p:sp>
              <p:nvSpPr>
                <p:cNvPr id="1619" name="CustomShape 950"/>
                <p:cNvSpPr/>
                <p:nvPr/>
              </p:nvSpPr>
              <p:spPr>
                <a:xfrm>
                  <a:off x="7296120" y="3952800"/>
                  <a:ext cx="256680" cy="9000"/>
                </a:xfrm>
                <a:prstGeom prst="rect">
                  <a:avLst/>
                </a:prstGeom>
                <a:solidFill>
                  <a:srgbClr val="A7A700"/>
                </a:solidFill>
                <a:ln w="9360">
                  <a:noFill/>
                </a:ln>
              </p:spPr>
              <p:style>
                <a:lnRef idx="0">
                  <a:scrgbClr r="0" g="0" b="0"/>
                </a:lnRef>
                <a:fillRef idx="0">
                  <a:scrgbClr r="0" g="0" b="0"/>
                </a:fillRef>
                <a:effectRef idx="0">
                  <a:scrgbClr r="0" g="0" b="0"/>
                </a:effectRef>
                <a:fontRef idx="minor"/>
              </p:style>
            </p:sp>
            <p:sp>
              <p:nvSpPr>
                <p:cNvPr id="1620" name="CustomShape 951"/>
                <p:cNvSpPr/>
                <p:nvPr/>
              </p:nvSpPr>
              <p:spPr>
                <a:xfrm>
                  <a:off x="7296120" y="3962520"/>
                  <a:ext cx="256680" cy="9000"/>
                </a:xfrm>
                <a:prstGeom prst="rect">
                  <a:avLst/>
                </a:prstGeom>
                <a:solidFill>
                  <a:srgbClr val="A8A800"/>
                </a:solidFill>
                <a:ln w="9360">
                  <a:noFill/>
                </a:ln>
              </p:spPr>
              <p:style>
                <a:lnRef idx="0">
                  <a:scrgbClr r="0" g="0" b="0"/>
                </a:lnRef>
                <a:fillRef idx="0">
                  <a:scrgbClr r="0" g="0" b="0"/>
                </a:fillRef>
                <a:effectRef idx="0">
                  <a:scrgbClr r="0" g="0" b="0"/>
                </a:effectRef>
                <a:fontRef idx="minor"/>
              </p:style>
            </p:sp>
            <p:sp>
              <p:nvSpPr>
                <p:cNvPr id="1621" name="CustomShape 952"/>
                <p:cNvSpPr/>
                <p:nvPr/>
              </p:nvSpPr>
              <p:spPr>
                <a:xfrm>
                  <a:off x="7296120" y="3971880"/>
                  <a:ext cx="256680" cy="9000"/>
                </a:xfrm>
                <a:prstGeom prst="rect">
                  <a:avLst/>
                </a:prstGeom>
                <a:solidFill>
                  <a:srgbClr val="A9A900"/>
                </a:solidFill>
                <a:ln w="9360">
                  <a:noFill/>
                </a:ln>
              </p:spPr>
              <p:style>
                <a:lnRef idx="0">
                  <a:scrgbClr r="0" g="0" b="0"/>
                </a:lnRef>
                <a:fillRef idx="0">
                  <a:scrgbClr r="0" g="0" b="0"/>
                </a:fillRef>
                <a:effectRef idx="0">
                  <a:scrgbClr r="0" g="0" b="0"/>
                </a:effectRef>
                <a:fontRef idx="minor"/>
              </p:style>
            </p:sp>
            <p:sp>
              <p:nvSpPr>
                <p:cNvPr id="1622" name="CustomShape 953"/>
                <p:cNvSpPr/>
                <p:nvPr/>
              </p:nvSpPr>
              <p:spPr>
                <a:xfrm>
                  <a:off x="7296120" y="3981600"/>
                  <a:ext cx="256680" cy="9000"/>
                </a:xfrm>
                <a:prstGeom prst="rect">
                  <a:avLst/>
                </a:prstGeom>
                <a:solidFill>
                  <a:srgbClr val="ABAB00"/>
                </a:solidFill>
                <a:ln w="9360">
                  <a:noFill/>
                </a:ln>
              </p:spPr>
              <p:style>
                <a:lnRef idx="0">
                  <a:scrgbClr r="0" g="0" b="0"/>
                </a:lnRef>
                <a:fillRef idx="0">
                  <a:scrgbClr r="0" g="0" b="0"/>
                </a:fillRef>
                <a:effectRef idx="0">
                  <a:scrgbClr r="0" g="0" b="0"/>
                </a:effectRef>
                <a:fontRef idx="minor"/>
              </p:style>
            </p:sp>
            <p:sp>
              <p:nvSpPr>
                <p:cNvPr id="1623" name="CustomShape 954"/>
                <p:cNvSpPr/>
                <p:nvPr/>
              </p:nvSpPr>
              <p:spPr>
                <a:xfrm>
                  <a:off x="7296120" y="3990960"/>
                  <a:ext cx="256680" cy="9000"/>
                </a:xfrm>
                <a:prstGeom prst="rect">
                  <a:avLst/>
                </a:prstGeom>
                <a:solidFill>
                  <a:srgbClr val="ACAC00"/>
                </a:solidFill>
                <a:ln w="9360">
                  <a:noFill/>
                </a:ln>
              </p:spPr>
              <p:style>
                <a:lnRef idx="0">
                  <a:scrgbClr r="0" g="0" b="0"/>
                </a:lnRef>
                <a:fillRef idx="0">
                  <a:scrgbClr r="0" g="0" b="0"/>
                </a:fillRef>
                <a:effectRef idx="0">
                  <a:scrgbClr r="0" g="0" b="0"/>
                </a:effectRef>
                <a:fontRef idx="minor"/>
              </p:style>
            </p:sp>
            <p:sp>
              <p:nvSpPr>
                <p:cNvPr id="1624" name="CustomShape 955"/>
                <p:cNvSpPr/>
                <p:nvPr/>
              </p:nvSpPr>
              <p:spPr>
                <a:xfrm>
                  <a:off x="7296120" y="4000680"/>
                  <a:ext cx="256680" cy="9000"/>
                </a:xfrm>
                <a:prstGeom prst="rect">
                  <a:avLst/>
                </a:prstGeom>
                <a:solidFill>
                  <a:srgbClr val="ADAD00"/>
                </a:solidFill>
                <a:ln w="9360">
                  <a:noFill/>
                </a:ln>
              </p:spPr>
              <p:style>
                <a:lnRef idx="0">
                  <a:scrgbClr r="0" g="0" b="0"/>
                </a:lnRef>
                <a:fillRef idx="0">
                  <a:scrgbClr r="0" g="0" b="0"/>
                </a:fillRef>
                <a:effectRef idx="0">
                  <a:scrgbClr r="0" g="0" b="0"/>
                </a:effectRef>
                <a:fontRef idx="minor"/>
              </p:style>
            </p:sp>
            <p:sp>
              <p:nvSpPr>
                <p:cNvPr id="1625" name="CustomShape 956"/>
                <p:cNvSpPr/>
                <p:nvPr/>
              </p:nvSpPr>
              <p:spPr>
                <a:xfrm>
                  <a:off x="7296120" y="4010040"/>
                  <a:ext cx="256680" cy="9000"/>
                </a:xfrm>
                <a:prstGeom prst="rect">
                  <a:avLst/>
                </a:prstGeom>
                <a:solidFill>
                  <a:srgbClr val="AEAE00"/>
                </a:solidFill>
                <a:ln w="9360">
                  <a:noFill/>
                </a:ln>
              </p:spPr>
              <p:style>
                <a:lnRef idx="0">
                  <a:scrgbClr r="0" g="0" b="0"/>
                </a:lnRef>
                <a:fillRef idx="0">
                  <a:scrgbClr r="0" g="0" b="0"/>
                </a:fillRef>
                <a:effectRef idx="0">
                  <a:scrgbClr r="0" g="0" b="0"/>
                </a:effectRef>
                <a:fontRef idx="minor"/>
              </p:style>
            </p:sp>
            <p:sp>
              <p:nvSpPr>
                <p:cNvPr id="1626" name="CustomShape 957"/>
                <p:cNvSpPr/>
                <p:nvPr/>
              </p:nvSpPr>
              <p:spPr>
                <a:xfrm>
                  <a:off x="7296120" y="4019400"/>
                  <a:ext cx="256680" cy="9000"/>
                </a:xfrm>
                <a:prstGeom prst="rect">
                  <a:avLst/>
                </a:prstGeom>
                <a:solidFill>
                  <a:srgbClr val="B1B100"/>
                </a:solidFill>
                <a:ln w="9360">
                  <a:noFill/>
                </a:ln>
              </p:spPr>
              <p:style>
                <a:lnRef idx="0">
                  <a:scrgbClr r="0" g="0" b="0"/>
                </a:lnRef>
                <a:fillRef idx="0">
                  <a:scrgbClr r="0" g="0" b="0"/>
                </a:fillRef>
                <a:effectRef idx="0">
                  <a:scrgbClr r="0" g="0" b="0"/>
                </a:effectRef>
                <a:fontRef idx="minor"/>
              </p:style>
            </p:sp>
            <p:sp>
              <p:nvSpPr>
                <p:cNvPr id="1627" name="CustomShape 958"/>
                <p:cNvSpPr/>
                <p:nvPr/>
              </p:nvSpPr>
              <p:spPr>
                <a:xfrm>
                  <a:off x="7296120" y="4029120"/>
                  <a:ext cx="256680" cy="9000"/>
                </a:xfrm>
                <a:prstGeom prst="rect">
                  <a:avLst/>
                </a:prstGeom>
                <a:solidFill>
                  <a:srgbClr val="B2B200"/>
                </a:solidFill>
                <a:ln w="9360">
                  <a:noFill/>
                </a:ln>
              </p:spPr>
              <p:style>
                <a:lnRef idx="0">
                  <a:scrgbClr r="0" g="0" b="0"/>
                </a:lnRef>
                <a:fillRef idx="0">
                  <a:scrgbClr r="0" g="0" b="0"/>
                </a:fillRef>
                <a:effectRef idx="0">
                  <a:scrgbClr r="0" g="0" b="0"/>
                </a:effectRef>
                <a:fontRef idx="minor"/>
              </p:style>
            </p:sp>
            <p:sp>
              <p:nvSpPr>
                <p:cNvPr id="1628" name="CustomShape 959"/>
                <p:cNvSpPr/>
                <p:nvPr/>
              </p:nvSpPr>
              <p:spPr>
                <a:xfrm>
                  <a:off x="7296120" y="4038480"/>
                  <a:ext cx="256680" cy="9000"/>
                </a:xfrm>
                <a:prstGeom prst="rect">
                  <a:avLst/>
                </a:prstGeom>
                <a:solidFill>
                  <a:srgbClr val="B3B300"/>
                </a:solidFill>
                <a:ln w="9360">
                  <a:noFill/>
                </a:ln>
              </p:spPr>
              <p:style>
                <a:lnRef idx="0">
                  <a:scrgbClr r="0" g="0" b="0"/>
                </a:lnRef>
                <a:fillRef idx="0">
                  <a:scrgbClr r="0" g="0" b="0"/>
                </a:fillRef>
                <a:effectRef idx="0">
                  <a:scrgbClr r="0" g="0" b="0"/>
                </a:effectRef>
                <a:fontRef idx="minor"/>
              </p:style>
            </p:sp>
            <p:sp>
              <p:nvSpPr>
                <p:cNvPr id="1629" name="CustomShape 960"/>
                <p:cNvSpPr/>
                <p:nvPr/>
              </p:nvSpPr>
              <p:spPr>
                <a:xfrm>
                  <a:off x="7296120" y="4048200"/>
                  <a:ext cx="256680" cy="9000"/>
                </a:xfrm>
                <a:prstGeom prst="rect">
                  <a:avLst/>
                </a:prstGeom>
                <a:solidFill>
                  <a:srgbClr val="B4B400"/>
                </a:solidFill>
                <a:ln w="9360">
                  <a:noFill/>
                </a:ln>
              </p:spPr>
              <p:style>
                <a:lnRef idx="0">
                  <a:scrgbClr r="0" g="0" b="0"/>
                </a:lnRef>
                <a:fillRef idx="0">
                  <a:scrgbClr r="0" g="0" b="0"/>
                </a:fillRef>
                <a:effectRef idx="0">
                  <a:scrgbClr r="0" g="0" b="0"/>
                </a:effectRef>
                <a:fontRef idx="minor"/>
              </p:style>
            </p:sp>
            <p:sp>
              <p:nvSpPr>
                <p:cNvPr id="1630" name="CustomShape 961"/>
                <p:cNvSpPr/>
                <p:nvPr/>
              </p:nvSpPr>
              <p:spPr>
                <a:xfrm>
                  <a:off x="7296120" y="4057560"/>
                  <a:ext cx="256680" cy="9000"/>
                </a:xfrm>
                <a:prstGeom prst="rect">
                  <a:avLst/>
                </a:prstGeom>
                <a:solidFill>
                  <a:srgbClr val="B6B600"/>
                </a:solidFill>
                <a:ln w="9360">
                  <a:noFill/>
                </a:ln>
              </p:spPr>
              <p:style>
                <a:lnRef idx="0">
                  <a:scrgbClr r="0" g="0" b="0"/>
                </a:lnRef>
                <a:fillRef idx="0">
                  <a:scrgbClr r="0" g="0" b="0"/>
                </a:fillRef>
                <a:effectRef idx="0">
                  <a:scrgbClr r="0" g="0" b="0"/>
                </a:effectRef>
                <a:fontRef idx="minor"/>
              </p:style>
            </p:sp>
            <p:sp>
              <p:nvSpPr>
                <p:cNvPr id="1631" name="CustomShape 962"/>
                <p:cNvSpPr/>
                <p:nvPr/>
              </p:nvSpPr>
              <p:spPr>
                <a:xfrm>
                  <a:off x="7296120" y="4067280"/>
                  <a:ext cx="256680" cy="9000"/>
                </a:xfrm>
                <a:prstGeom prst="rect">
                  <a:avLst/>
                </a:prstGeom>
                <a:solidFill>
                  <a:srgbClr val="B7B700"/>
                </a:solidFill>
                <a:ln w="9360">
                  <a:noFill/>
                </a:ln>
              </p:spPr>
              <p:style>
                <a:lnRef idx="0">
                  <a:scrgbClr r="0" g="0" b="0"/>
                </a:lnRef>
                <a:fillRef idx="0">
                  <a:scrgbClr r="0" g="0" b="0"/>
                </a:fillRef>
                <a:effectRef idx="0">
                  <a:scrgbClr r="0" g="0" b="0"/>
                </a:effectRef>
                <a:fontRef idx="minor"/>
              </p:style>
            </p:sp>
            <p:sp>
              <p:nvSpPr>
                <p:cNvPr id="1632" name="CustomShape 963"/>
                <p:cNvSpPr/>
                <p:nvPr/>
              </p:nvSpPr>
              <p:spPr>
                <a:xfrm>
                  <a:off x="7296120" y="4076640"/>
                  <a:ext cx="256680" cy="9000"/>
                </a:xfrm>
                <a:prstGeom prst="rect">
                  <a:avLst/>
                </a:prstGeom>
                <a:solidFill>
                  <a:srgbClr val="B9B900"/>
                </a:solidFill>
                <a:ln w="9360">
                  <a:noFill/>
                </a:ln>
              </p:spPr>
              <p:style>
                <a:lnRef idx="0">
                  <a:scrgbClr r="0" g="0" b="0"/>
                </a:lnRef>
                <a:fillRef idx="0">
                  <a:scrgbClr r="0" g="0" b="0"/>
                </a:fillRef>
                <a:effectRef idx="0">
                  <a:scrgbClr r="0" g="0" b="0"/>
                </a:effectRef>
                <a:fontRef idx="minor"/>
              </p:style>
            </p:sp>
            <p:sp>
              <p:nvSpPr>
                <p:cNvPr id="1633" name="CustomShape 964"/>
                <p:cNvSpPr/>
                <p:nvPr/>
              </p:nvSpPr>
              <p:spPr>
                <a:xfrm>
                  <a:off x="7296120" y="4086360"/>
                  <a:ext cx="256680" cy="9000"/>
                </a:xfrm>
                <a:prstGeom prst="rect">
                  <a:avLst/>
                </a:prstGeom>
                <a:solidFill>
                  <a:srgbClr val="BABA00"/>
                </a:solidFill>
                <a:ln w="9360">
                  <a:noFill/>
                </a:ln>
              </p:spPr>
              <p:style>
                <a:lnRef idx="0">
                  <a:scrgbClr r="0" g="0" b="0"/>
                </a:lnRef>
                <a:fillRef idx="0">
                  <a:scrgbClr r="0" g="0" b="0"/>
                </a:fillRef>
                <a:effectRef idx="0">
                  <a:scrgbClr r="0" g="0" b="0"/>
                </a:effectRef>
                <a:fontRef idx="minor"/>
              </p:style>
            </p:sp>
            <p:sp>
              <p:nvSpPr>
                <p:cNvPr id="1634" name="CustomShape 965"/>
                <p:cNvSpPr/>
                <p:nvPr/>
              </p:nvSpPr>
              <p:spPr>
                <a:xfrm>
                  <a:off x="7296120" y="4095720"/>
                  <a:ext cx="256680" cy="9000"/>
                </a:xfrm>
                <a:prstGeom prst="rect">
                  <a:avLst/>
                </a:prstGeom>
                <a:solidFill>
                  <a:srgbClr val="BBBB00"/>
                </a:solidFill>
                <a:ln w="9360">
                  <a:noFill/>
                </a:ln>
              </p:spPr>
              <p:style>
                <a:lnRef idx="0">
                  <a:scrgbClr r="0" g="0" b="0"/>
                </a:lnRef>
                <a:fillRef idx="0">
                  <a:scrgbClr r="0" g="0" b="0"/>
                </a:fillRef>
                <a:effectRef idx="0">
                  <a:scrgbClr r="0" g="0" b="0"/>
                </a:effectRef>
                <a:fontRef idx="minor"/>
              </p:style>
            </p:sp>
            <p:sp>
              <p:nvSpPr>
                <p:cNvPr id="1635" name="CustomShape 966"/>
                <p:cNvSpPr/>
                <p:nvPr/>
              </p:nvSpPr>
              <p:spPr>
                <a:xfrm>
                  <a:off x="7296120" y="4105440"/>
                  <a:ext cx="256680" cy="9000"/>
                </a:xfrm>
                <a:prstGeom prst="rect">
                  <a:avLst/>
                </a:prstGeom>
                <a:solidFill>
                  <a:srgbClr val="BCBC00"/>
                </a:solidFill>
                <a:ln w="9360">
                  <a:noFill/>
                </a:ln>
              </p:spPr>
              <p:style>
                <a:lnRef idx="0">
                  <a:scrgbClr r="0" g="0" b="0"/>
                </a:lnRef>
                <a:fillRef idx="0">
                  <a:scrgbClr r="0" g="0" b="0"/>
                </a:fillRef>
                <a:effectRef idx="0">
                  <a:scrgbClr r="0" g="0" b="0"/>
                </a:effectRef>
                <a:fontRef idx="minor"/>
              </p:style>
            </p:sp>
            <p:sp>
              <p:nvSpPr>
                <p:cNvPr id="1636" name="CustomShape 967"/>
                <p:cNvSpPr/>
                <p:nvPr/>
              </p:nvSpPr>
              <p:spPr>
                <a:xfrm>
                  <a:off x="7296120" y="4114800"/>
                  <a:ext cx="256680" cy="9000"/>
                </a:xfrm>
                <a:prstGeom prst="rect">
                  <a:avLst/>
                </a:prstGeom>
                <a:solidFill>
                  <a:srgbClr val="BEBE00"/>
                </a:solidFill>
                <a:ln w="9360">
                  <a:noFill/>
                </a:ln>
              </p:spPr>
              <p:style>
                <a:lnRef idx="0">
                  <a:scrgbClr r="0" g="0" b="0"/>
                </a:lnRef>
                <a:fillRef idx="0">
                  <a:scrgbClr r="0" g="0" b="0"/>
                </a:fillRef>
                <a:effectRef idx="0">
                  <a:scrgbClr r="0" g="0" b="0"/>
                </a:effectRef>
                <a:fontRef idx="minor"/>
              </p:style>
            </p:sp>
            <p:sp>
              <p:nvSpPr>
                <p:cNvPr id="1637" name="CustomShape 968"/>
                <p:cNvSpPr/>
                <p:nvPr/>
              </p:nvSpPr>
              <p:spPr>
                <a:xfrm>
                  <a:off x="7296120" y="4124160"/>
                  <a:ext cx="256680" cy="9000"/>
                </a:xfrm>
                <a:prstGeom prst="rect">
                  <a:avLst/>
                </a:prstGeom>
                <a:solidFill>
                  <a:srgbClr val="BFBF00"/>
                </a:solidFill>
                <a:ln w="9360">
                  <a:noFill/>
                </a:ln>
              </p:spPr>
              <p:style>
                <a:lnRef idx="0">
                  <a:scrgbClr r="0" g="0" b="0"/>
                </a:lnRef>
                <a:fillRef idx="0">
                  <a:scrgbClr r="0" g="0" b="0"/>
                </a:fillRef>
                <a:effectRef idx="0">
                  <a:scrgbClr r="0" g="0" b="0"/>
                </a:effectRef>
                <a:fontRef idx="minor"/>
              </p:style>
            </p:sp>
            <p:sp>
              <p:nvSpPr>
                <p:cNvPr id="1638" name="CustomShape 969"/>
                <p:cNvSpPr/>
                <p:nvPr/>
              </p:nvSpPr>
              <p:spPr>
                <a:xfrm>
                  <a:off x="7296120" y="4133880"/>
                  <a:ext cx="256680" cy="9000"/>
                </a:xfrm>
                <a:prstGeom prst="rect">
                  <a:avLst/>
                </a:prstGeom>
                <a:solidFill>
                  <a:srgbClr val="C0C000"/>
                </a:solidFill>
                <a:ln w="9360">
                  <a:noFill/>
                </a:ln>
              </p:spPr>
              <p:style>
                <a:lnRef idx="0">
                  <a:scrgbClr r="0" g="0" b="0"/>
                </a:lnRef>
                <a:fillRef idx="0">
                  <a:scrgbClr r="0" g="0" b="0"/>
                </a:fillRef>
                <a:effectRef idx="0">
                  <a:scrgbClr r="0" g="0" b="0"/>
                </a:effectRef>
                <a:fontRef idx="minor"/>
              </p:style>
            </p:sp>
            <p:sp>
              <p:nvSpPr>
                <p:cNvPr id="1639" name="CustomShape 970"/>
                <p:cNvSpPr/>
                <p:nvPr/>
              </p:nvSpPr>
              <p:spPr>
                <a:xfrm>
                  <a:off x="7296120" y="4143240"/>
                  <a:ext cx="256680" cy="9000"/>
                </a:xfrm>
                <a:prstGeom prst="rect">
                  <a:avLst/>
                </a:prstGeom>
                <a:solidFill>
                  <a:srgbClr val="C2C200"/>
                </a:solidFill>
                <a:ln w="9360">
                  <a:noFill/>
                </a:ln>
              </p:spPr>
              <p:style>
                <a:lnRef idx="0">
                  <a:scrgbClr r="0" g="0" b="0"/>
                </a:lnRef>
                <a:fillRef idx="0">
                  <a:scrgbClr r="0" g="0" b="0"/>
                </a:fillRef>
                <a:effectRef idx="0">
                  <a:scrgbClr r="0" g="0" b="0"/>
                </a:effectRef>
                <a:fontRef idx="minor"/>
              </p:style>
            </p:sp>
            <p:sp>
              <p:nvSpPr>
                <p:cNvPr id="1640" name="CustomShape 971"/>
                <p:cNvSpPr/>
                <p:nvPr/>
              </p:nvSpPr>
              <p:spPr>
                <a:xfrm>
                  <a:off x="7296120" y="4152960"/>
                  <a:ext cx="256680" cy="9000"/>
                </a:xfrm>
                <a:prstGeom prst="rect">
                  <a:avLst/>
                </a:prstGeom>
                <a:solidFill>
                  <a:srgbClr val="C3C300"/>
                </a:solidFill>
                <a:ln w="9360">
                  <a:noFill/>
                </a:ln>
              </p:spPr>
              <p:style>
                <a:lnRef idx="0">
                  <a:scrgbClr r="0" g="0" b="0"/>
                </a:lnRef>
                <a:fillRef idx="0">
                  <a:scrgbClr r="0" g="0" b="0"/>
                </a:fillRef>
                <a:effectRef idx="0">
                  <a:scrgbClr r="0" g="0" b="0"/>
                </a:effectRef>
                <a:fontRef idx="minor"/>
              </p:style>
            </p:sp>
            <p:sp>
              <p:nvSpPr>
                <p:cNvPr id="1641" name="CustomShape 972"/>
                <p:cNvSpPr/>
                <p:nvPr/>
              </p:nvSpPr>
              <p:spPr>
                <a:xfrm>
                  <a:off x="7296120" y="4162320"/>
                  <a:ext cx="256680" cy="9000"/>
                </a:xfrm>
                <a:prstGeom prst="rect">
                  <a:avLst/>
                </a:prstGeom>
                <a:solidFill>
                  <a:srgbClr val="C4C400"/>
                </a:solidFill>
                <a:ln w="9360">
                  <a:noFill/>
                </a:ln>
              </p:spPr>
              <p:style>
                <a:lnRef idx="0">
                  <a:scrgbClr r="0" g="0" b="0"/>
                </a:lnRef>
                <a:fillRef idx="0">
                  <a:scrgbClr r="0" g="0" b="0"/>
                </a:fillRef>
                <a:effectRef idx="0">
                  <a:scrgbClr r="0" g="0" b="0"/>
                </a:effectRef>
                <a:fontRef idx="minor"/>
              </p:style>
            </p:sp>
            <p:sp>
              <p:nvSpPr>
                <p:cNvPr id="1642" name="CustomShape 973"/>
                <p:cNvSpPr/>
                <p:nvPr/>
              </p:nvSpPr>
              <p:spPr>
                <a:xfrm>
                  <a:off x="7296120" y="4172040"/>
                  <a:ext cx="256680" cy="9000"/>
                </a:xfrm>
                <a:prstGeom prst="rect">
                  <a:avLst/>
                </a:prstGeom>
                <a:solidFill>
                  <a:srgbClr val="C5C500"/>
                </a:solidFill>
                <a:ln w="9360">
                  <a:noFill/>
                </a:ln>
              </p:spPr>
              <p:style>
                <a:lnRef idx="0">
                  <a:scrgbClr r="0" g="0" b="0"/>
                </a:lnRef>
                <a:fillRef idx="0">
                  <a:scrgbClr r="0" g="0" b="0"/>
                </a:fillRef>
                <a:effectRef idx="0">
                  <a:scrgbClr r="0" g="0" b="0"/>
                </a:effectRef>
                <a:fontRef idx="minor"/>
              </p:style>
            </p:sp>
            <p:sp>
              <p:nvSpPr>
                <p:cNvPr id="1643" name="CustomShape 974"/>
                <p:cNvSpPr/>
                <p:nvPr/>
              </p:nvSpPr>
              <p:spPr>
                <a:xfrm>
                  <a:off x="7296120" y="4181400"/>
                  <a:ext cx="256680" cy="9000"/>
                </a:xfrm>
                <a:prstGeom prst="rect">
                  <a:avLst/>
                </a:prstGeom>
                <a:solidFill>
                  <a:srgbClr val="C6C600"/>
                </a:solidFill>
                <a:ln w="9360">
                  <a:noFill/>
                </a:ln>
              </p:spPr>
              <p:style>
                <a:lnRef idx="0">
                  <a:scrgbClr r="0" g="0" b="0"/>
                </a:lnRef>
                <a:fillRef idx="0">
                  <a:scrgbClr r="0" g="0" b="0"/>
                </a:fillRef>
                <a:effectRef idx="0">
                  <a:scrgbClr r="0" g="0" b="0"/>
                </a:effectRef>
                <a:fontRef idx="minor"/>
              </p:style>
            </p:sp>
            <p:sp>
              <p:nvSpPr>
                <p:cNvPr id="1644" name="CustomShape 975"/>
                <p:cNvSpPr/>
                <p:nvPr/>
              </p:nvSpPr>
              <p:spPr>
                <a:xfrm>
                  <a:off x="7296120" y="4191120"/>
                  <a:ext cx="256680" cy="9000"/>
                </a:xfrm>
                <a:prstGeom prst="rect">
                  <a:avLst/>
                </a:prstGeom>
                <a:solidFill>
                  <a:srgbClr val="C7C700"/>
                </a:solidFill>
                <a:ln w="9360">
                  <a:noFill/>
                </a:ln>
              </p:spPr>
              <p:style>
                <a:lnRef idx="0">
                  <a:scrgbClr r="0" g="0" b="0"/>
                </a:lnRef>
                <a:fillRef idx="0">
                  <a:scrgbClr r="0" g="0" b="0"/>
                </a:fillRef>
                <a:effectRef idx="0">
                  <a:scrgbClr r="0" g="0" b="0"/>
                </a:effectRef>
                <a:fontRef idx="minor"/>
              </p:style>
            </p:sp>
            <p:sp>
              <p:nvSpPr>
                <p:cNvPr id="1645" name="CustomShape 976"/>
                <p:cNvSpPr/>
                <p:nvPr/>
              </p:nvSpPr>
              <p:spPr>
                <a:xfrm>
                  <a:off x="7296120" y="4200480"/>
                  <a:ext cx="256680" cy="9000"/>
                </a:xfrm>
                <a:prstGeom prst="rect">
                  <a:avLst/>
                </a:prstGeom>
                <a:solidFill>
                  <a:srgbClr val="C9C900"/>
                </a:solidFill>
                <a:ln w="9360">
                  <a:noFill/>
                </a:ln>
              </p:spPr>
              <p:style>
                <a:lnRef idx="0">
                  <a:scrgbClr r="0" g="0" b="0"/>
                </a:lnRef>
                <a:fillRef idx="0">
                  <a:scrgbClr r="0" g="0" b="0"/>
                </a:fillRef>
                <a:effectRef idx="0">
                  <a:scrgbClr r="0" g="0" b="0"/>
                </a:effectRef>
                <a:fontRef idx="minor"/>
              </p:style>
            </p:sp>
            <p:sp>
              <p:nvSpPr>
                <p:cNvPr id="1646" name="CustomShape 977"/>
                <p:cNvSpPr/>
                <p:nvPr/>
              </p:nvSpPr>
              <p:spPr>
                <a:xfrm>
                  <a:off x="7296120" y="4210200"/>
                  <a:ext cx="256680" cy="9000"/>
                </a:xfrm>
                <a:prstGeom prst="rect">
                  <a:avLst/>
                </a:prstGeom>
                <a:solidFill>
                  <a:srgbClr val="CACA00"/>
                </a:solidFill>
                <a:ln w="9360">
                  <a:noFill/>
                </a:ln>
              </p:spPr>
              <p:style>
                <a:lnRef idx="0">
                  <a:scrgbClr r="0" g="0" b="0"/>
                </a:lnRef>
                <a:fillRef idx="0">
                  <a:scrgbClr r="0" g="0" b="0"/>
                </a:fillRef>
                <a:effectRef idx="0">
                  <a:scrgbClr r="0" g="0" b="0"/>
                </a:effectRef>
                <a:fontRef idx="minor"/>
              </p:style>
            </p:sp>
            <p:sp>
              <p:nvSpPr>
                <p:cNvPr id="1647" name="CustomShape 978"/>
                <p:cNvSpPr/>
                <p:nvPr/>
              </p:nvSpPr>
              <p:spPr>
                <a:xfrm>
                  <a:off x="7296120" y="4219560"/>
                  <a:ext cx="256680" cy="9000"/>
                </a:xfrm>
                <a:prstGeom prst="rect">
                  <a:avLst/>
                </a:prstGeom>
                <a:solidFill>
                  <a:srgbClr val="CBCB00"/>
                </a:solidFill>
                <a:ln w="9360">
                  <a:noFill/>
                </a:ln>
              </p:spPr>
              <p:style>
                <a:lnRef idx="0">
                  <a:scrgbClr r="0" g="0" b="0"/>
                </a:lnRef>
                <a:fillRef idx="0">
                  <a:scrgbClr r="0" g="0" b="0"/>
                </a:fillRef>
                <a:effectRef idx="0">
                  <a:scrgbClr r="0" g="0" b="0"/>
                </a:effectRef>
                <a:fontRef idx="minor"/>
              </p:style>
            </p:sp>
            <p:sp>
              <p:nvSpPr>
                <p:cNvPr id="1648" name="CustomShape 979"/>
                <p:cNvSpPr/>
                <p:nvPr/>
              </p:nvSpPr>
              <p:spPr>
                <a:xfrm>
                  <a:off x="7296120" y="4229280"/>
                  <a:ext cx="256680" cy="9000"/>
                </a:xfrm>
                <a:prstGeom prst="rect">
                  <a:avLst/>
                </a:prstGeom>
                <a:solidFill>
                  <a:srgbClr val="CCCC00"/>
                </a:solidFill>
                <a:ln w="9360">
                  <a:noFill/>
                </a:ln>
              </p:spPr>
              <p:style>
                <a:lnRef idx="0">
                  <a:scrgbClr r="0" g="0" b="0"/>
                </a:lnRef>
                <a:fillRef idx="0">
                  <a:scrgbClr r="0" g="0" b="0"/>
                </a:fillRef>
                <a:effectRef idx="0">
                  <a:scrgbClr r="0" g="0" b="0"/>
                </a:effectRef>
                <a:fontRef idx="minor"/>
              </p:style>
            </p:sp>
            <p:sp>
              <p:nvSpPr>
                <p:cNvPr id="1649" name="CustomShape 980"/>
                <p:cNvSpPr/>
                <p:nvPr/>
              </p:nvSpPr>
              <p:spPr>
                <a:xfrm>
                  <a:off x="7296120" y="4238640"/>
                  <a:ext cx="256680" cy="9000"/>
                </a:xfrm>
                <a:prstGeom prst="rect">
                  <a:avLst/>
                </a:prstGeom>
                <a:solidFill>
                  <a:srgbClr val="CDCD00"/>
                </a:solidFill>
                <a:ln w="9360">
                  <a:noFill/>
                </a:ln>
              </p:spPr>
              <p:style>
                <a:lnRef idx="0">
                  <a:scrgbClr r="0" g="0" b="0"/>
                </a:lnRef>
                <a:fillRef idx="0">
                  <a:scrgbClr r="0" g="0" b="0"/>
                </a:fillRef>
                <a:effectRef idx="0">
                  <a:scrgbClr r="0" g="0" b="0"/>
                </a:effectRef>
                <a:fontRef idx="minor"/>
              </p:style>
            </p:sp>
            <p:sp>
              <p:nvSpPr>
                <p:cNvPr id="1650" name="CustomShape 981"/>
                <p:cNvSpPr/>
                <p:nvPr/>
              </p:nvSpPr>
              <p:spPr>
                <a:xfrm>
                  <a:off x="7296120" y="4248000"/>
                  <a:ext cx="256680" cy="9000"/>
                </a:xfrm>
                <a:prstGeom prst="rect">
                  <a:avLst/>
                </a:prstGeom>
                <a:solidFill>
                  <a:srgbClr val="CECE00"/>
                </a:solidFill>
                <a:ln w="9360">
                  <a:noFill/>
                </a:ln>
              </p:spPr>
              <p:style>
                <a:lnRef idx="0">
                  <a:scrgbClr r="0" g="0" b="0"/>
                </a:lnRef>
                <a:fillRef idx="0">
                  <a:scrgbClr r="0" g="0" b="0"/>
                </a:fillRef>
                <a:effectRef idx="0">
                  <a:scrgbClr r="0" g="0" b="0"/>
                </a:effectRef>
                <a:fontRef idx="minor"/>
              </p:style>
            </p:sp>
            <p:sp>
              <p:nvSpPr>
                <p:cNvPr id="1651" name="CustomShape 982"/>
                <p:cNvSpPr/>
                <p:nvPr/>
              </p:nvSpPr>
              <p:spPr>
                <a:xfrm>
                  <a:off x="7296120" y="4257720"/>
                  <a:ext cx="256680" cy="9000"/>
                </a:xfrm>
                <a:prstGeom prst="rect">
                  <a:avLst/>
                </a:prstGeom>
                <a:solidFill>
                  <a:srgbClr val="CFCF00"/>
                </a:solidFill>
                <a:ln w="9360">
                  <a:noFill/>
                </a:ln>
              </p:spPr>
              <p:style>
                <a:lnRef idx="0">
                  <a:scrgbClr r="0" g="0" b="0"/>
                </a:lnRef>
                <a:fillRef idx="0">
                  <a:scrgbClr r="0" g="0" b="0"/>
                </a:fillRef>
                <a:effectRef idx="0">
                  <a:scrgbClr r="0" g="0" b="0"/>
                </a:effectRef>
                <a:fontRef idx="minor"/>
              </p:style>
            </p:sp>
            <p:sp>
              <p:nvSpPr>
                <p:cNvPr id="1652" name="CustomShape 983"/>
                <p:cNvSpPr/>
                <p:nvPr/>
              </p:nvSpPr>
              <p:spPr>
                <a:xfrm>
                  <a:off x="7296120" y="4267080"/>
                  <a:ext cx="256680" cy="9000"/>
                </a:xfrm>
                <a:prstGeom prst="rect">
                  <a:avLst/>
                </a:prstGeom>
                <a:solidFill>
                  <a:srgbClr val="D1D100"/>
                </a:solidFill>
                <a:ln w="9360">
                  <a:noFill/>
                </a:ln>
              </p:spPr>
              <p:style>
                <a:lnRef idx="0">
                  <a:scrgbClr r="0" g="0" b="0"/>
                </a:lnRef>
                <a:fillRef idx="0">
                  <a:scrgbClr r="0" g="0" b="0"/>
                </a:fillRef>
                <a:effectRef idx="0">
                  <a:scrgbClr r="0" g="0" b="0"/>
                </a:effectRef>
                <a:fontRef idx="minor"/>
              </p:style>
            </p:sp>
            <p:sp>
              <p:nvSpPr>
                <p:cNvPr id="1653" name="CustomShape 984"/>
                <p:cNvSpPr/>
                <p:nvPr/>
              </p:nvSpPr>
              <p:spPr>
                <a:xfrm>
                  <a:off x="7296120" y="4276800"/>
                  <a:ext cx="256680" cy="9000"/>
                </a:xfrm>
                <a:prstGeom prst="rect">
                  <a:avLst/>
                </a:prstGeom>
                <a:solidFill>
                  <a:srgbClr val="D2D200"/>
                </a:solidFill>
                <a:ln w="9360">
                  <a:noFill/>
                </a:ln>
              </p:spPr>
              <p:style>
                <a:lnRef idx="0">
                  <a:scrgbClr r="0" g="0" b="0"/>
                </a:lnRef>
                <a:fillRef idx="0">
                  <a:scrgbClr r="0" g="0" b="0"/>
                </a:fillRef>
                <a:effectRef idx="0">
                  <a:scrgbClr r="0" g="0" b="0"/>
                </a:effectRef>
                <a:fontRef idx="minor"/>
              </p:style>
            </p:sp>
            <p:sp>
              <p:nvSpPr>
                <p:cNvPr id="1654" name="CustomShape 985"/>
                <p:cNvSpPr/>
                <p:nvPr/>
              </p:nvSpPr>
              <p:spPr>
                <a:xfrm>
                  <a:off x="7296120" y="4286160"/>
                  <a:ext cx="256680" cy="9000"/>
                </a:xfrm>
                <a:prstGeom prst="rect">
                  <a:avLst/>
                </a:prstGeom>
                <a:solidFill>
                  <a:srgbClr val="D3D300"/>
                </a:solidFill>
                <a:ln w="9360">
                  <a:noFill/>
                </a:ln>
              </p:spPr>
              <p:style>
                <a:lnRef idx="0">
                  <a:scrgbClr r="0" g="0" b="0"/>
                </a:lnRef>
                <a:fillRef idx="0">
                  <a:scrgbClr r="0" g="0" b="0"/>
                </a:fillRef>
                <a:effectRef idx="0">
                  <a:scrgbClr r="0" g="0" b="0"/>
                </a:effectRef>
                <a:fontRef idx="minor"/>
              </p:style>
            </p:sp>
            <p:sp>
              <p:nvSpPr>
                <p:cNvPr id="1655" name="CustomShape 986"/>
                <p:cNvSpPr/>
                <p:nvPr/>
              </p:nvSpPr>
              <p:spPr>
                <a:xfrm>
                  <a:off x="7296120" y="4295880"/>
                  <a:ext cx="256680" cy="9000"/>
                </a:xfrm>
                <a:prstGeom prst="rect">
                  <a:avLst/>
                </a:prstGeom>
                <a:solidFill>
                  <a:srgbClr val="D4D400"/>
                </a:solidFill>
                <a:ln w="9360">
                  <a:noFill/>
                </a:ln>
              </p:spPr>
              <p:style>
                <a:lnRef idx="0">
                  <a:scrgbClr r="0" g="0" b="0"/>
                </a:lnRef>
                <a:fillRef idx="0">
                  <a:scrgbClr r="0" g="0" b="0"/>
                </a:fillRef>
                <a:effectRef idx="0">
                  <a:scrgbClr r="0" g="0" b="0"/>
                </a:effectRef>
                <a:fontRef idx="minor"/>
              </p:style>
            </p:sp>
            <p:sp>
              <p:nvSpPr>
                <p:cNvPr id="1656" name="CustomShape 987"/>
                <p:cNvSpPr/>
                <p:nvPr/>
              </p:nvSpPr>
              <p:spPr>
                <a:xfrm>
                  <a:off x="7296120" y="4305240"/>
                  <a:ext cx="256680" cy="9000"/>
                </a:xfrm>
                <a:prstGeom prst="rect">
                  <a:avLst/>
                </a:prstGeom>
                <a:solidFill>
                  <a:srgbClr val="D5D500"/>
                </a:solidFill>
                <a:ln w="9360">
                  <a:noFill/>
                </a:ln>
              </p:spPr>
              <p:style>
                <a:lnRef idx="0">
                  <a:scrgbClr r="0" g="0" b="0"/>
                </a:lnRef>
                <a:fillRef idx="0">
                  <a:scrgbClr r="0" g="0" b="0"/>
                </a:fillRef>
                <a:effectRef idx="0">
                  <a:scrgbClr r="0" g="0" b="0"/>
                </a:effectRef>
                <a:fontRef idx="minor"/>
              </p:style>
            </p:sp>
            <p:sp>
              <p:nvSpPr>
                <p:cNvPr id="1657" name="CustomShape 988"/>
                <p:cNvSpPr/>
                <p:nvPr/>
              </p:nvSpPr>
              <p:spPr>
                <a:xfrm>
                  <a:off x="7296120" y="4314960"/>
                  <a:ext cx="256680" cy="9000"/>
                </a:xfrm>
                <a:prstGeom prst="rect">
                  <a:avLst/>
                </a:prstGeom>
                <a:solidFill>
                  <a:srgbClr val="D5D500"/>
                </a:solidFill>
                <a:ln w="9360">
                  <a:noFill/>
                </a:ln>
              </p:spPr>
              <p:style>
                <a:lnRef idx="0">
                  <a:scrgbClr r="0" g="0" b="0"/>
                </a:lnRef>
                <a:fillRef idx="0">
                  <a:scrgbClr r="0" g="0" b="0"/>
                </a:fillRef>
                <a:effectRef idx="0">
                  <a:scrgbClr r="0" g="0" b="0"/>
                </a:effectRef>
                <a:fontRef idx="minor"/>
              </p:style>
            </p:sp>
            <p:sp>
              <p:nvSpPr>
                <p:cNvPr id="1658" name="CustomShape 989"/>
                <p:cNvSpPr/>
                <p:nvPr/>
              </p:nvSpPr>
              <p:spPr>
                <a:xfrm>
                  <a:off x="7296120" y="4324320"/>
                  <a:ext cx="256680" cy="9000"/>
                </a:xfrm>
                <a:prstGeom prst="rect">
                  <a:avLst/>
                </a:prstGeom>
                <a:solidFill>
                  <a:srgbClr val="D7D700"/>
                </a:solidFill>
                <a:ln w="9360">
                  <a:noFill/>
                </a:ln>
              </p:spPr>
              <p:style>
                <a:lnRef idx="0">
                  <a:scrgbClr r="0" g="0" b="0"/>
                </a:lnRef>
                <a:fillRef idx="0">
                  <a:scrgbClr r="0" g="0" b="0"/>
                </a:fillRef>
                <a:effectRef idx="0">
                  <a:scrgbClr r="0" g="0" b="0"/>
                </a:effectRef>
                <a:fontRef idx="minor"/>
              </p:style>
            </p:sp>
            <p:sp>
              <p:nvSpPr>
                <p:cNvPr id="1659" name="CustomShape 990"/>
                <p:cNvSpPr/>
                <p:nvPr/>
              </p:nvSpPr>
              <p:spPr>
                <a:xfrm>
                  <a:off x="7296120" y="4334040"/>
                  <a:ext cx="256680" cy="9000"/>
                </a:xfrm>
                <a:prstGeom prst="rect">
                  <a:avLst/>
                </a:prstGeom>
                <a:solidFill>
                  <a:srgbClr val="D8D800"/>
                </a:solidFill>
                <a:ln w="9360">
                  <a:noFill/>
                </a:ln>
              </p:spPr>
              <p:style>
                <a:lnRef idx="0">
                  <a:scrgbClr r="0" g="0" b="0"/>
                </a:lnRef>
                <a:fillRef idx="0">
                  <a:scrgbClr r="0" g="0" b="0"/>
                </a:fillRef>
                <a:effectRef idx="0">
                  <a:scrgbClr r="0" g="0" b="0"/>
                </a:effectRef>
                <a:fontRef idx="minor"/>
              </p:style>
            </p:sp>
            <p:sp>
              <p:nvSpPr>
                <p:cNvPr id="1660" name="CustomShape 991"/>
                <p:cNvSpPr/>
                <p:nvPr/>
              </p:nvSpPr>
              <p:spPr>
                <a:xfrm>
                  <a:off x="7296120" y="4343400"/>
                  <a:ext cx="256680" cy="9000"/>
                </a:xfrm>
                <a:prstGeom prst="rect">
                  <a:avLst/>
                </a:prstGeom>
                <a:solidFill>
                  <a:srgbClr val="D9D900"/>
                </a:solidFill>
                <a:ln w="9360">
                  <a:noFill/>
                </a:ln>
              </p:spPr>
              <p:style>
                <a:lnRef idx="0">
                  <a:scrgbClr r="0" g="0" b="0"/>
                </a:lnRef>
                <a:fillRef idx="0">
                  <a:scrgbClr r="0" g="0" b="0"/>
                </a:fillRef>
                <a:effectRef idx="0">
                  <a:scrgbClr r="0" g="0" b="0"/>
                </a:effectRef>
                <a:fontRef idx="minor"/>
              </p:style>
            </p:sp>
            <p:sp>
              <p:nvSpPr>
                <p:cNvPr id="1661" name="CustomShape 992"/>
                <p:cNvSpPr/>
                <p:nvPr/>
              </p:nvSpPr>
              <p:spPr>
                <a:xfrm>
                  <a:off x="7296120" y="4352760"/>
                  <a:ext cx="256680" cy="9000"/>
                </a:xfrm>
                <a:prstGeom prst="rect">
                  <a:avLst/>
                </a:prstGeom>
                <a:solidFill>
                  <a:srgbClr val="DADA00"/>
                </a:solidFill>
                <a:ln w="9360">
                  <a:noFill/>
                </a:ln>
              </p:spPr>
              <p:style>
                <a:lnRef idx="0">
                  <a:scrgbClr r="0" g="0" b="0"/>
                </a:lnRef>
                <a:fillRef idx="0">
                  <a:scrgbClr r="0" g="0" b="0"/>
                </a:fillRef>
                <a:effectRef idx="0">
                  <a:scrgbClr r="0" g="0" b="0"/>
                </a:effectRef>
                <a:fontRef idx="minor"/>
              </p:style>
            </p:sp>
            <p:sp>
              <p:nvSpPr>
                <p:cNvPr id="1662" name="CustomShape 993"/>
                <p:cNvSpPr/>
                <p:nvPr/>
              </p:nvSpPr>
              <p:spPr>
                <a:xfrm>
                  <a:off x="7296120" y="4362480"/>
                  <a:ext cx="256680" cy="9000"/>
                </a:xfrm>
                <a:prstGeom prst="rect">
                  <a:avLst/>
                </a:prstGeom>
                <a:solidFill>
                  <a:srgbClr val="DBDB00"/>
                </a:solidFill>
                <a:ln w="9360">
                  <a:noFill/>
                </a:ln>
              </p:spPr>
              <p:style>
                <a:lnRef idx="0">
                  <a:scrgbClr r="0" g="0" b="0"/>
                </a:lnRef>
                <a:fillRef idx="0">
                  <a:scrgbClr r="0" g="0" b="0"/>
                </a:fillRef>
                <a:effectRef idx="0">
                  <a:scrgbClr r="0" g="0" b="0"/>
                </a:effectRef>
                <a:fontRef idx="minor"/>
              </p:style>
            </p:sp>
            <p:sp>
              <p:nvSpPr>
                <p:cNvPr id="1663" name="CustomShape 994"/>
                <p:cNvSpPr/>
                <p:nvPr/>
              </p:nvSpPr>
              <p:spPr>
                <a:xfrm>
                  <a:off x="7296120" y="4371840"/>
                  <a:ext cx="256680" cy="9000"/>
                </a:xfrm>
                <a:prstGeom prst="rect">
                  <a:avLst/>
                </a:prstGeom>
                <a:solidFill>
                  <a:srgbClr val="DBDB00"/>
                </a:solidFill>
                <a:ln w="9360">
                  <a:noFill/>
                </a:ln>
              </p:spPr>
              <p:style>
                <a:lnRef idx="0">
                  <a:scrgbClr r="0" g="0" b="0"/>
                </a:lnRef>
                <a:fillRef idx="0">
                  <a:scrgbClr r="0" g="0" b="0"/>
                </a:fillRef>
                <a:effectRef idx="0">
                  <a:scrgbClr r="0" g="0" b="0"/>
                </a:effectRef>
                <a:fontRef idx="minor"/>
              </p:style>
            </p:sp>
            <p:sp>
              <p:nvSpPr>
                <p:cNvPr id="1664" name="CustomShape 995"/>
                <p:cNvSpPr/>
                <p:nvPr/>
              </p:nvSpPr>
              <p:spPr>
                <a:xfrm>
                  <a:off x="7296120" y="4381560"/>
                  <a:ext cx="256680" cy="9000"/>
                </a:xfrm>
                <a:prstGeom prst="rect">
                  <a:avLst/>
                </a:prstGeom>
                <a:solidFill>
                  <a:srgbClr val="DCDC00"/>
                </a:solidFill>
                <a:ln w="9360">
                  <a:noFill/>
                </a:ln>
              </p:spPr>
              <p:style>
                <a:lnRef idx="0">
                  <a:scrgbClr r="0" g="0" b="0"/>
                </a:lnRef>
                <a:fillRef idx="0">
                  <a:scrgbClr r="0" g="0" b="0"/>
                </a:fillRef>
                <a:effectRef idx="0">
                  <a:scrgbClr r="0" g="0" b="0"/>
                </a:effectRef>
                <a:fontRef idx="minor"/>
              </p:style>
            </p:sp>
            <p:sp>
              <p:nvSpPr>
                <p:cNvPr id="1665" name="CustomShape 996"/>
                <p:cNvSpPr/>
                <p:nvPr/>
              </p:nvSpPr>
              <p:spPr>
                <a:xfrm>
                  <a:off x="7296120" y="4390920"/>
                  <a:ext cx="256680" cy="9000"/>
                </a:xfrm>
                <a:prstGeom prst="rect">
                  <a:avLst/>
                </a:prstGeom>
                <a:solidFill>
                  <a:srgbClr val="DEDE00"/>
                </a:solidFill>
                <a:ln w="9360">
                  <a:noFill/>
                </a:ln>
              </p:spPr>
              <p:style>
                <a:lnRef idx="0">
                  <a:scrgbClr r="0" g="0" b="0"/>
                </a:lnRef>
                <a:fillRef idx="0">
                  <a:scrgbClr r="0" g="0" b="0"/>
                </a:fillRef>
                <a:effectRef idx="0">
                  <a:scrgbClr r="0" g="0" b="0"/>
                </a:effectRef>
                <a:fontRef idx="minor"/>
              </p:style>
            </p:sp>
            <p:sp>
              <p:nvSpPr>
                <p:cNvPr id="1666" name="CustomShape 997"/>
                <p:cNvSpPr/>
                <p:nvPr/>
              </p:nvSpPr>
              <p:spPr>
                <a:xfrm>
                  <a:off x="7296120" y="4400640"/>
                  <a:ext cx="256680" cy="9000"/>
                </a:xfrm>
                <a:prstGeom prst="rect">
                  <a:avLst/>
                </a:prstGeom>
                <a:solidFill>
                  <a:srgbClr val="DEDE00"/>
                </a:solidFill>
                <a:ln w="9360">
                  <a:noFill/>
                </a:ln>
              </p:spPr>
              <p:style>
                <a:lnRef idx="0">
                  <a:scrgbClr r="0" g="0" b="0"/>
                </a:lnRef>
                <a:fillRef idx="0">
                  <a:scrgbClr r="0" g="0" b="0"/>
                </a:fillRef>
                <a:effectRef idx="0">
                  <a:scrgbClr r="0" g="0" b="0"/>
                </a:effectRef>
                <a:fontRef idx="minor"/>
              </p:style>
            </p:sp>
            <p:sp>
              <p:nvSpPr>
                <p:cNvPr id="1667" name="CustomShape 998"/>
                <p:cNvSpPr/>
                <p:nvPr/>
              </p:nvSpPr>
              <p:spPr>
                <a:xfrm>
                  <a:off x="7296120" y="4410000"/>
                  <a:ext cx="256680" cy="9000"/>
                </a:xfrm>
                <a:prstGeom prst="rect">
                  <a:avLst/>
                </a:prstGeom>
                <a:solidFill>
                  <a:srgbClr val="DFDF00"/>
                </a:solidFill>
                <a:ln w="9360">
                  <a:noFill/>
                </a:ln>
              </p:spPr>
              <p:style>
                <a:lnRef idx="0">
                  <a:scrgbClr r="0" g="0" b="0"/>
                </a:lnRef>
                <a:fillRef idx="0">
                  <a:scrgbClr r="0" g="0" b="0"/>
                </a:fillRef>
                <a:effectRef idx="0">
                  <a:scrgbClr r="0" g="0" b="0"/>
                </a:effectRef>
                <a:fontRef idx="minor"/>
              </p:style>
            </p:sp>
            <p:sp>
              <p:nvSpPr>
                <p:cNvPr id="1668" name="CustomShape 999"/>
                <p:cNvSpPr/>
                <p:nvPr/>
              </p:nvSpPr>
              <p:spPr>
                <a:xfrm>
                  <a:off x="7296120" y="4419720"/>
                  <a:ext cx="256680" cy="9000"/>
                </a:xfrm>
                <a:prstGeom prst="rect">
                  <a:avLst/>
                </a:prstGeom>
                <a:solidFill>
                  <a:srgbClr val="E0E000"/>
                </a:solidFill>
                <a:ln w="9360">
                  <a:noFill/>
                </a:ln>
              </p:spPr>
              <p:style>
                <a:lnRef idx="0">
                  <a:scrgbClr r="0" g="0" b="0"/>
                </a:lnRef>
                <a:fillRef idx="0">
                  <a:scrgbClr r="0" g="0" b="0"/>
                </a:fillRef>
                <a:effectRef idx="0">
                  <a:scrgbClr r="0" g="0" b="0"/>
                </a:effectRef>
                <a:fontRef idx="minor"/>
              </p:style>
            </p:sp>
            <p:sp>
              <p:nvSpPr>
                <p:cNvPr id="1669" name="CustomShape 1000"/>
                <p:cNvSpPr/>
                <p:nvPr/>
              </p:nvSpPr>
              <p:spPr>
                <a:xfrm>
                  <a:off x="7296120" y="4429080"/>
                  <a:ext cx="256680" cy="9000"/>
                </a:xfrm>
                <a:prstGeom prst="rect">
                  <a:avLst/>
                </a:prstGeom>
                <a:solidFill>
                  <a:srgbClr val="E1E100"/>
                </a:solidFill>
                <a:ln w="9360">
                  <a:noFill/>
                </a:ln>
              </p:spPr>
              <p:style>
                <a:lnRef idx="0">
                  <a:scrgbClr r="0" g="0" b="0"/>
                </a:lnRef>
                <a:fillRef idx="0">
                  <a:scrgbClr r="0" g="0" b="0"/>
                </a:fillRef>
                <a:effectRef idx="0">
                  <a:scrgbClr r="0" g="0" b="0"/>
                </a:effectRef>
                <a:fontRef idx="minor"/>
              </p:style>
            </p:sp>
            <p:sp>
              <p:nvSpPr>
                <p:cNvPr id="1670" name="CustomShape 1001"/>
                <p:cNvSpPr/>
                <p:nvPr/>
              </p:nvSpPr>
              <p:spPr>
                <a:xfrm>
                  <a:off x="7296120" y="4438800"/>
                  <a:ext cx="256680" cy="9000"/>
                </a:xfrm>
                <a:prstGeom prst="rect">
                  <a:avLst/>
                </a:prstGeom>
                <a:solidFill>
                  <a:srgbClr val="E1E100"/>
                </a:solidFill>
                <a:ln w="9360">
                  <a:noFill/>
                </a:ln>
              </p:spPr>
              <p:style>
                <a:lnRef idx="0">
                  <a:scrgbClr r="0" g="0" b="0"/>
                </a:lnRef>
                <a:fillRef idx="0">
                  <a:scrgbClr r="0" g="0" b="0"/>
                </a:fillRef>
                <a:effectRef idx="0">
                  <a:scrgbClr r="0" g="0" b="0"/>
                </a:effectRef>
                <a:fontRef idx="minor"/>
              </p:style>
            </p:sp>
            <p:sp>
              <p:nvSpPr>
                <p:cNvPr id="1671" name="CustomShape 1002"/>
                <p:cNvSpPr/>
                <p:nvPr/>
              </p:nvSpPr>
              <p:spPr>
                <a:xfrm>
                  <a:off x="7296120" y="4448160"/>
                  <a:ext cx="256680" cy="9000"/>
                </a:xfrm>
                <a:prstGeom prst="rect">
                  <a:avLst/>
                </a:prstGeom>
                <a:solidFill>
                  <a:srgbClr val="E3E300"/>
                </a:solidFill>
                <a:ln w="9360">
                  <a:noFill/>
                </a:ln>
              </p:spPr>
              <p:style>
                <a:lnRef idx="0">
                  <a:scrgbClr r="0" g="0" b="0"/>
                </a:lnRef>
                <a:fillRef idx="0">
                  <a:scrgbClr r="0" g="0" b="0"/>
                </a:fillRef>
                <a:effectRef idx="0">
                  <a:scrgbClr r="0" g="0" b="0"/>
                </a:effectRef>
                <a:fontRef idx="minor"/>
              </p:style>
            </p:sp>
            <p:sp>
              <p:nvSpPr>
                <p:cNvPr id="1672" name="CustomShape 1003"/>
                <p:cNvSpPr/>
                <p:nvPr/>
              </p:nvSpPr>
              <p:spPr>
                <a:xfrm>
                  <a:off x="7296120" y="4457880"/>
                  <a:ext cx="256680" cy="9000"/>
                </a:xfrm>
                <a:prstGeom prst="rect">
                  <a:avLst/>
                </a:prstGeom>
                <a:solidFill>
                  <a:srgbClr val="E4E400"/>
                </a:solidFill>
                <a:ln w="9360">
                  <a:noFill/>
                </a:ln>
              </p:spPr>
              <p:style>
                <a:lnRef idx="0">
                  <a:scrgbClr r="0" g="0" b="0"/>
                </a:lnRef>
                <a:fillRef idx="0">
                  <a:scrgbClr r="0" g="0" b="0"/>
                </a:fillRef>
                <a:effectRef idx="0">
                  <a:scrgbClr r="0" g="0" b="0"/>
                </a:effectRef>
                <a:fontRef idx="minor"/>
              </p:style>
            </p:sp>
            <p:sp>
              <p:nvSpPr>
                <p:cNvPr id="1673" name="CustomShape 1004"/>
                <p:cNvSpPr/>
                <p:nvPr/>
              </p:nvSpPr>
              <p:spPr>
                <a:xfrm>
                  <a:off x="7296120" y="4467240"/>
                  <a:ext cx="256680" cy="9000"/>
                </a:xfrm>
                <a:prstGeom prst="rect">
                  <a:avLst/>
                </a:prstGeom>
                <a:solidFill>
                  <a:srgbClr val="E4E400"/>
                </a:solidFill>
                <a:ln w="9360">
                  <a:noFill/>
                </a:ln>
              </p:spPr>
              <p:style>
                <a:lnRef idx="0">
                  <a:scrgbClr r="0" g="0" b="0"/>
                </a:lnRef>
                <a:fillRef idx="0">
                  <a:scrgbClr r="0" g="0" b="0"/>
                </a:fillRef>
                <a:effectRef idx="0">
                  <a:scrgbClr r="0" g="0" b="0"/>
                </a:effectRef>
                <a:fontRef idx="minor"/>
              </p:style>
            </p:sp>
            <p:sp>
              <p:nvSpPr>
                <p:cNvPr id="1674" name="CustomShape 1005"/>
                <p:cNvSpPr/>
                <p:nvPr/>
              </p:nvSpPr>
              <p:spPr>
                <a:xfrm>
                  <a:off x="7296120" y="4476600"/>
                  <a:ext cx="256680" cy="9000"/>
                </a:xfrm>
                <a:prstGeom prst="rect">
                  <a:avLst/>
                </a:prstGeom>
                <a:solidFill>
                  <a:srgbClr val="E5E500"/>
                </a:solidFill>
                <a:ln w="9360">
                  <a:noFill/>
                </a:ln>
              </p:spPr>
              <p:style>
                <a:lnRef idx="0">
                  <a:scrgbClr r="0" g="0" b="0"/>
                </a:lnRef>
                <a:fillRef idx="0">
                  <a:scrgbClr r="0" g="0" b="0"/>
                </a:fillRef>
                <a:effectRef idx="0">
                  <a:scrgbClr r="0" g="0" b="0"/>
                </a:effectRef>
                <a:fontRef idx="minor"/>
              </p:style>
            </p:sp>
            <p:sp>
              <p:nvSpPr>
                <p:cNvPr id="1675" name="CustomShape 1006"/>
                <p:cNvSpPr/>
                <p:nvPr/>
              </p:nvSpPr>
              <p:spPr>
                <a:xfrm>
                  <a:off x="7296120" y="4486320"/>
                  <a:ext cx="256680" cy="9000"/>
                </a:xfrm>
                <a:prstGeom prst="rect">
                  <a:avLst/>
                </a:prstGeom>
                <a:solidFill>
                  <a:srgbClr val="E6E600"/>
                </a:solidFill>
                <a:ln w="9360">
                  <a:noFill/>
                </a:ln>
              </p:spPr>
              <p:style>
                <a:lnRef idx="0">
                  <a:scrgbClr r="0" g="0" b="0"/>
                </a:lnRef>
                <a:fillRef idx="0">
                  <a:scrgbClr r="0" g="0" b="0"/>
                </a:fillRef>
                <a:effectRef idx="0">
                  <a:scrgbClr r="0" g="0" b="0"/>
                </a:effectRef>
                <a:fontRef idx="minor"/>
              </p:style>
            </p:sp>
            <p:sp>
              <p:nvSpPr>
                <p:cNvPr id="1676" name="CustomShape 1007"/>
                <p:cNvSpPr/>
                <p:nvPr/>
              </p:nvSpPr>
              <p:spPr>
                <a:xfrm>
                  <a:off x="7296120" y="4495680"/>
                  <a:ext cx="256680" cy="9000"/>
                </a:xfrm>
                <a:prstGeom prst="rect">
                  <a:avLst/>
                </a:prstGeom>
                <a:solidFill>
                  <a:srgbClr val="E6E600"/>
                </a:solidFill>
                <a:ln w="9360">
                  <a:noFill/>
                </a:ln>
              </p:spPr>
              <p:style>
                <a:lnRef idx="0">
                  <a:scrgbClr r="0" g="0" b="0"/>
                </a:lnRef>
                <a:fillRef idx="0">
                  <a:scrgbClr r="0" g="0" b="0"/>
                </a:fillRef>
                <a:effectRef idx="0">
                  <a:scrgbClr r="0" g="0" b="0"/>
                </a:effectRef>
                <a:fontRef idx="minor"/>
              </p:style>
            </p:sp>
            <p:sp>
              <p:nvSpPr>
                <p:cNvPr id="1677" name="CustomShape 1008"/>
                <p:cNvSpPr/>
                <p:nvPr/>
              </p:nvSpPr>
              <p:spPr>
                <a:xfrm>
                  <a:off x="7296120" y="4505400"/>
                  <a:ext cx="256680" cy="9000"/>
                </a:xfrm>
                <a:prstGeom prst="rect">
                  <a:avLst/>
                </a:prstGeom>
                <a:solidFill>
                  <a:srgbClr val="E7E700"/>
                </a:solidFill>
                <a:ln w="9360">
                  <a:noFill/>
                </a:ln>
              </p:spPr>
              <p:style>
                <a:lnRef idx="0">
                  <a:scrgbClr r="0" g="0" b="0"/>
                </a:lnRef>
                <a:fillRef idx="0">
                  <a:scrgbClr r="0" g="0" b="0"/>
                </a:fillRef>
                <a:effectRef idx="0">
                  <a:scrgbClr r="0" g="0" b="0"/>
                </a:effectRef>
                <a:fontRef idx="minor"/>
              </p:style>
            </p:sp>
            <p:sp>
              <p:nvSpPr>
                <p:cNvPr id="1678" name="CustomShape 1009"/>
                <p:cNvSpPr/>
                <p:nvPr/>
              </p:nvSpPr>
              <p:spPr>
                <a:xfrm>
                  <a:off x="7296120" y="4514760"/>
                  <a:ext cx="256680" cy="9000"/>
                </a:xfrm>
                <a:prstGeom prst="rect">
                  <a:avLst/>
                </a:prstGeom>
                <a:solidFill>
                  <a:srgbClr val="E8E800"/>
                </a:solidFill>
                <a:ln w="9360">
                  <a:noFill/>
                </a:ln>
              </p:spPr>
              <p:style>
                <a:lnRef idx="0">
                  <a:scrgbClr r="0" g="0" b="0"/>
                </a:lnRef>
                <a:fillRef idx="0">
                  <a:scrgbClr r="0" g="0" b="0"/>
                </a:fillRef>
                <a:effectRef idx="0">
                  <a:scrgbClr r="0" g="0" b="0"/>
                </a:effectRef>
                <a:fontRef idx="minor"/>
              </p:style>
            </p:sp>
            <p:sp>
              <p:nvSpPr>
                <p:cNvPr id="1679" name="CustomShape 1010"/>
                <p:cNvSpPr/>
                <p:nvPr/>
              </p:nvSpPr>
              <p:spPr>
                <a:xfrm>
                  <a:off x="7296120" y="4524480"/>
                  <a:ext cx="256680" cy="9000"/>
                </a:xfrm>
                <a:prstGeom prst="rect">
                  <a:avLst/>
                </a:prstGeom>
                <a:solidFill>
                  <a:srgbClr val="E9E900"/>
                </a:solidFill>
                <a:ln w="9360">
                  <a:noFill/>
                </a:ln>
              </p:spPr>
              <p:style>
                <a:lnRef idx="0">
                  <a:scrgbClr r="0" g="0" b="0"/>
                </a:lnRef>
                <a:fillRef idx="0">
                  <a:scrgbClr r="0" g="0" b="0"/>
                </a:fillRef>
                <a:effectRef idx="0">
                  <a:scrgbClr r="0" g="0" b="0"/>
                </a:effectRef>
                <a:fontRef idx="minor"/>
              </p:style>
            </p:sp>
            <p:sp>
              <p:nvSpPr>
                <p:cNvPr id="1680" name="CustomShape 1011"/>
                <p:cNvSpPr/>
                <p:nvPr/>
              </p:nvSpPr>
              <p:spPr>
                <a:xfrm>
                  <a:off x="7296120" y="4533840"/>
                  <a:ext cx="256680" cy="9000"/>
                </a:xfrm>
                <a:prstGeom prst="rect">
                  <a:avLst/>
                </a:prstGeom>
                <a:solidFill>
                  <a:srgbClr val="E9E900"/>
                </a:solidFill>
                <a:ln w="9360">
                  <a:noFill/>
                </a:ln>
              </p:spPr>
              <p:style>
                <a:lnRef idx="0">
                  <a:scrgbClr r="0" g="0" b="0"/>
                </a:lnRef>
                <a:fillRef idx="0">
                  <a:scrgbClr r="0" g="0" b="0"/>
                </a:fillRef>
                <a:effectRef idx="0">
                  <a:scrgbClr r="0" g="0" b="0"/>
                </a:effectRef>
                <a:fontRef idx="minor"/>
              </p:style>
            </p:sp>
            <p:sp>
              <p:nvSpPr>
                <p:cNvPr id="1681" name="CustomShape 1012"/>
                <p:cNvSpPr/>
                <p:nvPr/>
              </p:nvSpPr>
              <p:spPr>
                <a:xfrm>
                  <a:off x="7296120" y="4543560"/>
                  <a:ext cx="256680" cy="9000"/>
                </a:xfrm>
                <a:prstGeom prst="rect">
                  <a:avLst/>
                </a:prstGeom>
                <a:solidFill>
                  <a:srgbClr val="EAEA00"/>
                </a:solidFill>
                <a:ln w="9360">
                  <a:noFill/>
                </a:ln>
              </p:spPr>
              <p:style>
                <a:lnRef idx="0">
                  <a:scrgbClr r="0" g="0" b="0"/>
                </a:lnRef>
                <a:fillRef idx="0">
                  <a:scrgbClr r="0" g="0" b="0"/>
                </a:fillRef>
                <a:effectRef idx="0">
                  <a:scrgbClr r="0" g="0" b="0"/>
                </a:effectRef>
                <a:fontRef idx="minor"/>
              </p:style>
            </p:sp>
            <p:sp>
              <p:nvSpPr>
                <p:cNvPr id="1682" name="CustomShape 1013"/>
                <p:cNvSpPr/>
                <p:nvPr/>
              </p:nvSpPr>
              <p:spPr>
                <a:xfrm>
                  <a:off x="7296120" y="4552920"/>
                  <a:ext cx="256680" cy="9000"/>
                </a:xfrm>
                <a:prstGeom prst="rect">
                  <a:avLst/>
                </a:prstGeom>
                <a:solidFill>
                  <a:srgbClr val="EAEA00"/>
                </a:solidFill>
                <a:ln w="9360">
                  <a:noFill/>
                </a:ln>
              </p:spPr>
              <p:style>
                <a:lnRef idx="0">
                  <a:scrgbClr r="0" g="0" b="0"/>
                </a:lnRef>
                <a:fillRef idx="0">
                  <a:scrgbClr r="0" g="0" b="0"/>
                </a:fillRef>
                <a:effectRef idx="0">
                  <a:scrgbClr r="0" g="0" b="0"/>
                </a:effectRef>
                <a:fontRef idx="minor"/>
              </p:style>
            </p:sp>
            <p:sp>
              <p:nvSpPr>
                <p:cNvPr id="1683" name="CustomShape 1014"/>
                <p:cNvSpPr/>
                <p:nvPr/>
              </p:nvSpPr>
              <p:spPr>
                <a:xfrm>
                  <a:off x="7296120" y="4562640"/>
                  <a:ext cx="256680" cy="9000"/>
                </a:xfrm>
                <a:prstGeom prst="rect">
                  <a:avLst/>
                </a:prstGeom>
                <a:solidFill>
                  <a:srgbClr val="EBEB00"/>
                </a:solidFill>
                <a:ln w="9360">
                  <a:noFill/>
                </a:ln>
              </p:spPr>
              <p:style>
                <a:lnRef idx="0">
                  <a:scrgbClr r="0" g="0" b="0"/>
                </a:lnRef>
                <a:fillRef idx="0">
                  <a:scrgbClr r="0" g="0" b="0"/>
                </a:fillRef>
                <a:effectRef idx="0">
                  <a:scrgbClr r="0" g="0" b="0"/>
                </a:effectRef>
                <a:fontRef idx="minor"/>
              </p:style>
            </p:sp>
            <p:sp>
              <p:nvSpPr>
                <p:cNvPr id="1684" name="CustomShape 1015"/>
                <p:cNvSpPr/>
                <p:nvPr/>
              </p:nvSpPr>
              <p:spPr>
                <a:xfrm>
                  <a:off x="7296120" y="4572000"/>
                  <a:ext cx="256680" cy="9000"/>
                </a:xfrm>
                <a:prstGeom prst="rect">
                  <a:avLst/>
                </a:prstGeom>
                <a:solidFill>
                  <a:srgbClr val="ECEC00"/>
                </a:solidFill>
                <a:ln w="9360">
                  <a:noFill/>
                </a:ln>
              </p:spPr>
              <p:style>
                <a:lnRef idx="0">
                  <a:scrgbClr r="0" g="0" b="0"/>
                </a:lnRef>
                <a:fillRef idx="0">
                  <a:scrgbClr r="0" g="0" b="0"/>
                </a:fillRef>
                <a:effectRef idx="0">
                  <a:scrgbClr r="0" g="0" b="0"/>
                </a:effectRef>
                <a:fontRef idx="minor"/>
              </p:style>
            </p:sp>
            <p:sp>
              <p:nvSpPr>
                <p:cNvPr id="1685" name="CustomShape 1016"/>
                <p:cNvSpPr/>
                <p:nvPr/>
              </p:nvSpPr>
              <p:spPr>
                <a:xfrm>
                  <a:off x="7296120" y="4581360"/>
                  <a:ext cx="256680" cy="9000"/>
                </a:xfrm>
                <a:prstGeom prst="rect">
                  <a:avLst/>
                </a:prstGeom>
                <a:solidFill>
                  <a:srgbClr val="EDED00"/>
                </a:solidFill>
                <a:ln w="9360">
                  <a:noFill/>
                </a:ln>
              </p:spPr>
              <p:style>
                <a:lnRef idx="0">
                  <a:scrgbClr r="0" g="0" b="0"/>
                </a:lnRef>
                <a:fillRef idx="0">
                  <a:scrgbClr r="0" g="0" b="0"/>
                </a:fillRef>
                <a:effectRef idx="0">
                  <a:scrgbClr r="0" g="0" b="0"/>
                </a:effectRef>
                <a:fontRef idx="minor"/>
              </p:style>
            </p:sp>
            <p:sp>
              <p:nvSpPr>
                <p:cNvPr id="1686" name="CustomShape 1017"/>
                <p:cNvSpPr/>
                <p:nvPr/>
              </p:nvSpPr>
              <p:spPr>
                <a:xfrm>
                  <a:off x="7296120" y="4591080"/>
                  <a:ext cx="256680" cy="9000"/>
                </a:xfrm>
                <a:prstGeom prst="rect">
                  <a:avLst/>
                </a:prstGeom>
                <a:solidFill>
                  <a:srgbClr val="EDED00"/>
                </a:solidFill>
                <a:ln w="9360">
                  <a:noFill/>
                </a:ln>
              </p:spPr>
              <p:style>
                <a:lnRef idx="0">
                  <a:scrgbClr r="0" g="0" b="0"/>
                </a:lnRef>
                <a:fillRef idx="0">
                  <a:scrgbClr r="0" g="0" b="0"/>
                </a:fillRef>
                <a:effectRef idx="0">
                  <a:scrgbClr r="0" g="0" b="0"/>
                </a:effectRef>
                <a:fontRef idx="minor"/>
              </p:style>
            </p:sp>
            <p:sp>
              <p:nvSpPr>
                <p:cNvPr id="1687" name="CustomShape 1018"/>
                <p:cNvSpPr/>
                <p:nvPr/>
              </p:nvSpPr>
              <p:spPr>
                <a:xfrm>
                  <a:off x="7296120" y="4600440"/>
                  <a:ext cx="256680" cy="9000"/>
                </a:xfrm>
                <a:prstGeom prst="rect">
                  <a:avLst/>
                </a:prstGeom>
                <a:solidFill>
                  <a:srgbClr val="EEEE00"/>
                </a:solidFill>
                <a:ln w="9360">
                  <a:noFill/>
                </a:ln>
              </p:spPr>
              <p:style>
                <a:lnRef idx="0">
                  <a:scrgbClr r="0" g="0" b="0"/>
                </a:lnRef>
                <a:fillRef idx="0">
                  <a:scrgbClr r="0" g="0" b="0"/>
                </a:fillRef>
                <a:effectRef idx="0">
                  <a:scrgbClr r="0" g="0" b="0"/>
                </a:effectRef>
                <a:fontRef idx="minor"/>
              </p:style>
            </p:sp>
            <p:sp>
              <p:nvSpPr>
                <p:cNvPr id="1688" name="CustomShape 1019"/>
                <p:cNvSpPr/>
                <p:nvPr/>
              </p:nvSpPr>
              <p:spPr>
                <a:xfrm>
                  <a:off x="7296120" y="4610160"/>
                  <a:ext cx="256680" cy="9000"/>
                </a:xfrm>
                <a:prstGeom prst="rect">
                  <a:avLst/>
                </a:prstGeom>
                <a:solidFill>
                  <a:srgbClr val="EEEE00"/>
                </a:solidFill>
                <a:ln w="9360">
                  <a:noFill/>
                </a:ln>
              </p:spPr>
              <p:style>
                <a:lnRef idx="0">
                  <a:scrgbClr r="0" g="0" b="0"/>
                </a:lnRef>
                <a:fillRef idx="0">
                  <a:scrgbClr r="0" g="0" b="0"/>
                </a:fillRef>
                <a:effectRef idx="0">
                  <a:scrgbClr r="0" g="0" b="0"/>
                </a:effectRef>
                <a:fontRef idx="minor"/>
              </p:style>
            </p:sp>
            <p:sp>
              <p:nvSpPr>
                <p:cNvPr id="1689" name="CustomShape 1020"/>
                <p:cNvSpPr/>
                <p:nvPr/>
              </p:nvSpPr>
              <p:spPr>
                <a:xfrm>
                  <a:off x="7296120" y="4619520"/>
                  <a:ext cx="256680" cy="9000"/>
                </a:xfrm>
                <a:prstGeom prst="rect">
                  <a:avLst/>
                </a:prstGeom>
                <a:solidFill>
                  <a:srgbClr val="EFEF00"/>
                </a:solidFill>
                <a:ln w="9360">
                  <a:noFill/>
                </a:ln>
              </p:spPr>
              <p:style>
                <a:lnRef idx="0">
                  <a:scrgbClr r="0" g="0" b="0"/>
                </a:lnRef>
                <a:fillRef idx="0">
                  <a:scrgbClr r="0" g="0" b="0"/>
                </a:fillRef>
                <a:effectRef idx="0">
                  <a:scrgbClr r="0" g="0" b="0"/>
                </a:effectRef>
                <a:fontRef idx="minor"/>
              </p:style>
            </p:sp>
            <p:sp>
              <p:nvSpPr>
                <p:cNvPr id="1690" name="CustomShape 1021"/>
                <p:cNvSpPr/>
                <p:nvPr/>
              </p:nvSpPr>
              <p:spPr>
                <a:xfrm>
                  <a:off x="7296120" y="4629240"/>
                  <a:ext cx="256680" cy="9000"/>
                </a:xfrm>
                <a:prstGeom prst="rect">
                  <a:avLst/>
                </a:prstGeom>
                <a:solidFill>
                  <a:srgbClr val="EFEF00"/>
                </a:solidFill>
                <a:ln w="9360">
                  <a:noFill/>
                </a:ln>
              </p:spPr>
              <p:style>
                <a:lnRef idx="0">
                  <a:scrgbClr r="0" g="0" b="0"/>
                </a:lnRef>
                <a:fillRef idx="0">
                  <a:scrgbClr r="0" g="0" b="0"/>
                </a:fillRef>
                <a:effectRef idx="0">
                  <a:scrgbClr r="0" g="0" b="0"/>
                </a:effectRef>
                <a:fontRef idx="minor"/>
              </p:style>
            </p:sp>
            <p:sp>
              <p:nvSpPr>
                <p:cNvPr id="1691" name="CustomShape 1022"/>
                <p:cNvSpPr/>
                <p:nvPr/>
              </p:nvSpPr>
              <p:spPr>
                <a:xfrm>
                  <a:off x="7296120" y="4638600"/>
                  <a:ext cx="256680" cy="9000"/>
                </a:xfrm>
                <a:prstGeom prst="rect">
                  <a:avLst/>
                </a:prstGeom>
                <a:solidFill>
                  <a:srgbClr val="F0F000"/>
                </a:solidFill>
                <a:ln w="9360">
                  <a:noFill/>
                </a:ln>
              </p:spPr>
              <p:style>
                <a:lnRef idx="0">
                  <a:scrgbClr r="0" g="0" b="0"/>
                </a:lnRef>
                <a:fillRef idx="0">
                  <a:scrgbClr r="0" g="0" b="0"/>
                </a:fillRef>
                <a:effectRef idx="0">
                  <a:scrgbClr r="0" g="0" b="0"/>
                </a:effectRef>
                <a:fontRef idx="minor"/>
              </p:style>
            </p:sp>
            <p:sp>
              <p:nvSpPr>
                <p:cNvPr id="1692" name="CustomShape 1023"/>
                <p:cNvSpPr/>
                <p:nvPr/>
              </p:nvSpPr>
              <p:spPr>
                <a:xfrm>
                  <a:off x="7296120" y="4648320"/>
                  <a:ext cx="256680" cy="9000"/>
                </a:xfrm>
                <a:prstGeom prst="rect">
                  <a:avLst/>
                </a:prstGeom>
                <a:solidFill>
                  <a:srgbClr val="F1F100"/>
                </a:solidFill>
                <a:ln w="9360">
                  <a:noFill/>
                </a:ln>
              </p:spPr>
              <p:style>
                <a:lnRef idx="0">
                  <a:scrgbClr r="0" g="0" b="0"/>
                </a:lnRef>
                <a:fillRef idx="0">
                  <a:scrgbClr r="0" g="0" b="0"/>
                </a:fillRef>
                <a:effectRef idx="0">
                  <a:scrgbClr r="0" g="0" b="0"/>
                </a:effectRef>
                <a:fontRef idx="minor"/>
              </p:style>
            </p:sp>
            <p:sp>
              <p:nvSpPr>
                <p:cNvPr id="1693" name="CustomShape 1024"/>
                <p:cNvSpPr/>
                <p:nvPr/>
              </p:nvSpPr>
              <p:spPr>
                <a:xfrm>
                  <a:off x="7296120" y="4657680"/>
                  <a:ext cx="256680" cy="9000"/>
                </a:xfrm>
                <a:prstGeom prst="rect">
                  <a:avLst/>
                </a:prstGeom>
                <a:solidFill>
                  <a:srgbClr val="F1F100"/>
                </a:solidFill>
                <a:ln w="9360">
                  <a:noFill/>
                </a:ln>
              </p:spPr>
              <p:style>
                <a:lnRef idx="0">
                  <a:scrgbClr r="0" g="0" b="0"/>
                </a:lnRef>
                <a:fillRef idx="0">
                  <a:scrgbClr r="0" g="0" b="0"/>
                </a:fillRef>
                <a:effectRef idx="0">
                  <a:scrgbClr r="0" g="0" b="0"/>
                </a:effectRef>
                <a:fontRef idx="minor"/>
              </p:style>
            </p:sp>
            <p:sp>
              <p:nvSpPr>
                <p:cNvPr id="1694" name="CustomShape 1025"/>
                <p:cNvSpPr/>
                <p:nvPr/>
              </p:nvSpPr>
              <p:spPr>
                <a:xfrm>
                  <a:off x="7296120" y="4667400"/>
                  <a:ext cx="256680" cy="9000"/>
                </a:xfrm>
                <a:prstGeom prst="rect">
                  <a:avLst/>
                </a:prstGeom>
                <a:solidFill>
                  <a:srgbClr val="F1F100"/>
                </a:solidFill>
                <a:ln w="9360">
                  <a:noFill/>
                </a:ln>
              </p:spPr>
              <p:style>
                <a:lnRef idx="0">
                  <a:scrgbClr r="0" g="0" b="0"/>
                </a:lnRef>
                <a:fillRef idx="0">
                  <a:scrgbClr r="0" g="0" b="0"/>
                </a:fillRef>
                <a:effectRef idx="0">
                  <a:scrgbClr r="0" g="0" b="0"/>
                </a:effectRef>
                <a:fontRef idx="minor"/>
              </p:style>
            </p:sp>
            <p:sp>
              <p:nvSpPr>
                <p:cNvPr id="1695" name="CustomShape 1026"/>
                <p:cNvSpPr/>
                <p:nvPr/>
              </p:nvSpPr>
              <p:spPr>
                <a:xfrm>
                  <a:off x="7296120" y="4676760"/>
                  <a:ext cx="256680" cy="9000"/>
                </a:xfrm>
                <a:prstGeom prst="rect">
                  <a:avLst/>
                </a:prstGeom>
                <a:solidFill>
                  <a:srgbClr val="F2F200"/>
                </a:solidFill>
                <a:ln w="9360">
                  <a:noFill/>
                </a:ln>
              </p:spPr>
              <p:style>
                <a:lnRef idx="0">
                  <a:scrgbClr r="0" g="0" b="0"/>
                </a:lnRef>
                <a:fillRef idx="0">
                  <a:scrgbClr r="0" g="0" b="0"/>
                </a:fillRef>
                <a:effectRef idx="0">
                  <a:scrgbClr r="0" g="0" b="0"/>
                </a:effectRef>
                <a:fontRef idx="minor"/>
              </p:style>
            </p:sp>
            <p:sp>
              <p:nvSpPr>
                <p:cNvPr id="1696" name="CustomShape 1027"/>
                <p:cNvSpPr/>
                <p:nvPr/>
              </p:nvSpPr>
              <p:spPr>
                <a:xfrm>
                  <a:off x="7296120" y="4686480"/>
                  <a:ext cx="256680" cy="9000"/>
                </a:xfrm>
                <a:prstGeom prst="rect">
                  <a:avLst/>
                </a:prstGeom>
                <a:solidFill>
                  <a:srgbClr val="F2F200"/>
                </a:solidFill>
                <a:ln w="9360">
                  <a:noFill/>
                </a:ln>
              </p:spPr>
              <p:style>
                <a:lnRef idx="0">
                  <a:scrgbClr r="0" g="0" b="0"/>
                </a:lnRef>
                <a:fillRef idx="0">
                  <a:scrgbClr r="0" g="0" b="0"/>
                </a:fillRef>
                <a:effectRef idx="0">
                  <a:scrgbClr r="0" g="0" b="0"/>
                </a:effectRef>
                <a:fontRef idx="minor"/>
              </p:style>
            </p:sp>
            <p:sp>
              <p:nvSpPr>
                <p:cNvPr id="1697" name="CustomShape 1028"/>
                <p:cNvSpPr/>
                <p:nvPr/>
              </p:nvSpPr>
              <p:spPr>
                <a:xfrm>
                  <a:off x="7296120" y="4695840"/>
                  <a:ext cx="256680" cy="9000"/>
                </a:xfrm>
                <a:prstGeom prst="rect">
                  <a:avLst/>
                </a:prstGeom>
                <a:solidFill>
                  <a:srgbClr val="F3F300"/>
                </a:solidFill>
                <a:ln w="9360">
                  <a:noFill/>
                </a:ln>
              </p:spPr>
              <p:style>
                <a:lnRef idx="0">
                  <a:scrgbClr r="0" g="0" b="0"/>
                </a:lnRef>
                <a:fillRef idx="0">
                  <a:scrgbClr r="0" g="0" b="0"/>
                </a:fillRef>
                <a:effectRef idx="0">
                  <a:scrgbClr r="0" g="0" b="0"/>
                </a:effectRef>
                <a:fontRef idx="minor"/>
              </p:style>
            </p:sp>
            <p:sp>
              <p:nvSpPr>
                <p:cNvPr id="1698" name="CustomShape 1029"/>
                <p:cNvSpPr/>
                <p:nvPr/>
              </p:nvSpPr>
              <p:spPr>
                <a:xfrm>
                  <a:off x="7296120" y="4705200"/>
                  <a:ext cx="256680" cy="9000"/>
                </a:xfrm>
                <a:prstGeom prst="rect">
                  <a:avLst/>
                </a:prstGeom>
                <a:solidFill>
                  <a:srgbClr val="F3F300"/>
                </a:solidFill>
                <a:ln w="9360">
                  <a:noFill/>
                </a:ln>
              </p:spPr>
              <p:style>
                <a:lnRef idx="0">
                  <a:scrgbClr r="0" g="0" b="0"/>
                </a:lnRef>
                <a:fillRef idx="0">
                  <a:scrgbClr r="0" g="0" b="0"/>
                </a:fillRef>
                <a:effectRef idx="0">
                  <a:scrgbClr r="0" g="0" b="0"/>
                </a:effectRef>
                <a:fontRef idx="minor"/>
              </p:style>
            </p:sp>
            <p:sp>
              <p:nvSpPr>
                <p:cNvPr id="1699" name="CustomShape 1030"/>
                <p:cNvSpPr/>
                <p:nvPr/>
              </p:nvSpPr>
              <p:spPr>
                <a:xfrm>
                  <a:off x="7296120" y="4714920"/>
                  <a:ext cx="256680" cy="9000"/>
                </a:xfrm>
                <a:prstGeom prst="rect">
                  <a:avLst/>
                </a:prstGeom>
                <a:solidFill>
                  <a:srgbClr val="F4F400"/>
                </a:solidFill>
                <a:ln w="9360">
                  <a:noFill/>
                </a:ln>
              </p:spPr>
              <p:style>
                <a:lnRef idx="0">
                  <a:scrgbClr r="0" g="0" b="0"/>
                </a:lnRef>
                <a:fillRef idx="0">
                  <a:scrgbClr r="0" g="0" b="0"/>
                </a:fillRef>
                <a:effectRef idx="0">
                  <a:scrgbClr r="0" g="0" b="0"/>
                </a:effectRef>
                <a:fontRef idx="minor"/>
              </p:style>
            </p:sp>
            <p:sp>
              <p:nvSpPr>
                <p:cNvPr id="1700" name="CustomShape 1031"/>
                <p:cNvSpPr/>
                <p:nvPr/>
              </p:nvSpPr>
              <p:spPr>
                <a:xfrm>
                  <a:off x="7296120" y="4724280"/>
                  <a:ext cx="256680" cy="9000"/>
                </a:xfrm>
                <a:prstGeom prst="rect">
                  <a:avLst/>
                </a:prstGeom>
                <a:solidFill>
                  <a:srgbClr val="F4F400"/>
                </a:solidFill>
                <a:ln w="9360">
                  <a:noFill/>
                </a:ln>
              </p:spPr>
              <p:style>
                <a:lnRef idx="0">
                  <a:scrgbClr r="0" g="0" b="0"/>
                </a:lnRef>
                <a:fillRef idx="0">
                  <a:scrgbClr r="0" g="0" b="0"/>
                </a:fillRef>
                <a:effectRef idx="0">
                  <a:scrgbClr r="0" g="0" b="0"/>
                </a:effectRef>
                <a:fontRef idx="minor"/>
              </p:style>
            </p:sp>
            <p:sp>
              <p:nvSpPr>
                <p:cNvPr id="1701" name="CustomShape 1032"/>
                <p:cNvSpPr/>
                <p:nvPr/>
              </p:nvSpPr>
              <p:spPr>
                <a:xfrm>
                  <a:off x="7296120" y="4734000"/>
                  <a:ext cx="256680" cy="9000"/>
                </a:xfrm>
                <a:prstGeom prst="rect">
                  <a:avLst/>
                </a:prstGeom>
                <a:solidFill>
                  <a:srgbClr val="F5F500"/>
                </a:solidFill>
                <a:ln w="9360">
                  <a:noFill/>
                </a:ln>
              </p:spPr>
              <p:style>
                <a:lnRef idx="0">
                  <a:scrgbClr r="0" g="0" b="0"/>
                </a:lnRef>
                <a:fillRef idx="0">
                  <a:scrgbClr r="0" g="0" b="0"/>
                </a:fillRef>
                <a:effectRef idx="0">
                  <a:scrgbClr r="0" g="0" b="0"/>
                </a:effectRef>
                <a:fontRef idx="minor"/>
              </p:style>
            </p:sp>
            <p:sp>
              <p:nvSpPr>
                <p:cNvPr id="1702" name="CustomShape 1033"/>
                <p:cNvSpPr/>
                <p:nvPr/>
              </p:nvSpPr>
              <p:spPr>
                <a:xfrm>
                  <a:off x="7296120" y="4743360"/>
                  <a:ext cx="256680" cy="9000"/>
                </a:xfrm>
                <a:prstGeom prst="rect">
                  <a:avLst/>
                </a:prstGeom>
                <a:solidFill>
                  <a:srgbClr val="F5F500"/>
                </a:solidFill>
                <a:ln w="9360">
                  <a:noFill/>
                </a:ln>
              </p:spPr>
              <p:style>
                <a:lnRef idx="0">
                  <a:scrgbClr r="0" g="0" b="0"/>
                </a:lnRef>
                <a:fillRef idx="0">
                  <a:scrgbClr r="0" g="0" b="0"/>
                </a:fillRef>
                <a:effectRef idx="0">
                  <a:scrgbClr r="0" g="0" b="0"/>
                </a:effectRef>
                <a:fontRef idx="minor"/>
              </p:style>
            </p:sp>
            <p:sp>
              <p:nvSpPr>
                <p:cNvPr id="1703" name="CustomShape 1034"/>
                <p:cNvSpPr/>
                <p:nvPr/>
              </p:nvSpPr>
              <p:spPr>
                <a:xfrm>
                  <a:off x="7296120" y="4753080"/>
                  <a:ext cx="256680" cy="9000"/>
                </a:xfrm>
                <a:prstGeom prst="rect">
                  <a:avLst/>
                </a:prstGeom>
                <a:solidFill>
                  <a:srgbClr val="F5F500"/>
                </a:solidFill>
                <a:ln w="9360">
                  <a:noFill/>
                </a:ln>
              </p:spPr>
              <p:style>
                <a:lnRef idx="0">
                  <a:scrgbClr r="0" g="0" b="0"/>
                </a:lnRef>
                <a:fillRef idx="0">
                  <a:scrgbClr r="0" g="0" b="0"/>
                </a:fillRef>
                <a:effectRef idx="0">
                  <a:scrgbClr r="0" g="0" b="0"/>
                </a:effectRef>
                <a:fontRef idx="minor"/>
              </p:style>
            </p:sp>
            <p:sp>
              <p:nvSpPr>
                <p:cNvPr id="1704" name="CustomShape 1035"/>
                <p:cNvSpPr/>
                <p:nvPr/>
              </p:nvSpPr>
              <p:spPr>
                <a:xfrm>
                  <a:off x="7296120" y="4762440"/>
                  <a:ext cx="256680" cy="9000"/>
                </a:xfrm>
                <a:prstGeom prst="rect">
                  <a:avLst/>
                </a:prstGeom>
                <a:solidFill>
                  <a:srgbClr val="F6F600"/>
                </a:solidFill>
                <a:ln w="9360">
                  <a:noFill/>
                </a:ln>
              </p:spPr>
              <p:style>
                <a:lnRef idx="0">
                  <a:scrgbClr r="0" g="0" b="0"/>
                </a:lnRef>
                <a:fillRef idx="0">
                  <a:scrgbClr r="0" g="0" b="0"/>
                </a:fillRef>
                <a:effectRef idx="0">
                  <a:scrgbClr r="0" g="0" b="0"/>
                </a:effectRef>
                <a:fontRef idx="minor"/>
              </p:style>
            </p:sp>
            <p:sp>
              <p:nvSpPr>
                <p:cNvPr id="1705" name="CustomShape 1036"/>
                <p:cNvSpPr/>
                <p:nvPr/>
              </p:nvSpPr>
              <p:spPr>
                <a:xfrm>
                  <a:off x="7296120" y="4772160"/>
                  <a:ext cx="256680" cy="9000"/>
                </a:xfrm>
                <a:prstGeom prst="rect">
                  <a:avLst/>
                </a:prstGeom>
                <a:solidFill>
                  <a:srgbClr val="F6F600"/>
                </a:solidFill>
                <a:ln w="9360">
                  <a:noFill/>
                </a:ln>
              </p:spPr>
              <p:style>
                <a:lnRef idx="0">
                  <a:scrgbClr r="0" g="0" b="0"/>
                </a:lnRef>
                <a:fillRef idx="0">
                  <a:scrgbClr r="0" g="0" b="0"/>
                </a:fillRef>
                <a:effectRef idx="0">
                  <a:scrgbClr r="0" g="0" b="0"/>
                </a:effectRef>
                <a:fontRef idx="minor"/>
              </p:style>
            </p:sp>
            <p:sp>
              <p:nvSpPr>
                <p:cNvPr id="1706" name="CustomShape 1037"/>
                <p:cNvSpPr/>
                <p:nvPr/>
              </p:nvSpPr>
              <p:spPr>
                <a:xfrm>
                  <a:off x="7296120" y="4781520"/>
                  <a:ext cx="256680" cy="9000"/>
                </a:xfrm>
                <a:prstGeom prst="rect">
                  <a:avLst/>
                </a:prstGeom>
                <a:solidFill>
                  <a:srgbClr val="F7F700"/>
                </a:solidFill>
                <a:ln w="9360">
                  <a:noFill/>
                </a:ln>
              </p:spPr>
              <p:style>
                <a:lnRef idx="0">
                  <a:scrgbClr r="0" g="0" b="0"/>
                </a:lnRef>
                <a:fillRef idx="0">
                  <a:scrgbClr r="0" g="0" b="0"/>
                </a:fillRef>
                <a:effectRef idx="0">
                  <a:scrgbClr r="0" g="0" b="0"/>
                </a:effectRef>
                <a:fontRef idx="minor"/>
              </p:style>
            </p:sp>
            <p:sp>
              <p:nvSpPr>
                <p:cNvPr id="1707" name="CustomShape 1038"/>
                <p:cNvSpPr/>
                <p:nvPr/>
              </p:nvSpPr>
              <p:spPr>
                <a:xfrm>
                  <a:off x="7296120" y="4791240"/>
                  <a:ext cx="256680" cy="9000"/>
                </a:xfrm>
                <a:prstGeom prst="rect">
                  <a:avLst/>
                </a:prstGeom>
                <a:solidFill>
                  <a:srgbClr val="F7F700"/>
                </a:solidFill>
                <a:ln w="9360">
                  <a:noFill/>
                </a:ln>
              </p:spPr>
              <p:style>
                <a:lnRef idx="0">
                  <a:scrgbClr r="0" g="0" b="0"/>
                </a:lnRef>
                <a:fillRef idx="0">
                  <a:scrgbClr r="0" g="0" b="0"/>
                </a:fillRef>
                <a:effectRef idx="0">
                  <a:scrgbClr r="0" g="0" b="0"/>
                </a:effectRef>
                <a:fontRef idx="minor"/>
              </p:style>
            </p:sp>
            <p:sp>
              <p:nvSpPr>
                <p:cNvPr id="1708" name="CustomShape 1039"/>
                <p:cNvSpPr/>
                <p:nvPr/>
              </p:nvSpPr>
              <p:spPr>
                <a:xfrm>
                  <a:off x="7296120" y="4800600"/>
                  <a:ext cx="256680" cy="9000"/>
                </a:xfrm>
                <a:prstGeom prst="rect">
                  <a:avLst/>
                </a:prstGeom>
                <a:solidFill>
                  <a:srgbClr val="F7F700"/>
                </a:solidFill>
                <a:ln w="9360">
                  <a:noFill/>
                </a:ln>
              </p:spPr>
              <p:style>
                <a:lnRef idx="0">
                  <a:scrgbClr r="0" g="0" b="0"/>
                </a:lnRef>
                <a:fillRef idx="0">
                  <a:scrgbClr r="0" g="0" b="0"/>
                </a:fillRef>
                <a:effectRef idx="0">
                  <a:scrgbClr r="0" g="0" b="0"/>
                </a:effectRef>
                <a:fontRef idx="minor"/>
              </p:style>
            </p:sp>
            <p:sp>
              <p:nvSpPr>
                <p:cNvPr id="1709" name="CustomShape 1040"/>
                <p:cNvSpPr/>
                <p:nvPr/>
              </p:nvSpPr>
              <p:spPr>
                <a:xfrm>
                  <a:off x="7296120" y="4809960"/>
                  <a:ext cx="256680" cy="9000"/>
                </a:xfrm>
                <a:prstGeom prst="rect">
                  <a:avLst/>
                </a:prstGeom>
                <a:solidFill>
                  <a:srgbClr val="F8F800"/>
                </a:solidFill>
                <a:ln w="9360">
                  <a:noFill/>
                </a:ln>
              </p:spPr>
              <p:style>
                <a:lnRef idx="0">
                  <a:scrgbClr r="0" g="0" b="0"/>
                </a:lnRef>
                <a:fillRef idx="0">
                  <a:scrgbClr r="0" g="0" b="0"/>
                </a:fillRef>
                <a:effectRef idx="0">
                  <a:scrgbClr r="0" g="0" b="0"/>
                </a:effectRef>
                <a:fontRef idx="minor"/>
              </p:style>
            </p:sp>
            <p:sp>
              <p:nvSpPr>
                <p:cNvPr id="1710" name="CustomShape 1041"/>
                <p:cNvSpPr/>
                <p:nvPr/>
              </p:nvSpPr>
              <p:spPr>
                <a:xfrm>
                  <a:off x="7296120" y="4819680"/>
                  <a:ext cx="256680" cy="9000"/>
                </a:xfrm>
                <a:prstGeom prst="rect">
                  <a:avLst/>
                </a:prstGeom>
                <a:solidFill>
                  <a:srgbClr val="F8F800"/>
                </a:solidFill>
                <a:ln w="9360">
                  <a:noFill/>
                </a:ln>
              </p:spPr>
              <p:style>
                <a:lnRef idx="0">
                  <a:scrgbClr r="0" g="0" b="0"/>
                </a:lnRef>
                <a:fillRef idx="0">
                  <a:scrgbClr r="0" g="0" b="0"/>
                </a:fillRef>
                <a:effectRef idx="0">
                  <a:scrgbClr r="0" g="0" b="0"/>
                </a:effectRef>
                <a:fontRef idx="minor"/>
              </p:style>
            </p:sp>
            <p:sp>
              <p:nvSpPr>
                <p:cNvPr id="1711" name="CustomShape 1042"/>
                <p:cNvSpPr/>
                <p:nvPr/>
              </p:nvSpPr>
              <p:spPr>
                <a:xfrm>
                  <a:off x="7296120" y="4829040"/>
                  <a:ext cx="256680" cy="9000"/>
                </a:xfrm>
                <a:prstGeom prst="rect">
                  <a:avLst/>
                </a:prstGeom>
                <a:solidFill>
                  <a:srgbClr val="F9F900"/>
                </a:solidFill>
                <a:ln w="9360">
                  <a:noFill/>
                </a:ln>
              </p:spPr>
              <p:style>
                <a:lnRef idx="0">
                  <a:scrgbClr r="0" g="0" b="0"/>
                </a:lnRef>
                <a:fillRef idx="0">
                  <a:scrgbClr r="0" g="0" b="0"/>
                </a:fillRef>
                <a:effectRef idx="0">
                  <a:scrgbClr r="0" g="0" b="0"/>
                </a:effectRef>
                <a:fontRef idx="minor"/>
              </p:style>
            </p:sp>
            <p:sp>
              <p:nvSpPr>
                <p:cNvPr id="1712" name="CustomShape 1043"/>
                <p:cNvSpPr/>
                <p:nvPr/>
              </p:nvSpPr>
              <p:spPr>
                <a:xfrm>
                  <a:off x="7296120" y="4838760"/>
                  <a:ext cx="256680" cy="9000"/>
                </a:xfrm>
                <a:prstGeom prst="rect">
                  <a:avLst/>
                </a:prstGeom>
                <a:solidFill>
                  <a:srgbClr val="F9F900"/>
                </a:solidFill>
                <a:ln w="9360">
                  <a:noFill/>
                </a:ln>
              </p:spPr>
              <p:style>
                <a:lnRef idx="0">
                  <a:scrgbClr r="0" g="0" b="0"/>
                </a:lnRef>
                <a:fillRef idx="0">
                  <a:scrgbClr r="0" g="0" b="0"/>
                </a:fillRef>
                <a:effectRef idx="0">
                  <a:scrgbClr r="0" g="0" b="0"/>
                </a:effectRef>
                <a:fontRef idx="minor"/>
              </p:style>
            </p:sp>
            <p:sp>
              <p:nvSpPr>
                <p:cNvPr id="1713" name="CustomShape 1044"/>
                <p:cNvSpPr/>
                <p:nvPr/>
              </p:nvSpPr>
              <p:spPr>
                <a:xfrm>
                  <a:off x="7296120" y="4848120"/>
                  <a:ext cx="256680" cy="9000"/>
                </a:xfrm>
                <a:prstGeom prst="rect">
                  <a:avLst/>
                </a:prstGeom>
                <a:solidFill>
                  <a:srgbClr val="F9F900"/>
                </a:solidFill>
                <a:ln w="9360">
                  <a:noFill/>
                </a:ln>
              </p:spPr>
              <p:style>
                <a:lnRef idx="0">
                  <a:scrgbClr r="0" g="0" b="0"/>
                </a:lnRef>
                <a:fillRef idx="0">
                  <a:scrgbClr r="0" g="0" b="0"/>
                </a:fillRef>
                <a:effectRef idx="0">
                  <a:scrgbClr r="0" g="0" b="0"/>
                </a:effectRef>
                <a:fontRef idx="minor"/>
              </p:style>
            </p:sp>
            <p:sp>
              <p:nvSpPr>
                <p:cNvPr id="1714" name="CustomShape 1045"/>
                <p:cNvSpPr/>
                <p:nvPr/>
              </p:nvSpPr>
              <p:spPr>
                <a:xfrm>
                  <a:off x="7296120" y="4857840"/>
                  <a:ext cx="256680" cy="9000"/>
                </a:xfrm>
                <a:prstGeom prst="rect">
                  <a:avLst/>
                </a:prstGeom>
                <a:solidFill>
                  <a:srgbClr val="F9F900"/>
                </a:solidFill>
                <a:ln w="9360">
                  <a:noFill/>
                </a:ln>
              </p:spPr>
              <p:style>
                <a:lnRef idx="0">
                  <a:scrgbClr r="0" g="0" b="0"/>
                </a:lnRef>
                <a:fillRef idx="0">
                  <a:scrgbClr r="0" g="0" b="0"/>
                </a:fillRef>
                <a:effectRef idx="0">
                  <a:scrgbClr r="0" g="0" b="0"/>
                </a:effectRef>
                <a:fontRef idx="minor"/>
              </p:style>
            </p:sp>
            <p:sp>
              <p:nvSpPr>
                <p:cNvPr id="1715" name="CustomShape 1046"/>
                <p:cNvSpPr/>
                <p:nvPr/>
              </p:nvSpPr>
              <p:spPr>
                <a:xfrm>
                  <a:off x="7296120" y="4867200"/>
                  <a:ext cx="256680" cy="9000"/>
                </a:xfrm>
                <a:prstGeom prst="rect">
                  <a:avLst/>
                </a:prstGeom>
                <a:solidFill>
                  <a:srgbClr val="FAFA00"/>
                </a:solidFill>
                <a:ln w="9360">
                  <a:noFill/>
                </a:ln>
              </p:spPr>
              <p:style>
                <a:lnRef idx="0">
                  <a:scrgbClr r="0" g="0" b="0"/>
                </a:lnRef>
                <a:fillRef idx="0">
                  <a:scrgbClr r="0" g="0" b="0"/>
                </a:fillRef>
                <a:effectRef idx="0">
                  <a:scrgbClr r="0" g="0" b="0"/>
                </a:effectRef>
                <a:fontRef idx="minor"/>
              </p:style>
            </p:sp>
            <p:sp>
              <p:nvSpPr>
                <p:cNvPr id="1716" name="CustomShape 1047"/>
                <p:cNvSpPr/>
                <p:nvPr/>
              </p:nvSpPr>
              <p:spPr>
                <a:xfrm>
                  <a:off x="7296120" y="4876920"/>
                  <a:ext cx="256680" cy="9000"/>
                </a:xfrm>
                <a:prstGeom prst="rect">
                  <a:avLst/>
                </a:prstGeom>
                <a:solidFill>
                  <a:srgbClr val="FAFA00"/>
                </a:solidFill>
                <a:ln w="9360">
                  <a:noFill/>
                </a:ln>
              </p:spPr>
              <p:style>
                <a:lnRef idx="0">
                  <a:scrgbClr r="0" g="0" b="0"/>
                </a:lnRef>
                <a:fillRef idx="0">
                  <a:scrgbClr r="0" g="0" b="0"/>
                </a:fillRef>
                <a:effectRef idx="0">
                  <a:scrgbClr r="0" g="0" b="0"/>
                </a:effectRef>
                <a:fontRef idx="minor"/>
              </p:style>
            </p:sp>
            <p:sp>
              <p:nvSpPr>
                <p:cNvPr id="1717" name="CustomShape 1048"/>
                <p:cNvSpPr/>
                <p:nvPr/>
              </p:nvSpPr>
              <p:spPr>
                <a:xfrm>
                  <a:off x="7296120" y="4886280"/>
                  <a:ext cx="256680" cy="9000"/>
                </a:xfrm>
                <a:prstGeom prst="rect">
                  <a:avLst/>
                </a:prstGeom>
                <a:solidFill>
                  <a:srgbClr val="FAFA00"/>
                </a:solidFill>
                <a:ln w="9360">
                  <a:noFill/>
                </a:ln>
              </p:spPr>
              <p:style>
                <a:lnRef idx="0">
                  <a:scrgbClr r="0" g="0" b="0"/>
                </a:lnRef>
                <a:fillRef idx="0">
                  <a:scrgbClr r="0" g="0" b="0"/>
                </a:fillRef>
                <a:effectRef idx="0">
                  <a:scrgbClr r="0" g="0" b="0"/>
                </a:effectRef>
                <a:fontRef idx="minor"/>
              </p:style>
            </p:sp>
          </p:grpSp>
          <p:sp>
            <p:nvSpPr>
              <p:cNvPr id="1718" name="CustomShape 1049"/>
              <p:cNvSpPr/>
              <p:nvPr/>
            </p:nvSpPr>
            <p:spPr>
              <a:xfrm>
                <a:off x="7296120" y="4896000"/>
                <a:ext cx="256680" cy="9000"/>
              </a:xfrm>
              <a:prstGeom prst="rect">
                <a:avLst/>
              </a:prstGeom>
              <a:solidFill>
                <a:srgbClr val="FBFB00"/>
              </a:solidFill>
              <a:ln w="9360">
                <a:noFill/>
              </a:ln>
            </p:spPr>
            <p:style>
              <a:lnRef idx="0">
                <a:scrgbClr r="0" g="0" b="0"/>
              </a:lnRef>
              <a:fillRef idx="0">
                <a:scrgbClr r="0" g="0" b="0"/>
              </a:fillRef>
              <a:effectRef idx="0">
                <a:scrgbClr r="0" g="0" b="0"/>
              </a:effectRef>
              <a:fontRef idx="minor"/>
            </p:style>
          </p:sp>
          <p:sp>
            <p:nvSpPr>
              <p:cNvPr id="1719" name="CustomShape 1050"/>
              <p:cNvSpPr/>
              <p:nvPr/>
            </p:nvSpPr>
            <p:spPr>
              <a:xfrm>
                <a:off x="7296120" y="4905360"/>
                <a:ext cx="256680" cy="9000"/>
              </a:xfrm>
              <a:prstGeom prst="rect">
                <a:avLst/>
              </a:prstGeom>
              <a:solidFill>
                <a:srgbClr val="FBFB00"/>
              </a:solidFill>
              <a:ln w="9360">
                <a:noFill/>
              </a:ln>
            </p:spPr>
            <p:style>
              <a:lnRef idx="0">
                <a:scrgbClr r="0" g="0" b="0"/>
              </a:lnRef>
              <a:fillRef idx="0">
                <a:scrgbClr r="0" g="0" b="0"/>
              </a:fillRef>
              <a:effectRef idx="0">
                <a:scrgbClr r="0" g="0" b="0"/>
              </a:effectRef>
              <a:fontRef idx="minor"/>
            </p:style>
          </p:sp>
          <p:sp>
            <p:nvSpPr>
              <p:cNvPr id="1720" name="CustomShape 1051"/>
              <p:cNvSpPr/>
              <p:nvPr/>
            </p:nvSpPr>
            <p:spPr>
              <a:xfrm>
                <a:off x="7296120" y="4915080"/>
                <a:ext cx="256680" cy="9000"/>
              </a:xfrm>
              <a:prstGeom prst="rect">
                <a:avLst/>
              </a:prstGeom>
              <a:solidFill>
                <a:srgbClr val="FBFB00"/>
              </a:solidFill>
              <a:ln w="9360">
                <a:noFill/>
              </a:ln>
            </p:spPr>
            <p:style>
              <a:lnRef idx="0">
                <a:scrgbClr r="0" g="0" b="0"/>
              </a:lnRef>
              <a:fillRef idx="0">
                <a:scrgbClr r="0" g="0" b="0"/>
              </a:fillRef>
              <a:effectRef idx="0">
                <a:scrgbClr r="0" g="0" b="0"/>
              </a:effectRef>
              <a:fontRef idx="minor"/>
            </p:style>
          </p:sp>
          <p:sp>
            <p:nvSpPr>
              <p:cNvPr id="1721" name="CustomShape 1052"/>
              <p:cNvSpPr/>
              <p:nvPr/>
            </p:nvSpPr>
            <p:spPr>
              <a:xfrm>
                <a:off x="7296120" y="4924440"/>
                <a:ext cx="256680" cy="9000"/>
              </a:xfrm>
              <a:prstGeom prst="rect">
                <a:avLst/>
              </a:prstGeom>
              <a:solidFill>
                <a:srgbClr val="FBFB00"/>
              </a:solidFill>
              <a:ln w="9360">
                <a:noFill/>
              </a:ln>
            </p:spPr>
            <p:style>
              <a:lnRef idx="0">
                <a:scrgbClr r="0" g="0" b="0"/>
              </a:lnRef>
              <a:fillRef idx="0">
                <a:scrgbClr r="0" g="0" b="0"/>
              </a:fillRef>
              <a:effectRef idx="0">
                <a:scrgbClr r="0" g="0" b="0"/>
              </a:effectRef>
              <a:fontRef idx="minor"/>
            </p:style>
          </p:sp>
          <p:sp>
            <p:nvSpPr>
              <p:cNvPr id="1722" name="CustomShape 1053"/>
              <p:cNvSpPr/>
              <p:nvPr/>
            </p:nvSpPr>
            <p:spPr>
              <a:xfrm>
                <a:off x="7296120" y="4933800"/>
                <a:ext cx="256680" cy="9000"/>
              </a:xfrm>
              <a:prstGeom prst="rect">
                <a:avLst/>
              </a:prstGeom>
              <a:solidFill>
                <a:srgbClr val="FBFB00"/>
              </a:solidFill>
              <a:ln w="9360">
                <a:noFill/>
              </a:ln>
            </p:spPr>
            <p:style>
              <a:lnRef idx="0">
                <a:scrgbClr r="0" g="0" b="0"/>
              </a:lnRef>
              <a:fillRef idx="0">
                <a:scrgbClr r="0" g="0" b="0"/>
              </a:fillRef>
              <a:effectRef idx="0">
                <a:scrgbClr r="0" g="0" b="0"/>
              </a:effectRef>
              <a:fontRef idx="minor"/>
            </p:style>
          </p:sp>
          <p:sp>
            <p:nvSpPr>
              <p:cNvPr id="1723" name="CustomShape 1054"/>
              <p:cNvSpPr/>
              <p:nvPr/>
            </p:nvSpPr>
            <p:spPr>
              <a:xfrm>
                <a:off x="7296120" y="4943520"/>
                <a:ext cx="256680" cy="9000"/>
              </a:xfrm>
              <a:prstGeom prst="rect">
                <a:avLst/>
              </a:prstGeom>
              <a:solidFill>
                <a:srgbClr val="FCFC00"/>
              </a:solidFill>
              <a:ln w="9360">
                <a:noFill/>
              </a:ln>
            </p:spPr>
            <p:style>
              <a:lnRef idx="0">
                <a:scrgbClr r="0" g="0" b="0"/>
              </a:lnRef>
              <a:fillRef idx="0">
                <a:scrgbClr r="0" g="0" b="0"/>
              </a:fillRef>
              <a:effectRef idx="0">
                <a:scrgbClr r="0" g="0" b="0"/>
              </a:effectRef>
              <a:fontRef idx="minor"/>
            </p:style>
          </p:sp>
          <p:sp>
            <p:nvSpPr>
              <p:cNvPr id="1724" name="CustomShape 1055"/>
              <p:cNvSpPr/>
              <p:nvPr/>
            </p:nvSpPr>
            <p:spPr>
              <a:xfrm>
                <a:off x="7296120" y="4952880"/>
                <a:ext cx="256680" cy="9000"/>
              </a:xfrm>
              <a:prstGeom prst="rect">
                <a:avLst/>
              </a:prstGeom>
              <a:solidFill>
                <a:srgbClr val="FCFC00"/>
              </a:solidFill>
              <a:ln w="9360">
                <a:noFill/>
              </a:ln>
            </p:spPr>
            <p:style>
              <a:lnRef idx="0">
                <a:scrgbClr r="0" g="0" b="0"/>
              </a:lnRef>
              <a:fillRef idx="0">
                <a:scrgbClr r="0" g="0" b="0"/>
              </a:fillRef>
              <a:effectRef idx="0">
                <a:scrgbClr r="0" g="0" b="0"/>
              </a:effectRef>
              <a:fontRef idx="minor"/>
            </p:style>
          </p:sp>
          <p:sp>
            <p:nvSpPr>
              <p:cNvPr id="1725" name="CustomShape 1056"/>
              <p:cNvSpPr/>
              <p:nvPr/>
            </p:nvSpPr>
            <p:spPr>
              <a:xfrm>
                <a:off x="7296120" y="4962600"/>
                <a:ext cx="256680" cy="9000"/>
              </a:xfrm>
              <a:prstGeom prst="rect">
                <a:avLst/>
              </a:prstGeom>
              <a:solidFill>
                <a:srgbClr val="FCFC00"/>
              </a:solidFill>
              <a:ln w="9360">
                <a:noFill/>
              </a:ln>
            </p:spPr>
            <p:style>
              <a:lnRef idx="0">
                <a:scrgbClr r="0" g="0" b="0"/>
              </a:lnRef>
              <a:fillRef idx="0">
                <a:scrgbClr r="0" g="0" b="0"/>
              </a:fillRef>
              <a:effectRef idx="0">
                <a:scrgbClr r="0" g="0" b="0"/>
              </a:effectRef>
              <a:fontRef idx="minor"/>
            </p:style>
          </p:sp>
          <p:sp>
            <p:nvSpPr>
              <p:cNvPr id="1726" name="CustomShape 1057"/>
              <p:cNvSpPr/>
              <p:nvPr/>
            </p:nvSpPr>
            <p:spPr>
              <a:xfrm>
                <a:off x="7296120" y="4971960"/>
                <a:ext cx="256680" cy="9000"/>
              </a:xfrm>
              <a:prstGeom prst="rect">
                <a:avLst/>
              </a:prstGeom>
              <a:solidFill>
                <a:srgbClr val="FCFC00"/>
              </a:solidFill>
              <a:ln w="9360">
                <a:noFill/>
              </a:ln>
            </p:spPr>
            <p:style>
              <a:lnRef idx="0">
                <a:scrgbClr r="0" g="0" b="0"/>
              </a:lnRef>
              <a:fillRef idx="0">
                <a:scrgbClr r="0" g="0" b="0"/>
              </a:fillRef>
              <a:effectRef idx="0">
                <a:scrgbClr r="0" g="0" b="0"/>
              </a:effectRef>
              <a:fontRef idx="minor"/>
            </p:style>
          </p:sp>
          <p:sp>
            <p:nvSpPr>
              <p:cNvPr id="1727" name="CustomShape 1058"/>
              <p:cNvSpPr/>
              <p:nvPr/>
            </p:nvSpPr>
            <p:spPr>
              <a:xfrm>
                <a:off x="7296120" y="4981680"/>
                <a:ext cx="256680" cy="9000"/>
              </a:xfrm>
              <a:prstGeom prst="rect">
                <a:avLst/>
              </a:prstGeom>
              <a:solidFill>
                <a:srgbClr val="FDFD00"/>
              </a:solidFill>
              <a:ln w="9360">
                <a:noFill/>
              </a:ln>
            </p:spPr>
            <p:style>
              <a:lnRef idx="0">
                <a:scrgbClr r="0" g="0" b="0"/>
              </a:lnRef>
              <a:fillRef idx="0">
                <a:scrgbClr r="0" g="0" b="0"/>
              </a:fillRef>
              <a:effectRef idx="0">
                <a:scrgbClr r="0" g="0" b="0"/>
              </a:effectRef>
              <a:fontRef idx="minor"/>
            </p:style>
          </p:sp>
          <p:sp>
            <p:nvSpPr>
              <p:cNvPr id="1728" name="CustomShape 1059"/>
              <p:cNvSpPr/>
              <p:nvPr/>
            </p:nvSpPr>
            <p:spPr>
              <a:xfrm>
                <a:off x="7296120" y="4991040"/>
                <a:ext cx="256680" cy="9000"/>
              </a:xfrm>
              <a:prstGeom prst="rect">
                <a:avLst/>
              </a:prstGeom>
              <a:solidFill>
                <a:srgbClr val="FDFD00"/>
              </a:solidFill>
              <a:ln w="9360">
                <a:noFill/>
              </a:ln>
            </p:spPr>
            <p:style>
              <a:lnRef idx="0">
                <a:scrgbClr r="0" g="0" b="0"/>
              </a:lnRef>
              <a:fillRef idx="0">
                <a:scrgbClr r="0" g="0" b="0"/>
              </a:fillRef>
              <a:effectRef idx="0">
                <a:scrgbClr r="0" g="0" b="0"/>
              </a:effectRef>
              <a:fontRef idx="minor"/>
            </p:style>
          </p:sp>
          <p:sp>
            <p:nvSpPr>
              <p:cNvPr id="1729" name="CustomShape 1060"/>
              <p:cNvSpPr/>
              <p:nvPr/>
            </p:nvSpPr>
            <p:spPr>
              <a:xfrm>
                <a:off x="7296120" y="5000760"/>
                <a:ext cx="256680" cy="9000"/>
              </a:xfrm>
              <a:prstGeom prst="rect">
                <a:avLst/>
              </a:prstGeom>
              <a:solidFill>
                <a:srgbClr val="FDFD00"/>
              </a:solidFill>
              <a:ln w="9360">
                <a:noFill/>
              </a:ln>
            </p:spPr>
            <p:style>
              <a:lnRef idx="0">
                <a:scrgbClr r="0" g="0" b="0"/>
              </a:lnRef>
              <a:fillRef idx="0">
                <a:scrgbClr r="0" g="0" b="0"/>
              </a:fillRef>
              <a:effectRef idx="0">
                <a:scrgbClr r="0" g="0" b="0"/>
              </a:effectRef>
              <a:fontRef idx="minor"/>
            </p:style>
          </p:sp>
          <p:sp>
            <p:nvSpPr>
              <p:cNvPr id="1730" name="CustomShape 1061"/>
              <p:cNvSpPr/>
              <p:nvPr/>
            </p:nvSpPr>
            <p:spPr>
              <a:xfrm>
                <a:off x="7296120" y="5010120"/>
                <a:ext cx="256680" cy="9000"/>
              </a:xfrm>
              <a:prstGeom prst="rect">
                <a:avLst/>
              </a:prstGeom>
              <a:solidFill>
                <a:srgbClr val="FDFD00"/>
              </a:solidFill>
              <a:ln w="9360">
                <a:noFill/>
              </a:ln>
            </p:spPr>
            <p:style>
              <a:lnRef idx="0">
                <a:scrgbClr r="0" g="0" b="0"/>
              </a:lnRef>
              <a:fillRef idx="0">
                <a:scrgbClr r="0" g="0" b="0"/>
              </a:fillRef>
              <a:effectRef idx="0">
                <a:scrgbClr r="0" g="0" b="0"/>
              </a:effectRef>
              <a:fontRef idx="minor"/>
            </p:style>
          </p:sp>
          <p:sp>
            <p:nvSpPr>
              <p:cNvPr id="1731" name="CustomShape 1062"/>
              <p:cNvSpPr/>
              <p:nvPr/>
            </p:nvSpPr>
            <p:spPr>
              <a:xfrm>
                <a:off x="7296120" y="5019840"/>
                <a:ext cx="256680" cy="9000"/>
              </a:xfrm>
              <a:prstGeom prst="rect">
                <a:avLst/>
              </a:prstGeom>
              <a:solidFill>
                <a:srgbClr val="FDFD00"/>
              </a:solidFill>
              <a:ln w="9360">
                <a:noFill/>
              </a:ln>
            </p:spPr>
            <p:style>
              <a:lnRef idx="0">
                <a:scrgbClr r="0" g="0" b="0"/>
              </a:lnRef>
              <a:fillRef idx="0">
                <a:scrgbClr r="0" g="0" b="0"/>
              </a:fillRef>
              <a:effectRef idx="0">
                <a:scrgbClr r="0" g="0" b="0"/>
              </a:effectRef>
              <a:fontRef idx="minor"/>
            </p:style>
          </p:sp>
          <p:sp>
            <p:nvSpPr>
              <p:cNvPr id="1732" name="CustomShape 1063"/>
              <p:cNvSpPr/>
              <p:nvPr/>
            </p:nvSpPr>
            <p:spPr>
              <a:xfrm>
                <a:off x="7296120" y="5029200"/>
                <a:ext cx="256680" cy="9000"/>
              </a:xfrm>
              <a:prstGeom prst="rect">
                <a:avLst/>
              </a:prstGeom>
              <a:solidFill>
                <a:srgbClr val="FDFD00"/>
              </a:solidFill>
              <a:ln w="9360">
                <a:noFill/>
              </a:ln>
            </p:spPr>
            <p:style>
              <a:lnRef idx="0">
                <a:scrgbClr r="0" g="0" b="0"/>
              </a:lnRef>
              <a:fillRef idx="0">
                <a:scrgbClr r="0" g="0" b="0"/>
              </a:fillRef>
              <a:effectRef idx="0">
                <a:scrgbClr r="0" g="0" b="0"/>
              </a:effectRef>
              <a:fontRef idx="minor"/>
            </p:style>
          </p:sp>
          <p:sp>
            <p:nvSpPr>
              <p:cNvPr id="1733" name="CustomShape 1064"/>
              <p:cNvSpPr/>
              <p:nvPr/>
            </p:nvSpPr>
            <p:spPr>
              <a:xfrm>
                <a:off x="7296120" y="5038560"/>
                <a:ext cx="256680" cy="9000"/>
              </a:xfrm>
              <a:prstGeom prst="rect">
                <a:avLst/>
              </a:prstGeom>
              <a:solidFill>
                <a:srgbClr val="FEFE00"/>
              </a:solidFill>
              <a:ln w="9360">
                <a:noFill/>
              </a:ln>
            </p:spPr>
            <p:style>
              <a:lnRef idx="0">
                <a:scrgbClr r="0" g="0" b="0"/>
              </a:lnRef>
              <a:fillRef idx="0">
                <a:scrgbClr r="0" g="0" b="0"/>
              </a:fillRef>
              <a:effectRef idx="0">
                <a:scrgbClr r="0" g="0" b="0"/>
              </a:effectRef>
              <a:fontRef idx="minor"/>
            </p:style>
          </p:sp>
          <p:sp>
            <p:nvSpPr>
              <p:cNvPr id="1734" name="CustomShape 1065"/>
              <p:cNvSpPr/>
              <p:nvPr/>
            </p:nvSpPr>
            <p:spPr>
              <a:xfrm>
                <a:off x="7296120" y="5048280"/>
                <a:ext cx="256680" cy="9000"/>
              </a:xfrm>
              <a:prstGeom prst="rect">
                <a:avLst/>
              </a:prstGeom>
              <a:solidFill>
                <a:srgbClr val="FEFE00"/>
              </a:solidFill>
              <a:ln w="9360">
                <a:noFill/>
              </a:ln>
            </p:spPr>
            <p:style>
              <a:lnRef idx="0">
                <a:scrgbClr r="0" g="0" b="0"/>
              </a:lnRef>
              <a:fillRef idx="0">
                <a:scrgbClr r="0" g="0" b="0"/>
              </a:fillRef>
              <a:effectRef idx="0">
                <a:scrgbClr r="0" g="0" b="0"/>
              </a:effectRef>
              <a:fontRef idx="minor"/>
            </p:style>
          </p:sp>
          <p:sp>
            <p:nvSpPr>
              <p:cNvPr id="1735" name="CustomShape 1066"/>
              <p:cNvSpPr/>
              <p:nvPr/>
            </p:nvSpPr>
            <p:spPr>
              <a:xfrm>
                <a:off x="7296120" y="5057640"/>
                <a:ext cx="256680" cy="9000"/>
              </a:xfrm>
              <a:prstGeom prst="rect">
                <a:avLst/>
              </a:prstGeom>
              <a:solidFill>
                <a:srgbClr val="FEFE00"/>
              </a:solidFill>
              <a:ln w="9360">
                <a:noFill/>
              </a:ln>
            </p:spPr>
            <p:style>
              <a:lnRef idx="0">
                <a:scrgbClr r="0" g="0" b="0"/>
              </a:lnRef>
              <a:fillRef idx="0">
                <a:scrgbClr r="0" g="0" b="0"/>
              </a:fillRef>
              <a:effectRef idx="0">
                <a:scrgbClr r="0" g="0" b="0"/>
              </a:effectRef>
              <a:fontRef idx="minor"/>
            </p:style>
          </p:sp>
          <p:sp>
            <p:nvSpPr>
              <p:cNvPr id="1736" name="CustomShape 1067"/>
              <p:cNvSpPr/>
              <p:nvPr/>
            </p:nvSpPr>
            <p:spPr>
              <a:xfrm>
                <a:off x="7296120" y="5067360"/>
                <a:ext cx="256680" cy="9000"/>
              </a:xfrm>
              <a:prstGeom prst="rect">
                <a:avLst/>
              </a:prstGeom>
              <a:solidFill>
                <a:srgbClr val="FEFE00"/>
              </a:solidFill>
              <a:ln w="9360">
                <a:noFill/>
              </a:ln>
            </p:spPr>
            <p:style>
              <a:lnRef idx="0">
                <a:scrgbClr r="0" g="0" b="0"/>
              </a:lnRef>
              <a:fillRef idx="0">
                <a:scrgbClr r="0" g="0" b="0"/>
              </a:fillRef>
              <a:effectRef idx="0">
                <a:scrgbClr r="0" g="0" b="0"/>
              </a:effectRef>
              <a:fontRef idx="minor"/>
            </p:style>
          </p:sp>
          <p:sp>
            <p:nvSpPr>
              <p:cNvPr id="1737" name="CustomShape 1068"/>
              <p:cNvSpPr/>
              <p:nvPr/>
            </p:nvSpPr>
            <p:spPr>
              <a:xfrm>
                <a:off x="7296120" y="5076720"/>
                <a:ext cx="256680" cy="9000"/>
              </a:xfrm>
              <a:prstGeom prst="rect">
                <a:avLst/>
              </a:prstGeom>
              <a:solidFill>
                <a:srgbClr val="FEFE00"/>
              </a:solidFill>
              <a:ln w="9360">
                <a:noFill/>
              </a:ln>
            </p:spPr>
            <p:style>
              <a:lnRef idx="0">
                <a:scrgbClr r="0" g="0" b="0"/>
              </a:lnRef>
              <a:fillRef idx="0">
                <a:scrgbClr r="0" g="0" b="0"/>
              </a:fillRef>
              <a:effectRef idx="0">
                <a:scrgbClr r="0" g="0" b="0"/>
              </a:effectRef>
              <a:fontRef idx="minor"/>
            </p:style>
          </p:sp>
          <p:sp>
            <p:nvSpPr>
              <p:cNvPr id="1738" name="CustomShape 1069"/>
              <p:cNvSpPr/>
              <p:nvPr/>
            </p:nvSpPr>
            <p:spPr>
              <a:xfrm>
                <a:off x="7296120" y="5086440"/>
                <a:ext cx="256680" cy="9000"/>
              </a:xfrm>
              <a:prstGeom prst="rect">
                <a:avLst/>
              </a:prstGeom>
              <a:solidFill>
                <a:srgbClr val="FEFE00"/>
              </a:solidFill>
              <a:ln w="9360">
                <a:noFill/>
              </a:ln>
            </p:spPr>
            <p:style>
              <a:lnRef idx="0">
                <a:scrgbClr r="0" g="0" b="0"/>
              </a:lnRef>
              <a:fillRef idx="0">
                <a:scrgbClr r="0" g="0" b="0"/>
              </a:fillRef>
              <a:effectRef idx="0">
                <a:scrgbClr r="0" g="0" b="0"/>
              </a:effectRef>
              <a:fontRef idx="minor"/>
            </p:style>
          </p:sp>
          <p:sp>
            <p:nvSpPr>
              <p:cNvPr id="1739" name="CustomShape 1070"/>
              <p:cNvSpPr/>
              <p:nvPr/>
            </p:nvSpPr>
            <p:spPr>
              <a:xfrm>
                <a:off x="7296120" y="5095800"/>
                <a:ext cx="256680" cy="9000"/>
              </a:xfrm>
              <a:prstGeom prst="rect">
                <a:avLst/>
              </a:prstGeom>
              <a:solidFill>
                <a:srgbClr val="FFFF00"/>
              </a:solidFill>
              <a:ln w="9360">
                <a:noFill/>
              </a:ln>
            </p:spPr>
            <p:style>
              <a:lnRef idx="0">
                <a:scrgbClr r="0" g="0" b="0"/>
              </a:lnRef>
              <a:fillRef idx="0">
                <a:scrgbClr r="0" g="0" b="0"/>
              </a:fillRef>
              <a:effectRef idx="0">
                <a:scrgbClr r="0" g="0" b="0"/>
              </a:effectRef>
              <a:fontRef idx="minor"/>
            </p:style>
          </p:sp>
        </p:grpSp>
        <p:sp>
          <p:nvSpPr>
            <p:cNvPr id="1740" name="CustomShape 1071"/>
            <p:cNvSpPr/>
            <p:nvPr/>
          </p:nvSpPr>
          <p:spPr>
            <a:xfrm>
              <a:off x="7296120" y="2990880"/>
              <a:ext cx="256680" cy="2114280"/>
            </a:xfrm>
            <a:prstGeom prst="rect">
              <a:avLst/>
            </a:prstGeom>
            <a:noFill/>
            <a:ln w="9360">
              <a:noFill/>
            </a:ln>
          </p:spPr>
          <p:style>
            <a:lnRef idx="0">
              <a:scrgbClr r="0" g="0" b="0"/>
            </a:lnRef>
            <a:fillRef idx="0">
              <a:scrgbClr r="0" g="0" b="0"/>
            </a:fillRef>
            <a:effectRef idx="0">
              <a:scrgbClr r="0" g="0" b="0"/>
            </a:effectRef>
            <a:fontRef idx="minor"/>
          </p:style>
        </p:sp>
        <p:grpSp>
          <p:nvGrpSpPr>
            <p:cNvPr id="1741" name="Group 1072"/>
            <p:cNvGrpSpPr/>
            <p:nvPr/>
          </p:nvGrpSpPr>
          <p:grpSpPr>
            <a:xfrm>
              <a:off x="7296120" y="2924280"/>
              <a:ext cx="361440" cy="75600"/>
              <a:chOff x="7296120" y="2924280"/>
              <a:chExt cx="361440" cy="75600"/>
            </a:xfrm>
          </p:grpSpPr>
          <p:sp>
            <p:nvSpPr>
              <p:cNvPr id="1742" name="CustomShape 1073"/>
              <p:cNvSpPr/>
              <p:nvPr/>
            </p:nvSpPr>
            <p:spPr>
              <a:xfrm>
                <a:off x="7296120" y="2924280"/>
                <a:ext cx="361440" cy="9000"/>
              </a:xfrm>
              <a:prstGeom prst="rect">
                <a:avLst/>
              </a:prstGeom>
              <a:noFill/>
              <a:ln w="9360">
                <a:noFill/>
              </a:ln>
            </p:spPr>
            <p:style>
              <a:lnRef idx="0">
                <a:scrgbClr r="0" g="0" b="0"/>
              </a:lnRef>
              <a:fillRef idx="0">
                <a:scrgbClr r="0" g="0" b="0"/>
              </a:fillRef>
              <a:effectRef idx="0">
                <a:scrgbClr r="0" g="0" b="0"/>
              </a:effectRef>
              <a:fontRef idx="minor"/>
            </p:style>
          </p:sp>
          <p:sp>
            <p:nvSpPr>
              <p:cNvPr id="1743" name="CustomShape 1074"/>
              <p:cNvSpPr/>
              <p:nvPr/>
            </p:nvSpPr>
            <p:spPr>
              <a:xfrm>
                <a:off x="7296120" y="2933640"/>
                <a:ext cx="361440" cy="9000"/>
              </a:xfrm>
              <a:prstGeom prst="rect">
                <a:avLst/>
              </a:prstGeom>
              <a:noFill/>
              <a:ln w="9360">
                <a:noFill/>
              </a:ln>
            </p:spPr>
            <p:style>
              <a:lnRef idx="0">
                <a:scrgbClr r="0" g="0" b="0"/>
              </a:lnRef>
              <a:fillRef idx="0">
                <a:scrgbClr r="0" g="0" b="0"/>
              </a:fillRef>
              <a:effectRef idx="0">
                <a:scrgbClr r="0" g="0" b="0"/>
              </a:effectRef>
              <a:fontRef idx="minor"/>
            </p:style>
          </p:sp>
          <p:sp>
            <p:nvSpPr>
              <p:cNvPr id="1744" name="CustomShape 1075"/>
              <p:cNvSpPr/>
              <p:nvPr/>
            </p:nvSpPr>
            <p:spPr>
              <a:xfrm>
                <a:off x="7296120" y="2943360"/>
                <a:ext cx="361440" cy="9000"/>
              </a:xfrm>
              <a:prstGeom prst="rect">
                <a:avLst/>
              </a:prstGeom>
              <a:noFill/>
              <a:ln w="9360">
                <a:noFill/>
              </a:ln>
            </p:spPr>
            <p:style>
              <a:lnRef idx="0">
                <a:scrgbClr r="0" g="0" b="0"/>
              </a:lnRef>
              <a:fillRef idx="0">
                <a:scrgbClr r="0" g="0" b="0"/>
              </a:fillRef>
              <a:effectRef idx="0">
                <a:scrgbClr r="0" g="0" b="0"/>
              </a:effectRef>
              <a:fontRef idx="minor"/>
            </p:style>
          </p:sp>
          <p:sp>
            <p:nvSpPr>
              <p:cNvPr id="1745" name="CustomShape 1076"/>
              <p:cNvSpPr/>
              <p:nvPr/>
            </p:nvSpPr>
            <p:spPr>
              <a:xfrm>
                <a:off x="7296120" y="2952720"/>
                <a:ext cx="361440" cy="9000"/>
              </a:xfrm>
              <a:prstGeom prst="rect">
                <a:avLst/>
              </a:prstGeom>
              <a:noFill/>
              <a:ln w="9360">
                <a:noFill/>
              </a:ln>
            </p:spPr>
            <p:style>
              <a:lnRef idx="0">
                <a:scrgbClr r="0" g="0" b="0"/>
              </a:lnRef>
              <a:fillRef idx="0">
                <a:scrgbClr r="0" g="0" b="0"/>
              </a:fillRef>
              <a:effectRef idx="0">
                <a:scrgbClr r="0" g="0" b="0"/>
              </a:effectRef>
              <a:fontRef idx="minor"/>
            </p:style>
          </p:sp>
          <p:sp>
            <p:nvSpPr>
              <p:cNvPr id="1746" name="CustomShape 1077"/>
              <p:cNvSpPr/>
              <p:nvPr/>
            </p:nvSpPr>
            <p:spPr>
              <a:xfrm>
                <a:off x="7296120" y="2962440"/>
                <a:ext cx="361440" cy="9000"/>
              </a:xfrm>
              <a:prstGeom prst="rect">
                <a:avLst/>
              </a:prstGeom>
              <a:noFill/>
              <a:ln w="9360">
                <a:noFill/>
              </a:ln>
            </p:spPr>
            <p:style>
              <a:lnRef idx="0">
                <a:scrgbClr r="0" g="0" b="0"/>
              </a:lnRef>
              <a:fillRef idx="0">
                <a:scrgbClr r="0" g="0" b="0"/>
              </a:fillRef>
              <a:effectRef idx="0">
                <a:scrgbClr r="0" g="0" b="0"/>
              </a:effectRef>
              <a:fontRef idx="minor"/>
            </p:style>
          </p:sp>
          <p:sp>
            <p:nvSpPr>
              <p:cNvPr id="1747" name="CustomShape 1078"/>
              <p:cNvSpPr/>
              <p:nvPr/>
            </p:nvSpPr>
            <p:spPr>
              <a:xfrm>
                <a:off x="7296120" y="2971800"/>
                <a:ext cx="361440" cy="9000"/>
              </a:xfrm>
              <a:prstGeom prst="rect">
                <a:avLst/>
              </a:prstGeom>
              <a:noFill/>
              <a:ln w="9360">
                <a:noFill/>
              </a:ln>
            </p:spPr>
            <p:style>
              <a:lnRef idx="0">
                <a:scrgbClr r="0" g="0" b="0"/>
              </a:lnRef>
              <a:fillRef idx="0">
                <a:scrgbClr r="0" g="0" b="0"/>
              </a:fillRef>
              <a:effectRef idx="0">
                <a:scrgbClr r="0" g="0" b="0"/>
              </a:effectRef>
              <a:fontRef idx="minor"/>
            </p:style>
          </p:sp>
          <p:sp>
            <p:nvSpPr>
              <p:cNvPr id="1748" name="CustomShape 1079"/>
              <p:cNvSpPr/>
              <p:nvPr/>
            </p:nvSpPr>
            <p:spPr>
              <a:xfrm>
                <a:off x="7296120" y="2981160"/>
                <a:ext cx="361440" cy="9000"/>
              </a:xfrm>
              <a:prstGeom prst="rect">
                <a:avLst/>
              </a:prstGeom>
              <a:noFill/>
              <a:ln w="9360">
                <a:noFill/>
              </a:ln>
            </p:spPr>
            <p:style>
              <a:lnRef idx="0">
                <a:scrgbClr r="0" g="0" b="0"/>
              </a:lnRef>
              <a:fillRef idx="0">
                <a:scrgbClr r="0" g="0" b="0"/>
              </a:fillRef>
              <a:effectRef idx="0">
                <a:scrgbClr r="0" g="0" b="0"/>
              </a:effectRef>
              <a:fontRef idx="minor"/>
            </p:style>
          </p:sp>
          <p:sp>
            <p:nvSpPr>
              <p:cNvPr id="1749" name="CustomShape 1080"/>
              <p:cNvSpPr/>
              <p:nvPr/>
            </p:nvSpPr>
            <p:spPr>
              <a:xfrm>
                <a:off x="7296120" y="2990880"/>
                <a:ext cx="361440" cy="9000"/>
              </a:xfrm>
              <a:prstGeom prst="rect">
                <a:avLst/>
              </a:prstGeom>
              <a:noFill/>
              <a:ln w="9360">
                <a:noFill/>
              </a:ln>
            </p:spPr>
            <p:style>
              <a:lnRef idx="0">
                <a:scrgbClr r="0" g="0" b="0"/>
              </a:lnRef>
              <a:fillRef idx="0">
                <a:scrgbClr r="0" g="0" b="0"/>
              </a:fillRef>
              <a:effectRef idx="0">
                <a:scrgbClr r="0" g="0" b="0"/>
              </a:effectRef>
              <a:fontRef idx="minor"/>
            </p:style>
          </p:sp>
        </p:grpSp>
        <p:sp>
          <p:nvSpPr>
            <p:cNvPr id="1750" name="CustomShape 1081"/>
            <p:cNvSpPr/>
            <p:nvPr/>
          </p:nvSpPr>
          <p:spPr>
            <a:xfrm>
              <a:off x="7296120" y="2924280"/>
              <a:ext cx="352080" cy="66240"/>
            </a:xfrm>
            <a:custGeom>
              <a:avLst/>
              <a:gdLst/>
              <a:ahLst/>
              <a:cxnLst/>
              <a:rect l="l" t="t" r="r" b="b"/>
              <a:pathLst>
                <a:path w="222" h="42">
                  <a:moveTo>
                    <a:pt x="162" y="42"/>
                  </a:moveTo>
                  <a:lnTo>
                    <a:pt x="222" y="0"/>
                  </a:lnTo>
                  <a:lnTo>
                    <a:pt x="54" y="0"/>
                  </a:lnTo>
                  <a:lnTo>
                    <a:pt x="0" y="42"/>
                  </a:lnTo>
                  <a:lnTo>
                    <a:pt x="162" y="42"/>
                  </a:lnTo>
                  <a:close/>
                </a:path>
              </a:pathLst>
            </a:custGeom>
            <a:solidFill>
              <a:srgbClr val="CCCC00"/>
            </a:solidFill>
            <a:ln w="9360">
              <a:noFill/>
            </a:ln>
          </p:spPr>
          <p:style>
            <a:lnRef idx="0">
              <a:scrgbClr r="0" g="0" b="0"/>
            </a:lnRef>
            <a:fillRef idx="0">
              <a:scrgbClr r="0" g="0" b="0"/>
            </a:fillRef>
            <a:effectRef idx="0">
              <a:scrgbClr r="0" g="0" b="0"/>
            </a:effectRef>
            <a:fontRef idx="minor"/>
          </p:style>
        </p:sp>
      </p:grpSp>
      <p:grpSp>
        <p:nvGrpSpPr>
          <p:cNvPr id="1751" name="Group 1082"/>
          <p:cNvGrpSpPr/>
          <p:nvPr/>
        </p:nvGrpSpPr>
        <p:grpSpPr>
          <a:xfrm>
            <a:off x="7943760" y="1819440"/>
            <a:ext cx="361800" cy="3295080"/>
            <a:chOff x="7943760" y="1819440"/>
            <a:chExt cx="361800" cy="3295080"/>
          </a:xfrm>
        </p:grpSpPr>
        <p:grpSp>
          <p:nvGrpSpPr>
            <p:cNvPr id="1752" name="Group 1083"/>
            <p:cNvGrpSpPr/>
            <p:nvPr/>
          </p:nvGrpSpPr>
          <p:grpSpPr>
            <a:xfrm>
              <a:off x="8210520" y="1819440"/>
              <a:ext cx="95040" cy="3295080"/>
              <a:chOff x="8210520" y="1819440"/>
              <a:chExt cx="95040" cy="3295080"/>
            </a:xfrm>
          </p:grpSpPr>
          <p:sp>
            <p:nvSpPr>
              <p:cNvPr id="1753" name="CustomShape 1084"/>
              <p:cNvSpPr/>
              <p:nvPr/>
            </p:nvSpPr>
            <p:spPr>
              <a:xfrm>
                <a:off x="8210520" y="1819440"/>
                <a:ext cx="95040" cy="28080"/>
              </a:xfrm>
              <a:prstGeom prst="rect">
                <a:avLst/>
              </a:prstGeom>
              <a:solidFill>
                <a:srgbClr val="808000"/>
              </a:solidFill>
              <a:ln w="9360">
                <a:noFill/>
              </a:ln>
            </p:spPr>
            <p:style>
              <a:lnRef idx="0">
                <a:scrgbClr r="0" g="0" b="0"/>
              </a:lnRef>
              <a:fillRef idx="0">
                <a:scrgbClr r="0" g="0" b="0"/>
              </a:fillRef>
              <a:effectRef idx="0">
                <a:scrgbClr r="0" g="0" b="0"/>
              </a:effectRef>
              <a:fontRef idx="minor"/>
            </p:style>
          </p:sp>
          <p:sp>
            <p:nvSpPr>
              <p:cNvPr id="1754" name="CustomShape 1085"/>
              <p:cNvSpPr/>
              <p:nvPr/>
            </p:nvSpPr>
            <p:spPr>
              <a:xfrm>
                <a:off x="8210520" y="1847880"/>
                <a:ext cx="95040" cy="18720"/>
              </a:xfrm>
              <a:prstGeom prst="rect">
                <a:avLst/>
              </a:prstGeom>
              <a:solidFill>
                <a:srgbClr val="807F00"/>
              </a:solidFill>
              <a:ln w="9360">
                <a:noFill/>
              </a:ln>
            </p:spPr>
            <p:style>
              <a:lnRef idx="0">
                <a:scrgbClr r="0" g="0" b="0"/>
              </a:lnRef>
              <a:fillRef idx="0">
                <a:scrgbClr r="0" g="0" b="0"/>
              </a:fillRef>
              <a:effectRef idx="0">
                <a:scrgbClr r="0" g="0" b="0"/>
              </a:effectRef>
              <a:fontRef idx="minor"/>
            </p:style>
          </p:sp>
          <p:sp>
            <p:nvSpPr>
              <p:cNvPr id="1755" name="CustomShape 1086"/>
              <p:cNvSpPr/>
              <p:nvPr/>
            </p:nvSpPr>
            <p:spPr>
              <a:xfrm>
                <a:off x="8210520" y="1866960"/>
                <a:ext cx="95040" cy="28080"/>
              </a:xfrm>
              <a:prstGeom prst="rect">
                <a:avLst/>
              </a:prstGeom>
              <a:solidFill>
                <a:srgbClr val="807F00"/>
              </a:solidFill>
              <a:ln w="9360">
                <a:noFill/>
              </a:ln>
            </p:spPr>
            <p:style>
              <a:lnRef idx="0">
                <a:scrgbClr r="0" g="0" b="0"/>
              </a:lnRef>
              <a:fillRef idx="0">
                <a:scrgbClr r="0" g="0" b="0"/>
              </a:fillRef>
              <a:effectRef idx="0">
                <a:scrgbClr r="0" g="0" b="0"/>
              </a:effectRef>
              <a:fontRef idx="minor"/>
            </p:style>
          </p:sp>
          <p:sp>
            <p:nvSpPr>
              <p:cNvPr id="1756" name="CustomShape 1087"/>
              <p:cNvSpPr/>
              <p:nvPr/>
            </p:nvSpPr>
            <p:spPr>
              <a:xfrm>
                <a:off x="8210520" y="1895400"/>
                <a:ext cx="95040" cy="28080"/>
              </a:xfrm>
              <a:prstGeom prst="rect">
                <a:avLst/>
              </a:prstGeom>
              <a:solidFill>
                <a:srgbClr val="807F00"/>
              </a:solidFill>
              <a:ln w="9360">
                <a:noFill/>
              </a:ln>
            </p:spPr>
            <p:style>
              <a:lnRef idx="0">
                <a:scrgbClr r="0" g="0" b="0"/>
              </a:lnRef>
              <a:fillRef idx="0">
                <a:scrgbClr r="0" g="0" b="0"/>
              </a:fillRef>
              <a:effectRef idx="0">
                <a:scrgbClr r="0" g="0" b="0"/>
              </a:effectRef>
              <a:fontRef idx="minor"/>
            </p:style>
          </p:sp>
          <p:sp>
            <p:nvSpPr>
              <p:cNvPr id="1757" name="CustomShape 1088"/>
              <p:cNvSpPr/>
              <p:nvPr/>
            </p:nvSpPr>
            <p:spPr>
              <a:xfrm>
                <a:off x="8210520" y="1924200"/>
                <a:ext cx="95040" cy="18720"/>
              </a:xfrm>
              <a:prstGeom prst="rect">
                <a:avLst/>
              </a:prstGeom>
              <a:solidFill>
                <a:srgbClr val="807F00"/>
              </a:solidFill>
              <a:ln w="9360">
                <a:noFill/>
              </a:ln>
            </p:spPr>
            <p:style>
              <a:lnRef idx="0">
                <a:scrgbClr r="0" g="0" b="0"/>
              </a:lnRef>
              <a:fillRef idx="0">
                <a:scrgbClr r="0" g="0" b="0"/>
              </a:fillRef>
              <a:effectRef idx="0">
                <a:scrgbClr r="0" g="0" b="0"/>
              </a:effectRef>
              <a:fontRef idx="minor"/>
            </p:style>
          </p:sp>
          <p:sp>
            <p:nvSpPr>
              <p:cNvPr id="1758" name="CustomShape 1089"/>
              <p:cNvSpPr/>
              <p:nvPr/>
            </p:nvSpPr>
            <p:spPr>
              <a:xfrm>
                <a:off x="8210520" y="1943280"/>
                <a:ext cx="95040" cy="28080"/>
              </a:xfrm>
              <a:prstGeom prst="rect">
                <a:avLst/>
              </a:prstGeom>
              <a:solidFill>
                <a:srgbClr val="807F00"/>
              </a:solidFill>
              <a:ln w="9360">
                <a:noFill/>
              </a:ln>
            </p:spPr>
            <p:style>
              <a:lnRef idx="0">
                <a:scrgbClr r="0" g="0" b="0"/>
              </a:lnRef>
              <a:fillRef idx="0">
                <a:scrgbClr r="0" g="0" b="0"/>
              </a:fillRef>
              <a:effectRef idx="0">
                <a:scrgbClr r="0" g="0" b="0"/>
              </a:effectRef>
              <a:fontRef idx="minor"/>
            </p:style>
          </p:sp>
          <p:sp>
            <p:nvSpPr>
              <p:cNvPr id="1759" name="CustomShape 1090"/>
              <p:cNvSpPr/>
              <p:nvPr/>
            </p:nvSpPr>
            <p:spPr>
              <a:xfrm>
                <a:off x="8210520" y="1971720"/>
                <a:ext cx="95040" cy="28080"/>
              </a:xfrm>
              <a:prstGeom prst="rect">
                <a:avLst/>
              </a:prstGeom>
              <a:solidFill>
                <a:srgbClr val="807F00"/>
              </a:solidFill>
              <a:ln w="9360">
                <a:noFill/>
              </a:ln>
            </p:spPr>
            <p:style>
              <a:lnRef idx="0">
                <a:scrgbClr r="0" g="0" b="0"/>
              </a:lnRef>
              <a:fillRef idx="0">
                <a:scrgbClr r="0" g="0" b="0"/>
              </a:fillRef>
              <a:effectRef idx="0">
                <a:scrgbClr r="0" g="0" b="0"/>
              </a:effectRef>
              <a:fontRef idx="minor"/>
            </p:style>
          </p:sp>
          <p:sp>
            <p:nvSpPr>
              <p:cNvPr id="1760" name="CustomShape 1091"/>
              <p:cNvSpPr/>
              <p:nvPr/>
            </p:nvSpPr>
            <p:spPr>
              <a:xfrm>
                <a:off x="8210520" y="2000160"/>
                <a:ext cx="95040" cy="18720"/>
              </a:xfrm>
              <a:prstGeom prst="rect">
                <a:avLst/>
              </a:prstGeom>
              <a:solidFill>
                <a:srgbClr val="807F00"/>
              </a:solidFill>
              <a:ln w="9360">
                <a:noFill/>
              </a:ln>
            </p:spPr>
            <p:style>
              <a:lnRef idx="0">
                <a:scrgbClr r="0" g="0" b="0"/>
              </a:lnRef>
              <a:fillRef idx="0">
                <a:scrgbClr r="0" g="0" b="0"/>
              </a:fillRef>
              <a:effectRef idx="0">
                <a:scrgbClr r="0" g="0" b="0"/>
              </a:effectRef>
              <a:fontRef idx="minor"/>
            </p:style>
          </p:sp>
          <p:sp>
            <p:nvSpPr>
              <p:cNvPr id="1761" name="CustomShape 1092"/>
              <p:cNvSpPr/>
              <p:nvPr/>
            </p:nvSpPr>
            <p:spPr>
              <a:xfrm>
                <a:off x="8210520" y="2019240"/>
                <a:ext cx="95040" cy="28080"/>
              </a:xfrm>
              <a:prstGeom prst="rect">
                <a:avLst/>
              </a:prstGeom>
              <a:solidFill>
                <a:srgbClr val="807E00"/>
              </a:solidFill>
              <a:ln w="9360">
                <a:noFill/>
              </a:ln>
            </p:spPr>
            <p:style>
              <a:lnRef idx="0">
                <a:scrgbClr r="0" g="0" b="0"/>
              </a:lnRef>
              <a:fillRef idx="0">
                <a:scrgbClr r="0" g="0" b="0"/>
              </a:fillRef>
              <a:effectRef idx="0">
                <a:scrgbClr r="0" g="0" b="0"/>
              </a:effectRef>
              <a:fontRef idx="minor"/>
            </p:style>
          </p:sp>
          <p:sp>
            <p:nvSpPr>
              <p:cNvPr id="1762" name="CustomShape 1093"/>
              <p:cNvSpPr/>
              <p:nvPr/>
            </p:nvSpPr>
            <p:spPr>
              <a:xfrm>
                <a:off x="8210520" y="2048040"/>
                <a:ext cx="95040" cy="28080"/>
              </a:xfrm>
              <a:prstGeom prst="rect">
                <a:avLst/>
              </a:prstGeom>
              <a:solidFill>
                <a:srgbClr val="807E00"/>
              </a:solidFill>
              <a:ln w="9360">
                <a:noFill/>
              </a:ln>
            </p:spPr>
            <p:style>
              <a:lnRef idx="0">
                <a:scrgbClr r="0" g="0" b="0"/>
              </a:lnRef>
              <a:fillRef idx="0">
                <a:scrgbClr r="0" g="0" b="0"/>
              </a:fillRef>
              <a:effectRef idx="0">
                <a:scrgbClr r="0" g="0" b="0"/>
              </a:effectRef>
              <a:fontRef idx="minor"/>
            </p:style>
          </p:sp>
          <p:sp>
            <p:nvSpPr>
              <p:cNvPr id="1763" name="CustomShape 1094"/>
              <p:cNvSpPr/>
              <p:nvPr/>
            </p:nvSpPr>
            <p:spPr>
              <a:xfrm>
                <a:off x="8210520" y="2076480"/>
                <a:ext cx="95040" cy="28080"/>
              </a:xfrm>
              <a:prstGeom prst="rect">
                <a:avLst/>
              </a:prstGeom>
              <a:solidFill>
                <a:srgbClr val="807E00"/>
              </a:solidFill>
              <a:ln w="9360">
                <a:noFill/>
              </a:ln>
            </p:spPr>
            <p:style>
              <a:lnRef idx="0">
                <a:scrgbClr r="0" g="0" b="0"/>
              </a:lnRef>
              <a:fillRef idx="0">
                <a:scrgbClr r="0" g="0" b="0"/>
              </a:fillRef>
              <a:effectRef idx="0">
                <a:scrgbClr r="0" g="0" b="0"/>
              </a:effectRef>
              <a:fontRef idx="minor"/>
            </p:style>
          </p:sp>
          <p:sp>
            <p:nvSpPr>
              <p:cNvPr id="1764" name="CustomShape 1095"/>
              <p:cNvSpPr/>
              <p:nvPr/>
            </p:nvSpPr>
            <p:spPr>
              <a:xfrm>
                <a:off x="8210520" y="2104920"/>
                <a:ext cx="95040" cy="18720"/>
              </a:xfrm>
              <a:prstGeom prst="rect">
                <a:avLst/>
              </a:prstGeom>
              <a:solidFill>
                <a:srgbClr val="807E00"/>
              </a:solidFill>
              <a:ln w="9360">
                <a:noFill/>
              </a:ln>
            </p:spPr>
            <p:style>
              <a:lnRef idx="0">
                <a:scrgbClr r="0" g="0" b="0"/>
              </a:lnRef>
              <a:fillRef idx="0">
                <a:scrgbClr r="0" g="0" b="0"/>
              </a:fillRef>
              <a:effectRef idx="0">
                <a:scrgbClr r="0" g="0" b="0"/>
              </a:effectRef>
              <a:fontRef idx="minor"/>
            </p:style>
          </p:sp>
          <p:sp>
            <p:nvSpPr>
              <p:cNvPr id="1765" name="CustomShape 1096"/>
              <p:cNvSpPr/>
              <p:nvPr/>
            </p:nvSpPr>
            <p:spPr>
              <a:xfrm>
                <a:off x="8210520" y="2124000"/>
                <a:ext cx="95040" cy="28080"/>
              </a:xfrm>
              <a:prstGeom prst="rect">
                <a:avLst/>
              </a:prstGeom>
              <a:solidFill>
                <a:srgbClr val="807E00"/>
              </a:solidFill>
              <a:ln w="9360">
                <a:noFill/>
              </a:ln>
            </p:spPr>
            <p:style>
              <a:lnRef idx="0">
                <a:scrgbClr r="0" g="0" b="0"/>
              </a:lnRef>
              <a:fillRef idx="0">
                <a:scrgbClr r="0" g="0" b="0"/>
              </a:fillRef>
              <a:effectRef idx="0">
                <a:scrgbClr r="0" g="0" b="0"/>
              </a:effectRef>
              <a:fontRef idx="minor"/>
            </p:style>
          </p:sp>
          <p:sp>
            <p:nvSpPr>
              <p:cNvPr id="1766" name="CustomShape 1097"/>
              <p:cNvSpPr/>
              <p:nvPr/>
            </p:nvSpPr>
            <p:spPr>
              <a:xfrm>
                <a:off x="8210520" y="2152800"/>
                <a:ext cx="95040" cy="28080"/>
              </a:xfrm>
              <a:prstGeom prst="rect">
                <a:avLst/>
              </a:prstGeom>
              <a:solidFill>
                <a:srgbClr val="807D00"/>
              </a:solidFill>
              <a:ln w="9360">
                <a:noFill/>
              </a:ln>
            </p:spPr>
            <p:style>
              <a:lnRef idx="0">
                <a:scrgbClr r="0" g="0" b="0"/>
              </a:lnRef>
              <a:fillRef idx="0">
                <a:scrgbClr r="0" g="0" b="0"/>
              </a:fillRef>
              <a:effectRef idx="0">
                <a:scrgbClr r="0" g="0" b="0"/>
              </a:effectRef>
              <a:fontRef idx="minor"/>
            </p:style>
          </p:sp>
          <p:sp>
            <p:nvSpPr>
              <p:cNvPr id="1767" name="CustomShape 1098"/>
              <p:cNvSpPr/>
              <p:nvPr/>
            </p:nvSpPr>
            <p:spPr>
              <a:xfrm>
                <a:off x="8210520" y="2181240"/>
                <a:ext cx="95040" cy="18720"/>
              </a:xfrm>
              <a:prstGeom prst="rect">
                <a:avLst/>
              </a:prstGeom>
              <a:solidFill>
                <a:srgbClr val="807D00"/>
              </a:solidFill>
              <a:ln w="9360">
                <a:noFill/>
              </a:ln>
            </p:spPr>
            <p:style>
              <a:lnRef idx="0">
                <a:scrgbClr r="0" g="0" b="0"/>
              </a:lnRef>
              <a:fillRef idx="0">
                <a:scrgbClr r="0" g="0" b="0"/>
              </a:fillRef>
              <a:effectRef idx="0">
                <a:scrgbClr r="0" g="0" b="0"/>
              </a:effectRef>
              <a:fontRef idx="minor"/>
            </p:style>
          </p:sp>
          <p:sp>
            <p:nvSpPr>
              <p:cNvPr id="1768" name="CustomShape 1099"/>
              <p:cNvSpPr/>
              <p:nvPr/>
            </p:nvSpPr>
            <p:spPr>
              <a:xfrm>
                <a:off x="8210520" y="2200320"/>
                <a:ext cx="95040" cy="28080"/>
              </a:xfrm>
              <a:prstGeom prst="rect">
                <a:avLst/>
              </a:prstGeom>
              <a:solidFill>
                <a:srgbClr val="807D00"/>
              </a:solidFill>
              <a:ln w="9360">
                <a:noFill/>
              </a:ln>
            </p:spPr>
            <p:style>
              <a:lnRef idx="0">
                <a:scrgbClr r="0" g="0" b="0"/>
              </a:lnRef>
              <a:fillRef idx="0">
                <a:scrgbClr r="0" g="0" b="0"/>
              </a:fillRef>
              <a:effectRef idx="0">
                <a:scrgbClr r="0" g="0" b="0"/>
              </a:effectRef>
              <a:fontRef idx="minor"/>
            </p:style>
          </p:sp>
          <p:sp>
            <p:nvSpPr>
              <p:cNvPr id="1769" name="CustomShape 1100"/>
              <p:cNvSpPr/>
              <p:nvPr/>
            </p:nvSpPr>
            <p:spPr>
              <a:xfrm>
                <a:off x="8210520" y="2228760"/>
                <a:ext cx="95040" cy="28080"/>
              </a:xfrm>
              <a:prstGeom prst="rect">
                <a:avLst/>
              </a:prstGeom>
              <a:solidFill>
                <a:srgbClr val="807C00"/>
              </a:solidFill>
              <a:ln w="9360">
                <a:noFill/>
              </a:ln>
            </p:spPr>
            <p:style>
              <a:lnRef idx="0">
                <a:scrgbClr r="0" g="0" b="0"/>
              </a:lnRef>
              <a:fillRef idx="0">
                <a:scrgbClr r="0" g="0" b="0"/>
              </a:fillRef>
              <a:effectRef idx="0">
                <a:scrgbClr r="0" g="0" b="0"/>
              </a:effectRef>
              <a:fontRef idx="minor"/>
            </p:style>
          </p:sp>
          <p:sp>
            <p:nvSpPr>
              <p:cNvPr id="1770" name="CustomShape 1101"/>
              <p:cNvSpPr/>
              <p:nvPr/>
            </p:nvSpPr>
            <p:spPr>
              <a:xfrm>
                <a:off x="8210520" y="2257560"/>
                <a:ext cx="95040" cy="18720"/>
              </a:xfrm>
              <a:prstGeom prst="rect">
                <a:avLst/>
              </a:prstGeom>
              <a:solidFill>
                <a:srgbClr val="807C00"/>
              </a:solidFill>
              <a:ln w="9360">
                <a:noFill/>
              </a:ln>
            </p:spPr>
            <p:style>
              <a:lnRef idx="0">
                <a:scrgbClr r="0" g="0" b="0"/>
              </a:lnRef>
              <a:fillRef idx="0">
                <a:scrgbClr r="0" g="0" b="0"/>
              </a:fillRef>
              <a:effectRef idx="0">
                <a:scrgbClr r="0" g="0" b="0"/>
              </a:effectRef>
              <a:fontRef idx="minor"/>
            </p:style>
          </p:sp>
          <p:sp>
            <p:nvSpPr>
              <p:cNvPr id="1771" name="CustomShape 1102"/>
              <p:cNvSpPr/>
              <p:nvPr/>
            </p:nvSpPr>
            <p:spPr>
              <a:xfrm>
                <a:off x="8210520" y="2276640"/>
                <a:ext cx="95040" cy="28080"/>
              </a:xfrm>
              <a:prstGeom prst="rect">
                <a:avLst/>
              </a:prstGeom>
              <a:solidFill>
                <a:srgbClr val="807C00"/>
              </a:solidFill>
              <a:ln w="9360">
                <a:noFill/>
              </a:ln>
            </p:spPr>
            <p:style>
              <a:lnRef idx="0">
                <a:scrgbClr r="0" g="0" b="0"/>
              </a:lnRef>
              <a:fillRef idx="0">
                <a:scrgbClr r="0" g="0" b="0"/>
              </a:fillRef>
              <a:effectRef idx="0">
                <a:scrgbClr r="0" g="0" b="0"/>
              </a:effectRef>
              <a:fontRef idx="minor"/>
            </p:style>
          </p:sp>
          <p:sp>
            <p:nvSpPr>
              <p:cNvPr id="1772" name="CustomShape 1103"/>
              <p:cNvSpPr/>
              <p:nvPr/>
            </p:nvSpPr>
            <p:spPr>
              <a:xfrm>
                <a:off x="8210520" y="2305080"/>
                <a:ext cx="95040" cy="28080"/>
              </a:xfrm>
              <a:prstGeom prst="rect">
                <a:avLst/>
              </a:prstGeom>
              <a:solidFill>
                <a:srgbClr val="807C00"/>
              </a:solidFill>
              <a:ln w="9360">
                <a:noFill/>
              </a:ln>
            </p:spPr>
            <p:style>
              <a:lnRef idx="0">
                <a:scrgbClr r="0" g="0" b="0"/>
              </a:lnRef>
              <a:fillRef idx="0">
                <a:scrgbClr r="0" g="0" b="0"/>
              </a:fillRef>
              <a:effectRef idx="0">
                <a:scrgbClr r="0" g="0" b="0"/>
              </a:effectRef>
              <a:fontRef idx="minor"/>
            </p:style>
          </p:sp>
          <p:sp>
            <p:nvSpPr>
              <p:cNvPr id="1773" name="CustomShape 1104"/>
              <p:cNvSpPr/>
              <p:nvPr/>
            </p:nvSpPr>
            <p:spPr>
              <a:xfrm>
                <a:off x="8210520" y="2333520"/>
                <a:ext cx="95040" cy="18720"/>
              </a:xfrm>
              <a:prstGeom prst="rect">
                <a:avLst/>
              </a:prstGeom>
              <a:solidFill>
                <a:srgbClr val="807B00"/>
              </a:solidFill>
              <a:ln w="9360">
                <a:noFill/>
              </a:ln>
            </p:spPr>
            <p:style>
              <a:lnRef idx="0">
                <a:scrgbClr r="0" g="0" b="0"/>
              </a:lnRef>
              <a:fillRef idx="0">
                <a:scrgbClr r="0" g="0" b="0"/>
              </a:fillRef>
              <a:effectRef idx="0">
                <a:scrgbClr r="0" g="0" b="0"/>
              </a:effectRef>
              <a:fontRef idx="minor"/>
            </p:style>
          </p:sp>
          <p:sp>
            <p:nvSpPr>
              <p:cNvPr id="1774" name="CustomShape 1105"/>
              <p:cNvSpPr/>
              <p:nvPr/>
            </p:nvSpPr>
            <p:spPr>
              <a:xfrm>
                <a:off x="8210520" y="2352600"/>
                <a:ext cx="95040" cy="28080"/>
              </a:xfrm>
              <a:prstGeom prst="rect">
                <a:avLst/>
              </a:prstGeom>
              <a:solidFill>
                <a:srgbClr val="807B00"/>
              </a:solidFill>
              <a:ln w="9360">
                <a:noFill/>
              </a:ln>
            </p:spPr>
            <p:style>
              <a:lnRef idx="0">
                <a:scrgbClr r="0" g="0" b="0"/>
              </a:lnRef>
              <a:fillRef idx="0">
                <a:scrgbClr r="0" g="0" b="0"/>
              </a:fillRef>
              <a:effectRef idx="0">
                <a:scrgbClr r="0" g="0" b="0"/>
              </a:effectRef>
              <a:fontRef idx="minor"/>
            </p:style>
          </p:sp>
          <p:sp>
            <p:nvSpPr>
              <p:cNvPr id="1775" name="CustomShape 1106"/>
              <p:cNvSpPr/>
              <p:nvPr/>
            </p:nvSpPr>
            <p:spPr>
              <a:xfrm>
                <a:off x="8210520" y="2381400"/>
                <a:ext cx="95040" cy="28080"/>
              </a:xfrm>
              <a:prstGeom prst="rect">
                <a:avLst/>
              </a:prstGeom>
              <a:solidFill>
                <a:srgbClr val="807B00"/>
              </a:solidFill>
              <a:ln w="9360">
                <a:noFill/>
              </a:ln>
            </p:spPr>
            <p:style>
              <a:lnRef idx="0">
                <a:scrgbClr r="0" g="0" b="0"/>
              </a:lnRef>
              <a:fillRef idx="0">
                <a:scrgbClr r="0" g="0" b="0"/>
              </a:fillRef>
              <a:effectRef idx="0">
                <a:scrgbClr r="0" g="0" b="0"/>
              </a:effectRef>
              <a:fontRef idx="minor"/>
            </p:style>
          </p:sp>
          <p:sp>
            <p:nvSpPr>
              <p:cNvPr id="1776" name="CustomShape 1107"/>
              <p:cNvSpPr/>
              <p:nvPr/>
            </p:nvSpPr>
            <p:spPr>
              <a:xfrm>
                <a:off x="8210520" y="2409840"/>
                <a:ext cx="95040" cy="18720"/>
              </a:xfrm>
              <a:prstGeom prst="rect">
                <a:avLst/>
              </a:prstGeom>
              <a:solidFill>
                <a:srgbClr val="807A00"/>
              </a:solidFill>
              <a:ln w="9360">
                <a:noFill/>
              </a:ln>
            </p:spPr>
            <p:style>
              <a:lnRef idx="0">
                <a:scrgbClr r="0" g="0" b="0"/>
              </a:lnRef>
              <a:fillRef idx="0">
                <a:scrgbClr r="0" g="0" b="0"/>
              </a:fillRef>
              <a:effectRef idx="0">
                <a:scrgbClr r="0" g="0" b="0"/>
              </a:effectRef>
              <a:fontRef idx="minor"/>
            </p:style>
          </p:sp>
          <p:sp>
            <p:nvSpPr>
              <p:cNvPr id="1777" name="CustomShape 1108"/>
              <p:cNvSpPr/>
              <p:nvPr/>
            </p:nvSpPr>
            <p:spPr>
              <a:xfrm>
                <a:off x="8210520" y="2428920"/>
                <a:ext cx="95040" cy="28080"/>
              </a:xfrm>
              <a:prstGeom prst="rect">
                <a:avLst/>
              </a:prstGeom>
              <a:solidFill>
                <a:srgbClr val="807A00"/>
              </a:solidFill>
              <a:ln w="9360">
                <a:noFill/>
              </a:ln>
            </p:spPr>
            <p:style>
              <a:lnRef idx="0">
                <a:scrgbClr r="0" g="0" b="0"/>
              </a:lnRef>
              <a:fillRef idx="0">
                <a:scrgbClr r="0" g="0" b="0"/>
              </a:fillRef>
              <a:effectRef idx="0">
                <a:scrgbClr r="0" g="0" b="0"/>
              </a:effectRef>
              <a:fontRef idx="minor"/>
            </p:style>
          </p:sp>
          <p:sp>
            <p:nvSpPr>
              <p:cNvPr id="1778" name="CustomShape 1109"/>
              <p:cNvSpPr/>
              <p:nvPr/>
            </p:nvSpPr>
            <p:spPr>
              <a:xfrm>
                <a:off x="8210520" y="2457360"/>
                <a:ext cx="95040" cy="28080"/>
              </a:xfrm>
              <a:prstGeom prst="rect">
                <a:avLst/>
              </a:prstGeom>
              <a:solidFill>
                <a:srgbClr val="807900"/>
              </a:solidFill>
              <a:ln w="9360">
                <a:noFill/>
              </a:ln>
            </p:spPr>
            <p:style>
              <a:lnRef idx="0">
                <a:scrgbClr r="0" g="0" b="0"/>
              </a:lnRef>
              <a:fillRef idx="0">
                <a:scrgbClr r="0" g="0" b="0"/>
              </a:fillRef>
              <a:effectRef idx="0">
                <a:scrgbClr r="0" g="0" b="0"/>
              </a:effectRef>
              <a:fontRef idx="minor"/>
            </p:style>
          </p:sp>
          <p:sp>
            <p:nvSpPr>
              <p:cNvPr id="1779" name="CustomShape 1110"/>
              <p:cNvSpPr/>
              <p:nvPr/>
            </p:nvSpPr>
            <p:spPr>
              <a:xfrm>
                <a:off x="8210520" y="2486160"/>
                <a:ext cx="95040" cy="18720"/>
              </a:xfrm>
              <a:prstGeom prst="rect">
                <a:avLst/>
              </a:prstGeom>
              <a:solidFill>
                <a:srgbClr val="807900"/>
              </a:solidFill>
              <a:ln w="9360">
                <a:noFill/>
              </a:ln>
            </p:spPr>
            <p:style>
              <a:lnRef idx="0">
                <a:scrgbClr r="0" g="0" b="0"/>
              </a:lnRef>
              <a:fillRef idx="0">
                <a:scrgbClr r="0" g="0" b="0"/>
              </a:fillRef>
              <a:effectRef idx="0">
                <a:scrgbClr r="0" g="0" b="0"/>
              </a:effectRef>
              <a:fontRef idx="minor"/>
            </p:style>
          </p:sp>
          <p:sp>
            <p:nvSpPr>
              <p:cNvPr id="1780" name="CustomShape 1111"/>
              <p:cNvSpPr/>
              <p:nvPr/>
            </p:nvSpPr>
            <p:spPr>
              <a:xfrm>
                <a:off x="8210520" y="2505240"/>
                <a:ext cx="95040" cy="28080"/>
              </a:xfrm>
              <a:prstGeom prst="rect">
                <a:avLst/>
              </a:prstGeom>
              <a:solidFill>
                <a:srgbClr val="807800"/>
              </a:solidFill>
              <a:ln w="9360">
                <a:noFill/>
              </a:ln>
            </p:spPr>
            <p:style>
              <a:lnRef idx="0">
                <a:scrgbClr r="0" g="0" b="0"/>
              </a:lnRef>
              <a:fillRef idx="0">
                <a:scrgbClr r="0" g="0" b="0"/>
              </a:fillRef>
              <a:effectRef idx="0">
                <a:scrgbClr r="0" g="0" b="0"/>
              </a:effectRef>
              <a:fontRef idx="minor"/>
            </p:style>
          </p:sp>
          <p:sp>
            <p:nvSpPr>
              <p:cNvPr id="1781" name="CustomShape 1112"/>
              <p:cNvSpPr/>
              <p:nvPr/>
            </p:nvSpPr>
            <p:spPr>
              <a:xfrm>
                <a:off x="8210520" y="2533680"/>
                <a:ext cx="95040" cy="28080"/>
              </a:xfrm>
              <a:prstGeom prst="rect">
                <a:avLst/>
              </a:prstGeom>
              <a:solidFill>
                <a:srgbClr val="807800"/>
              </a:solidFill>
              <a:ln w="9360">
                <a:noFill/>
              </a:ln>
            </p:spPr>
            <p:style>
              <a:lnRef idx="0">
                <a:scrgbClr r="0" g="0" b="0"/>
              </a:lnRef>
              <a:fillRef idx="0">
                <a:scrgbClr r="0" g="0" b="0"/>
              </a:fillRef>
              <a:effectRef idx="0">
                <a:scrgbClr r="0" g="0" b="0"/>
              </a:effectRef>
              <a:fontRef idx="minor"/>
            </p:style>
          </p:sp>
          <p:sp>
            <p:nvSpPr>
              <p:cNvPr id="1782" name="CustomShape 1113"/>
              <p:cNvSpPr/>
              <p:nvPr/>
            </p:nvSpPr>
            <p:spPr>
              <a:xfrm>
                <a:off x="8210520" y="2562120"/>
                <a:ext cx="95040" cy="18720"/>
              </a:xfrm>
              <a:prstGeom prst="rect">
                <a:avLst/>
              </a:prstGeom>
              <a:solidFill>
                <a:srgbClr val="807800"/>
              </a:solidFill>
              <a:ln w="9360">
                <a:noFill/>
              </a:ln>
            </p:spPr>
            <p:style>
              <a:lnRef idx="0">
                <a:scrgbClr r="0" g="0" b="0"/>
              </a:lnRef>
              <a:fillRef idx="0">
                <a:scrgbClr r="0" g="0" b="0"/>
              </a:fillRef>
              <a:effectRef idx="0">
                <a:scrgbClr r="0" g="0" b="0"/>
              </a:effectRef>
              <a:fontRef idx="minor"/>
            </p:style>
          </p:sp>
          <p:sp>
            <p:nvSpPr>
              <p:cNvPr id="1783" name="CustomShape 1114"/>
              <p:cNvSpPr/>
              <p:nvPr/>
            </p:nvSpPr>
            <p:spPr>
              <a:xfrm>
                <a:off x="8210520" y="2581200"/>
                <a:ext cx="95040" cy="28080"/>
              </a:xfrm>
              <a:prstGeom prst="rect">
                <a:avLst/>
              </a:prstGeom>
              <a:solidFill>
                <a:srgbClr val="807700"/>
              </a:solidFill>
              <a:ln w="9360">
                <a:noFill/>
              </a:ln>
            </p:spPr>
            <p:style>
              <a:lnRef idx="0">
                <a:scrgbClr r="0" g="0" b="0"/>
              </a:lnRef>
              <a:fillRef idx="0">
                <a:scrgbClr r="0" g="0" b="0"/>
              </a:fillRef>
              <a:effectRef idx="0">
                <a:scrgbClr r="0" g="0" b="0"/>
              </a:effectRef>
              <a:fontRef idx="minor"/>
            </p:style>
          </p:sp>
          <p:sp>
            <p:nvSpPr>
              <p:cNvPr id="1784" name="CustomShape 1115"/>
              <p:cNvSpPr/>
              <p:nvPr/>
            </p:nvSpPr>
            <p:spPr>
              <a:xfrm>
                <a:off x="8210520" y="2610000"/>
                <a:ext cx="95040" cy="28080"/>
              </a:xfrm>
              <a:prstGeom prst="rect">
                <a:avLst/>
              </a:prstGeom>
              <a:solidFill>
                <a:srgbClr val="807700"/>
              </a:solidFill>
              <a:ln w="9360">
                <a:noFill/>
              </a:ln>
            </p:spPr>
            <p:style>
              <a:lnRef idx="0">
                <a:scrgbClr r="0" g="0" b="0"/>
              </a:lnRef>
              <a:fillRef idx="0">
                <a:scrgbClr r="0" g="0" b="0"/>
              </a:fillRef>
              <a:effectRef idx="0">
                <a:scrgbClr r="0" g="0" b="0"/>
              </a:effectRef>
              <a:fontRef idx="minor"/>
            </p:style>
          </p:sp>
          <p:sp>
            <p:nvSpPr>
              <p:cNvPr id="1785" name="CustomShape 1116"/>
              <p:cNvSpPr/>
              <p:nvPr/>
            </p:nvSpPr>
            <p:spPr>
              <a:xfrm>
                <a:off x="8210520" y="2638440"/>
                <a:ext cx="95040" cy="28080"/>
              </a:xfrm>
              <a:prstGeom prst="rect">
                <a:avLst/>
              </a:prstGeom>
              <a:solidFill>
                <a:srgbClr val="807600"/>
              </a:solidFill>
              <a:ln w="9360">
                <a:noFill/>
              </a:ln>
            </p:spPr>
            <p:style>
              <a:lnRef idx="0">
                <a:scrgbClr r="0" g="0" b="0"/>
              </a:lnRef>
              <a:fillRef idx="0">
                <a:scrgbClr r="0" g="0" b="0"/>
              </a:fillRef>
              <a:effectRef idx="0">
                <a:scrgbClr r="0" g="0" b="0"/>
              </a:effectRef>
              <a:fontRef idx="minor"/>
            </p:style>
          </p:sp>
          <p:sp>
            <p:nvSpPr>
              <p:cNvPr id="1786" name="CustomShape 1117"/>
              <p:cNvSpPr/>
              <p:nvPr/>
            </p:nvSpPr>
            <p:spPr>
              <a:xfrm>
                <a:off x="8210520" y="2666880"/>
                <a:ext cx="95040" cy="18720"/>
              </a:xfrm>
              <a:prstGeom prst="rect">
                <a:avLst/>
              </a:prstGeom>
              <a:solidFill>
                <a:srgbClr val="807500"/>
              </a:solidFill>
              <a:ln w="9360">
                <a:noFill/>
              </a:ln>
            </p:spPr>
            <p:style>
              <a:lnRef idx="0">
                <a:scrgbClr r="0" g="0" b="0"/>
              </a:lnRef>
              <a:fillRef idx="0">
                <a:scrgbClr r="0" g="0" b="0"/>
              </a:fillRef>
              <a:effectRef idx="0">
                <a:scrgbClr r="0" g="0" b="0"/>
              </a:effectRef>
              <a:fontRef idx="minor"/>
            </p:style>
          </p:sp>
          <p:sp>
            <p:nvSpPr>
              <p:cNvPr id="1787" name="CustomShape 1118"/>
              <p:cNvSpPr/>
              <p:nvPr/>
            </p:nvSpPr>
            <p:spPr>
              <a:xfrm>
                <a:off x="8210520" y="2685960"/>
                <a:ext cx="95040" cy="28080"/>
              </a:xfrm>
              <a:prstGeom prst="rect">
                <a:avLst/>
              </a:prstGeom>
              <a:solidFill>
                <a:srgbClr val="807500"/>
              </a:solidFill>
              <a:ln w="9360">
                <a:noFill/>
              </a:ln>
            </p:spPr>
            <p:style>
              <a:lnRef idx="0">
                <a:scrgbClr r="0" g="0" b="0"/>
              </a:lnRef>
              <a:fillRef idx="0">
                <a:scrgbClr r="0" g="0" b="0"/>
              </a:fillRef>
              <a:effectRef idx="0">
                <a:scrgbClr r="0" g="0" b="0"/>
              </a:effectRef>
              <a:fontRef idx="minor"/>
            </p:style>
          </p:sp>
          <p:sp>
            <p:nvSpPr>
              <p:cNvPr id="1788" name="CustomShape 1119"/>
              <p:cNvSpPr/>
              <p:nvPr/>
            </p:nvSpPr>
            <p:spPr>
              <a:xfrm>
                <a:off x="8210520" y="2714760"/>
                <a:ext cx="95040" cy="28080"/>
              </a:xfrm>
              <a:prstGeom prst="rect">
                <a:avLst/>
              </a:prstGeom>
              <a:solidFill>
                <a:srgbClr val="807400"/>
              </a:solidFill>
              <a:ln w="9360">
                <a:noFill/>
              </a:ln>
            </p:spPr>
            <p:style>
              <a:lnRef idx="0">
                <a:scrgbClr r="0" g="0" b="0"/>
              </a:lnRef>
              <a:fillRef idx="0">
                <a:scrgbClr r="0" g="0" b="0"/>
              </a:fillRef>
              <a:effectRef idx="0">
                <a:scrgbClr r="0" g="0" b="0"/>
              </a:effectRef>
              <a:fontRef idx="minor"/>
            </p:style>
          </p:sp>
          <p:sp>
            <p:nvSpPr>
              <p:cNvPr id="1789" name="CustomShape 1120"/>
              <p:cNvSpPr/>
              <p:nvPr/>
            </p:nvSpPr>
            <p:spPr>
              <a:xfrm>
                <a:off x="8210520" y="2743200"/>
                <a:ext cx="95040" cy="18720"/>
              </a:xfrm>
              <a:prstGeom prst="rect">
                <a:avLst/>
              </a:prstGeom>
              <a:solidFill>
                <a:srgbClr val="807400"/>
              </a:solidFill>
              <a:ln w="9360">
                <a:noFill/>
              </a:ln>
            </p:spPr>
            <p:style>
              <a:lnRef idx="0">
                <a:scrgbClr r="0" g="0" b="0"/>
              </a:lnRef>
              <a:fillRef idx="0">
                <a:scrgbClr r="0" g="0" b="0"/>
              </a:fillRef>
              <a:effectRef idx="0">
                <a:scrgbClr r="0" g="0" b="0"/>
              </a:effectRef>
              <a:fontRef idx="minor"/>
            </p:style>
          </p:sp>
          <p:sp>
            <p:nvSpPr>
              <p:cNvPr id="1790" name="CustomShape 1121"/>
              <p:cNvSpPr/>
              <p:nvPr/>
            </p:nvSpPr>
            <p:spPr>
              <a:xfrm>
                <a:off x="8210520" y="2762280"/>
                <a:ext cx="95040" cy="28080"/>
              </a:xfrm>
              <a:prstGeom prst="rect">
                <a:avLst/>
              </a:prstGeom>
              <a:solidFill>
                <a:srgbClr val="807300"/>
              </a:solidFill>
              <a:ln w="9360">
                <a:noFill/>
              </a:ln>
            </p:spPr>
            <p:style>
              <a:lnRef idx="0">
                <a:scrgbClr r="0" g="0" b="0"/>
              </a:lnRef>
              <a:fillRef idx="0">
                <a:scrgbClr r="0" g="0" b="0"/>
              </a:fillRef>
              <a:effectRef idx="0">
                <a:scrgbClr r="0" g="0" b="0"/>
              </a:effectRef>
              <a:fontRef idx="minor"/>
            </p:style>
          </p:sp>
          <p:sp>
            <p:nvSpPr>
              <p:cNvPr id="1791" name="CustomShape 1122"/>
              <p:cNvSpPr/>
              <p:nvPr/>
            </p:nvSpPr>
            <p:spPr>
              <a:xfrm>
                <a:off x="8210520" y="2790720"/>
                <a:ext cx="95040" cy="28080"/>
              </a:xfrm>
              <a:prstGeom prst="rect">
                <a:avLst/>
              </a:prstGeom>
              <a:solidFill>
                <a:srgbClr val="807200"/>
              </a:solidFill>
              <a:ln w="9360">
                <a:noFill/>
              </a:ln>
            </p:spPr>
            <p:style>
              <a:lnRef idx="0">
                <a:scrgbClr r="0" g="0" b="0"/>
              </a:lnRef>
              <a:fillRef idx="0">
                <a:scrgbClr r="0" g="0" b="0"/>
              </a:fillRef>
              <a:effectRef idx="0">
                <a:scrgbClr r="0" g="0" b="0"/>
              </a:effectRef>
              <a:fontRef idx="minor"/>
            </p:style>
          </p:sp>
          <p:sp>
            <p:nvSpPr>
              <p:cNvPr id="1792" name="CustomShape 1123"/>
              <p:cNvSpPr/>
              <p:nvPr/>
            </p:nvSpPr>
            <p:spPr>
              <a:xfrm>
                <a:off x="8210520" y="2819520"/>
                <a:ext cx="95040" cy="18720"/>
              </a:xfrm>
              <a:prstGeom prst="rect">
                <a:avLst/>
              </a:prstGeom>
              <a:solidFill>
                <a:srgbClr val="807200"/>
              </a:solidFill>
              <a:ln w="9360">
                <a:noFill/>
              </a:ln>
            </p:spPr>
            <p:style>
              <a:lnRef idx="0">
                <a:scrgbClr r="0" g="0" b="0"/>
              </a:lnRef>
              <a:fillRef idx="0">
                <a:scrgbClr r="0" g="0" b="0"/>
              </a:fillRef>
              <a:effectRef idx="0">
                <a:scrgbClr r="0" g="0" b="0"/>
              </a:effectRef>
              <a:fontRef idx="minor"/>
            </p:style>
          </p:sp>
          <p:sp>
            <p:nvSpPr>
              <p:cNvPr id="1793" name="CustomShape 1124"/>
              <p:cNvSpPr/>
              <p:nvPr/>
            </p:nvSpPr>
            <p:spPr>
              <a:xfrm>
                <a:off x="8210520" y="2838600"/>
                <a:ext cx="95040" cy="28080"/>
              </a:xfrm>
              <a:prstGeom prst="rect">
                <a:avLst/>
              </a:prstGeom>
              <a:solidFill>
                <a:srgbClr val="807100"/>
              </a:solidFill>
              <a:ln w="9360">
                <a:noFill/>
              </a:ln>
            </p:spPr>
            <p:style>
              <a:lnRef idx="0">
                <a:scrgbClr r="0" g="0" b="0"/>
              </a:lnRef>
              <a:fillRef idx="0">
                <a:scrgbClr r="0" g="0" b="0"/>
              </a:fillRef>
              <a:effectRef idx="0">
                <a:scrgbClr r="0" g="0" b="0"/>
              </a:effectRef>
              <a:fontRef idx="minor"/>
            </p:style>
          </p:sp>
          <p:sp>
            <p:nvSpPr>
              <p:cNvPr id="1794" name="CustomShape 1125"/>
              <p:cNvSpPr/>
              <p:nvPr/>
            </p:nvSpPr>
            <p:spPr>
              <a:xfrm>
                <a:off x="8210520" y="2867040"/>
                <a:ext cx="95040" cy="28080"/>
              </a:xfrm>
              <a:prstGeom prst="rect">
                <a:avLst/>
              </a:prstGeom>
              <a:solidFill>
                <a:srgbClr val="807000"/>
              </a:solidFill>
              <a:ln w="9360">
                <a:noFill/>
              </a:ln>
            </p:spPr>
            <p:style>
              <a:lnRef idx="0">
                <a:scrgbClr r="0" g="0" b="0"/>
              </a:lnRef>
              <a:fillRef idx="0">
                <a:scrgbClr r="0" g="0" b="0"/>
              </a:fillRef>
              <a:effectRef idx="0">
                <a:scrgbClr r="0" g="0" b="0"/>
              </a:effectRef>
              <a:fontRef idx="minor"/>
            </p:style>
          </p:sp>
          <p:sp>
            <p:nvSpPr>
              <p:cNvPr id="1795" name="CustomShape 1126"/>
              <p:cNvSpPr/>
              <p:nvPr/>
            </p:nvSpPr>
            <p:spPr>
              <a:xfrm>
                <a:off x="8210520" y="2895480"/>
                <a:ext cx="95040" cy="18720"/>
              </a:xfrm>
              <a:prstGeom prst="rect">
                <a:avLst/>
              </a:prstGeom>
              <a:solidFill>
                <a:srgbClr val="806F00"/>
              </a:solidFill>
              <a:ln w="9360">
                <a:noFill/>
              </a:ln>
            </p:spPr>
            <p:style>
              <a:lnRef idx="0">
                <a:scrgbClr r="0" g="0" b="0"/>
              </a:lnRef>
              <a:fillRef idx="0">
                <a:scrgbClr r="0" g="0" b="0"/>
              </a:fillRef>
              <a:effectRef idx="0">
                <a:scrgbClr r="0" g="0" b="0"/>
              </a:effectRef>
              <a:fontRef idx="minor"/>
            </p:style>
          </p:sp>
          <p:sp>
            <p:nvSpPr>
              <p:cNvPr id="1796" name="CustomShape 1127"/>
              <p:cNvSpPr/>
              <p:nvPr/>
            </p:nvSpPr>
            <p:spPr>
              <a:xfrm>
                <a:off x="8210520" y="2914560"/>
                <a:ext cx="95040" cy="28080"/>
              </a:xfrm>
              <a:prstGeom prst="rect">
                <a:avLst/>
              </a:prstGeom>
              <a:solidFill>
                <a:srgbClr val="806F00"/>
              </a:solidFill>
              <a:ln w="9360">
                <a:noFill/>
              </a:ln>
            </p:spPr>
            <p:style>
              <a:lnRef idx="0">
                <a:scrgbClr r="0" g="0" b="0"/>
              </a:lnRef>
              <a:fillRef idx="0">
                <a:scrgbClr r="0" g="0" b="0"/>
              </a:fillRef>
              <a:effectRef idx="0">
                <a:scrgbClr r="0" g="0" b="0"/>
              </a:effectRef>
              <a:fontRef idx="minor"/>
            </p:style>
          </p:sp>
          <p:sp>
            <p:nvSpPr>
              <p:cNvPr id="1797" name="CustomShape 1128"/>
              <p:cNvSpPr/>
              <p:nvPr/>
            </p:nvSpPr>
            <p:spPr>
              <a:xfrm>
                <a:off x="8210520" y="2943360"/>
                <a:ext cx="95040" cy="28080"/>
              </a:xfrm>
              <a:prstGeom prst="rect">
                <a:avLst/>
              </a:prstGeom>
              <a:solidFill>
                <a:srgbClr val="806E00"/>
              </a:solidFill>
              <a:ln w="9360">
                <a:noFill/>
              </a:ln>
            </p:spPr>
            <p:style>
              <a:lnRef idx="0">
                <a:scrgbClr r="0" g="0" b="0"/>
              </a:lnRef>
              <a:fillRef idx="0">
                <a:scrgbClr r="0" g="0" b="0"/>
              </a:fillRef>
              <a:effectRef idx="0">
                <a:scrgbClr r="0" g="0" b="0"/>
              </a:effectRef>
              <a:fontRef idx="minor"/>
            </p:style>
          </p:sp>
          <p:sp>
            <p:nvSpPr>
              <p:cNvPr id="1798" name="CustomShape 1129"/>
              <p:cNvSpPr/>
              <p:nvPr/>
            </p:nvSpPr>
            <p:spPr>
              <a:xfrm>
                <a:off x="8210520" y="2971800"/>
                <a:ext cx="95040" cy="18720"/>
              </a:xfrm>
              <a:prstGeom prst="rect">
                <a:avLst/>
              </a:prstGeom>
              <a:solidFill>
                <a:srgbClr val="806D00"/>
              </a:solidFill>
              <a:ln w="9360">
                <a:noFill/>
              </a:ln>
            </p:spPr>
            <p:style>
              <a:lnRef idx="0">
                <a:scrgbClr r="0" g="0" b="0"/>
              </a:lnRef>
              <a:fillRef idx="0">
                <a:scrgbClr r="0" g="0" b="0"/>
              </a:fillRef>
              <a:effectRef idx="0">
                <a:scrgbClr r="0" g="0" b="0"/>
              </a:effectRef>
              <a:fontRef idx="minor"/>
            </p:style>
          </p:sp>
          <p:sp>
            <p:nvSpPr>
              <p:cNvPr id="1799" name="CustomShape 1130"/>
              <p:cNvSpPr/>
              <p:nvPr/>
            </p:nvSpPr>
            <p:spPr>
              <a:xfrm>
                <a:off x="8210520" y="2990880"/>
                <a:ext cx="95040" cy="28080"/>
              </a:xfrm>
              <a:prstGeom prst="rect">
                <a:avLst/>
              </a:prstGeom>
              <a:solidFill>
                <a:srgbClr val="806C00"/>
              </a:solidFill>
              <a:ln w="9360">
                <a:noFill/>
              </a:ln>
            </p:spPr>
            <p:style>
              <a:lnRef idx="0">
                <a:scrgbClr r="0" g="0" b="0"/>
              </a:lnRef>
              <a:fillRef idx="0">
                <a:scrgbClr r="0" g="0" b="0"/>
              </a:fillRef>
              <a:effectRef idx="0">
                <a:scrgbClr r="0" g="0" b="0"/>
              </a:effectRef>
              <a:fontRef idx="minor"/>
            </p:style>
          </p:sp>
          <p:sp>
            <p:nvSpPr>
              <p:cNvPr id="1800" name="CustomShape 1131"/>
              <p:cNvSpPr/>
              <p:nvPr/>
            </p:nvSpPr>
            <p:spPr>
              <a:xfrm>
                <a:off x="8210520" y="3019320"/>
                <a:ext cx="95040" cy="28080"/>
              </a:xfrm>
              <a:prstGeom prst="rect">
                <a:avLst/>
              </a:prstGeom>
              <a:solidFill>
                <a:srgbClr val="806B00"/>
              </a:solidFill>
              <a:ln w="9360">
                <a:noFill/>
              </a:ln>
            </p:spPr>
            <p:style>
              <a:lnRef idx="0">
                <a:scrgbClr r="0" g="0" b="0"/>
              </a:lnRef>
              <a:fillRef idx="0">
                <a:scrgbClr r="0" g="0" b="0"/>
              </a:fillRef>
              <a:effectRef idx="0">
                <a:scrgbClr r="0" g="0" b="0"/>
              </a:effectRef>
              <a:fontRef idx="minor"/>
            </p:style>
          </p:sp>
          <p:sp>
            <p:nvSpPr>
              <p:cNvPr id="1801" name="CustomShape 1132"/>
              <p:cNvSpPr/>
              <p:nvPr/>
            </p:nvSpPr>
            <p:spPr>
              <a:xfrm>
                <a:off x="8210520" y="3048120"/>
                <a:ext cx="95040" cy="18720"/>
              </a:xfrm>
              <a:prstGeom prst="rect">
                <a:avLst/>
              </a:prstGeom>
              <a:solidFill>
                <a:srgbClr val="806A00"/>
              </a:solidFill>
              <a:ln w="9360">
                <a:noFill/>
              </a:ln>
            </p:spPr>
            <p:style>
              <a:lnRef idx="0">
                <a:scrgbClr r="0" g="0" b="0"/>
              </a:lnRef>
              <a:fillRef idx="0">
                <a:scrgbClr r="0" g="0" b="0"/>
              </a:fillRef>
              <a:effectRef idx="0">
                <a:scrgbClr r="0" g="0" b="0"/>
              </a:effectRef>
              <a:fontRef idx="minor"/>
            </p:style>
          </p:sp>
          <p:sp>
            <p:nvSpPr>
              <p:cNvPr id="1802" name="CustomShape 1133"/>
              <p:cNvSpPr/>
              <p:nvPr/>
            </p:nvSpPr>
            <p:spPr>
              <a:xfrm>
                <a:off x="8210520" y="3067200"/>
                <a:ext cx="95040" cy="28080"/>
              </a:xfrm>
              <a:prstGeom prst="rect">
                <a:avLst/>
              </a:prstGeom>
              <a:solidFill>
                <a:srgbClr val="806A00"/>
              </a:solidFill>
              <a:ln w="9360">
                <a:noFill/>
              </a:ln>
            </p:spPr>
            <p:style>
              <a:lnRef idx="0">
                <a:scrgbClr r="0" g="0" b="0"/>
              </a:lnRef>
              <a:fillRef idx="0">
                <a:scrgbClr r="0" g="0" b="0"/>
              </a:fillRef>
              <a:effectRef idx="0">
                <a:scrgbClr r="0" g="0" b="0"/>
              </a:effectRef>
              <a:fontRef idx="minor"/>
            </p:style>
          </p:sp>
          <p:sp>
            <p:nvSpPr>
              <p:cNvPr id="1803" name="CustomShape 1134"/>
              <p:cNvSpPr/>
              <p:nvPr/>
            </p:nvSpPr>
            <p:spPr>
              <a:xfrm>
                <a:off x="8210520" y="3095640"/>
                <a:ext cx="95040" cy="28080"/>
              </a:xfrm>
              <a:prstGeom prst="rect">
                <a:avLst/>
              </a:prstGeom>
              <a:solidFill>
                <a:srgbClr val="806900"/>
              </a:solidFill>
              <a:ln w="9360">
                <a:noFill/>
              </a:ln>
            </p:spPr>
            <p:style>
              <a:lnRef idx="0">
                <a:scrgbClr r="0" g="0" b="0"/>
              </a:lnRef>
              <a:fillRef idx="0">
                <a:scrgbClr r="0" g="0" b="0"/>
              </a:fillRef>
              <a:effectRef idx="0">
                <a:scrgbClr r="0" g="0" b="0"/>
              </a:effectRef>
              <a:fontRef idx="minor"/>
            </p:style>
          </p:sp>
          <p:sp>
            <p:nvSpPr>
              <p:cNvPr id="1804" name="CustomShape 1135"/>
              <p:cNvSpPr/>
              <p:nvPr/>
            </p:nvSpPr>
            <p:spPr>
              <a:xfrm>
                <a:off x="8210520" y="3124080"/>
                <a:ext cx="95040" cy="18720"/>
              </a:xfrm>
              <a:prstGeom prst="rect">
                <a:avLst/>
              </a:prstGeom>
              <a:solidFill>
                <a:srgbClr val="806800"/>
              </a:solidFill>
              <a:ln w="9360">
                <a:noFill/>
              </a:ln>
            </p:spPr>
            <p:style>
              <a:lnRef idx="0">
                <a:scrgbClr r="0" g="0" b="0"/>
              </a:lnRef>
              <a:fillRef idx="0">
                <a:scrgbClr r="0" g="0" b="0"/>
              </a:fillRef>
              <a:effectRef idx="0">
                <a:scrgbClr r="0" g="0" b="0"/>
              </a:effectRef>
              <a:fontRef idx="minor"/>
            </p:style>
          </p:sp>
          <p:sp>
            <p:nvSpPr>
              <p:cNvPr id="1805" name="CustomShape 1136"/>
              <p:cNvSpPr/>
              <p:nvPr/>
            </p:nvSpPr>
            <p:spPr>
              <a:xfrm>
                <a:off x="8210520" y="3143160"/>
                <a:ext cx="95040" cy="28080"/>
              </a:xfrm>
              <a:prstGeom prst="rect">
                <a:avLst/>
              </a:prstGeom>
              <a:solidFill>
                <a:srgbClr val="806700"/>
              </a:solidFill>
              <a:ln w="9360">
                <a:noFill/>
              </a:ln>
            </p:spPr>
            <p:style>
              <a:lnRef idx="0">
                <a:scrgbClr r="0" g="0" b="0"/>
              </a:lnRef>
              <a:fillRef idx="0">
                <a:scrgbClr r="0" g="0" b="0"/>
              </a:fillRef>
              <a:effectRef idx="0">
                <a:scrgbClr r="0" g="0" b="0"/>
              </a:effectRef>
              <a:fontRef idx="minor"/>
            </p:style>
          </p:sp>
          <p:sp>
            <p:nvSpPr>
              <p:cNvPr id="1806" name="CustomShape 1137"/>
              <p:cNvSpPr/>
              <p:nvPr/>
            </p:nvSpPr>
            <p:spPr>
              <a:xfrm>
                <a:off x="8210520" y="3171960"/>
                <a:ext cx="95040" cy="28080"/>
              </a:xfrm>
              <a:prstGeom prst="rect">
                <a:avLst/>
              </a:prstGeom>
              <a:solidFill>
                <a:srgbClr val="806600"/>
              </a:solidFill>
              <a:ln w="9360">
                <a:noFill/>
              </a:ln>
            </p:spPr>
            <p:style>
              <a:lnRef idx="0">
                <a:scrgbClr r="0" g="0" b="0"/>
              </a:lnRef>
              <a:fillRef idx="0">
                <a:scrgbClr r="0" g="0" b="0"/>
              </a:fillRef>
              <a:effectRef idx="0">
                <a:scrgbClr r="0" g="0" b="0"/>
              </a:effectRef>
              <a:fontRef idx="minor"/>
            </p:style>
          </p:sp>
          <p:sp>
            <p:nvSpPr>
              <p:cNvPr id="1807" name="CustomShape 1138"/>
              <p:cNvSpPr/>
              <p:nvPr/>
            </p:nvSpPr>
            <p:spPr>
              <a:xfrm>
                <a:off x="8210520" y="3200400"/>
                <a:ext cx="95040" cy="28080"/>
              </a:xfrm>
              <a:prstGeom prst="rect">
                <a:avLst/>
              </a:prstGeom>
              <a:solidFill>
                <a:srgbClr val="806500"/>
              </a:solidFill>
              <a:ln w="9360">
                <a:noFill/>
              </a:ln>
            </p:spPr>
            <p:style>
              <a:lnRef idx="0">
                <a:scrgbClr r="0" g="0" b="0"/>
              </a:lnRef>
              <a:fillRef idx="0">
                <a:scrgbClr r="0" g="0" b="0"/>
              </a:fillRef>
              <a:effectRef idx="0">
                <a:scrgbClr r="0" g="0" b="0"/>
              </a:effectRef>
              <a:fontRef idx="minor"/>
            </p:style>
          </p:sp>
          <p:sp>
            <p:nvSpPr>
              <p:cNvPr id="1808" name="CustomShape 1139"/>
              <p:cNvSpPr/>
              <p:nvPr/>
            </p:nvSpPr>
            <p:spPr>
              <a:xfrm>
                <a:off x="8210520" y="3228840"/>
                <a:ext cx="95040" cy="18720"/>
              </a:xfrm>
              <a:prstGeom prst="rect">
                <a:avLst/>
              </a:prstGeom>
              <a:solidFill>
                <a:srgbClr val="806400"/>
              </a:solidFill>
              <a:ln w="9360">
                <a:noFill/>
              </a:ln>
            </p:spPr>
            <p:style>
              <a:lnRef idx="0">
                <a:scrgbClr r="0" g="0" b="0"/>
              </a:lnRef>
              <a:fillRef idx="0">
                <a:scrgbClr r="0" g="0" b="0"/>
              </a:fillRef>
              <a:effectRef idx="0">
                <a:scrgbClr r="0" g="0" b="0"/>
              </a:effectRef>
              <a:fontRef idx="minor"/>
            </p:style>
          </p:sp>
          <p:sp>
            <p:nvSpPr>
              <p:cNvPr id="1809" name="CustomShape 1140"/>
              <p:cNvSpPr/>
              <p:nvPr/>
            </p:nvSpPr>
            <p:spPr>
              <a:xfrm>
                <a:off x="8210520" y="3247920"/>
                <a:ext cx="95040" cy="28080"/>
              </a:xfrm>
              <a:prstGeom prst="rect">
                <a:avLst/>
              </a:prstGeom>
              <a:solidFill>
                <a:srgbClr val="806300"/>
              </a:solidFill>
              <a:ln w="9360">
                <a:noFill/>
              </a:ln>
            </p:spPr>
            <p:style>
              <a:lnRef idx="0">
                <a:scrgbClr r="0" g="0" b="0"/>
              </a:lnRef>
              <a:fillRef idx="0">
                <a:scrgbClr r="0" g="0" b="0"/>
              </a:fillRef>
              <a:effectRef idx="0">
                <a:scrgbClr r="0" g="0" b="0"/>
              </a:effectRef>
              <a:fontRef idx="minor"/>
            </p:style>
          </p:sp>
          <p:sp>
            <p:nvSpPr>
              <p:cNvPr id="1810" name="CustomShape 1141"/>
              <p:cNvSpPr/>
              <p:nvPr/>
            </p:nvSpPr>
            <p:spPr>
              <a:xfrm>
                <a:off x="8210520" y="3276720"/>
                <a:ext cx="95040" cy="28080"/>
              </a:xfrm>
              <a:prstGeom prst="rect">
                <a:avLst/>
              </a:prstGeom>
              <a:solidFill>
                <a:srgbClr val="806200"/>
              </a:solidFill>
              <a:ln w="9360">
                <a:noFill/>
              </a:ln>
            </p:spPr>
            <p:style>
              <a:lnRef idx="0">
                <a:scrgbClr r="0" g="0" b="0"/>
              </a:lnRef>
              <a:fillRef idx="0">
                <a:scrgbClr r="0" g="0" b="0"/>
              </a:fillRef>
              <a:effectRef idx="0">
                <a:scrgbClr r="0" g="0" b="0"/>
              </a:effectRef>
              <a:fontRef idx="minor"/>
            </p:style>
          </p:sp>
          <p:sp>
            <p:nvSpPr>
              <p:cNvPr id="1811" name="CustomShape 1142"/>
              <p:cNvSpPr/>
              <p:nvPr/>
            </p:nvSpPr>
            <p:spPr>
              <a:xfrm>
                <a:off x="8210520" y="3305160"/>
                <a:ext cx="95040" cy="18720"/>
              </a:xfrm>
              <a:prstGeom prst="rect">
                <a:avLst/>
              </a:prstGeom>
              <a:solidFill>
                <a:srgbClr val="806100"/>
              </a:solidFill>
              <a:ln w="9360">
                <a:noFill/>
              </a:ln>
            </p:spPr>
            <p:style>
              <a:lnRef idx="0">
                <a:scrgbClr r="0" g="0" b="0"/>
              </a:lnRef>
              <a:fillRef idx="0">
                <a:scrgbClr r="0" g="0" b="0"/>
              </a:fillRef>
              <a:effectRef idx="0">
                <a:scrgbClr r="0" g="0" b="0"/>
              </a:effectRef>
              <a:fontRef idx="minor"/>
            </p:style>
          </p:sp>
          <p:sp>
            <p:nvSpPr>
              <p:cNvPr id="1812" name="CustomShape 1143"/>
              <p:cNvSpPr/>
              <p:nvPr/>
            </p:nvSpPr>
            <p:spPr>
              <a:xfrm>
                <a:off x="8210520" y="3324240"/>
                <a:ext cx="95040" cy="28080"/>
              </a:xfrm>
              <a:prstGeom prst="rect">
                <a:avLst/>
              </a:prstGeom>
              <a:solidFill>
                <a:srgbClr val="805F00"/>
              </a:solidFill>
              <a:ln w="9360">
                <a:noFill/>
              </a:ln>
            </p:spPr>
            <p:style>
              <a:lnRef idx="0">
                <a:scrgbClr r="0" g="0" b="0"/>
              </a:lnRef>
              <a:fillRef idx="0">
                <a:scrgbClr r="0" g="0" b="0"/>
              </a:fillRef>
              <a:effectRef idx="0">
                <a:scrgbClr r="0" g="0" b="0"/>
              </a:effectRef>
              <a:fontRef idx="minor"/>
            </p:style>
          </p:sp>
          <p:sp>
            <p:nvSpPr>
              <p:cNvPr id="1813" name="CustomShape 1144"/>
              <p:cNvSpPr/>
              <p:nvPr/>
            </p:nvSpPr>
            <p:spPr>
              <a:xfrm>
                <a:off x="8210520" y="3352680"/>
                <a:ext cx="95040" cy="28080"/>
              </a:xfrm>
              <a:prstGeom prst="rect">
                <a:avLst/>
              </a:prstGeom>
              <a:solidFill>
                <a:srgbClr val="805E00"/>
              </a:solidFill>
              <a:ln w="9360">
                <a:noFill/>
              </a:ln>
            </p:spPr>
            <p:style>
              <a:lnRef idx="0">
                <a:scrgbClr r="0" g="0" b="0"/>
              </a:lnRef>
              <a:fillRef idx="0">
                <a:scrgbClr r="0" g="0" b="0"/>
              </a:fillRef>
              <a:effectRef idx="0">
                <a:scrgbClr r="0" g="0" b="0"/>
              </a:effectRef>
              <a:fontRef idx="minor"/>
            </p:style>
          </p:sp>
          <p:sp>
            <p:nvSpPr>
              <p:cNvPr id="1814" name="CustomShape 1145"/>
              <p:cNvSpPr/>
              <p:nvPr/>
            </p:nvSpPr>
            <p:spPr>
              <a:xfrm>
                <a:off x="8210520" y="3381480"/>
                <a:ext cx="95040" cy="18720"/>
              </a:xfrm>
              <a:prstGeom prst="rect">
                <a:avLst/>
              </a:prstGeom>
              <a:solidFill>
                <a:srgbClr val="805D00"/>
              </a:solidFill>
              <a:ln w="9360">
                <a:noFill/>
              </a:ln>
            </p:spPr>
            <p:style>
              <a:lnRef idx="0">
                <a:scrgbClr r="0" g="0" b="0"/>
              </a:lnRef>
              <a:fillRef idx="0">
                <a:scrgbClr r="0" g="0" b="0"/>
              </a:fillRef>
              <a:effectRef idx="0">
                <a:scrgbClr r="0" g="0" b="0"/>
              </a:effectRef>
              <a:fontRef idx="minor"/>
            </p:style>
          </p:sp>
          <p:sp>
            <p:nvSpPr>
              <p:cNvPr id="1815" name="CustomShape 1146"/>
              <p:cNvSpPr/>
              <p:nvPr/>
            </p:nvSpPr>
            <p:spPr>
              <a:xfrm>
                <a:off x="8210520" y="3400560"/>
                <a:ext cx="95040" cy="28080"/>
              </a:xfrm>
              <a:prstGeom prst="rect">
                <a:avLst/>
              </a:prstGeom>
              <a:solidFill>
                <a:srgbClr val="805C00"/>
              </a:solidFill>
              <a:ln w="9360">
                <a:noFill/>
              </a:ln>
            </p:spPr>
            <p:style>
              <a:lnRef idx="0">
                <a:scrgbClr r="0" g="0" b="0"/>
              </a:lnRef>
              <a:fillRef idx="0">
                <a:scrgbClr r="0" g="0" b="0"/>
              </a:fillRef>
              <a:effectRef idx="0">
                <a:scrgbClr r="0" g="0" b="0"/>
              </a:effectRef>
              <a:fontRef idx="minor"/>
            </p:style>
          </p:sp>
          <p:sp>
            <p:nvSpPr>
              <p:cNvPr id="1816" name="CustomShape 1147"/>
              <p:cNvSpPr/>
              <p:nvPr/>
            </p:nvSpPr>
            <p:spPr>
              <a:xfrm>
                <a:off x="8210520" y="3429000"/>
                <a:ext cx="95040" cy="28080"/>
              </a:xfrm>
              <a:prstGeom prst="rect">
                <a:avLst/>
              </a:prstGeom>
              <a:solidFill>
                <a:srgbClr val="805B00"/>
              </a:solidFill>
              <a:ln w="9360">
                <a:noFill/>
              </a:ln>
            </p:spPr>
            <p:style>
              <a:lnRef idx="0">
                <a:scrgbClr r="0" g="0" b="0"/>
              </a:lnRef>
              <a:fillRef idx="0">
                <a:scrgbClr r="0" g="0" b="0"/>
              </a:fillRef>
              <a:effectRef idx="0">
                <a:scrgbClr r="0" g="0" b="0"/>
              </a:effectRef>
              <a:fontRef idx="minor"/>
            </p:style>
          </p:sp>
          <p:sp>
            <p:nvSpPr>
              <p:cNvPr id="1817" name="CustomShape 1148"/>
              <p:cNvSpPr/>
              <p:nvPr/>
            </p:nvSpPr>
            <p:spPr>
              <a:xfrm>
                <a:off x="8210520" y="3457440"/>
                <a:ext cx="95040" cy="18720"/>
              </a:xfrm>
              <a:prstGeom prst="rect">
                <a:avLst/>
              </a:prstGeom>
              <a:solidFill>
                <a:srgbClr val="805A00"/>
              </a:solidFill>
              <a:ln w="9360">
                <a:noFill/>
              </a:ln>
            </p:spPr>
            <p:style>
              <a:lnRef idx="0">
                <a:scrgbClr r="0" g="0" b="0"/>
              </a:lnRef>
              <a:fillRef idx="0">
                <a:scrgbClr r="0" g="0" b="0"/>
              </a:fillRef>
              <a:effectRef idx="0">
                <a:scrgbClr r="0" g="0" b="0"/>
              </a:effectRef>
              <a:fontRef idx="minor"/>
            </p:style>
          </p:sp>
          <p:sp>
            <p:nvSpPr>
              <p:cNvPr id="1818" name="CustomShape 1149"/>
              <p:cNvSpPr/>
              <p:nvPr/>
            </p:nvSpPr>
            <p:spPr>
              <a:xfrm>
                <a:off x="8210520" y="3476520"/>
                <a:ext cx="95040" cy="28080"/>
              </a:xfrm>
              <a:prstGeom prst="rect">
                <a:avLst/>
              </a:prstGeom>
              <a:solidFill>
                <a:srgbClr val="805900"/>
              </a:solidFill>
              <a:ln w="9360">
                <a:noFill/>
              </a:ln>
            </p:spPr>
            <p:style>
              <a:lnRef idx="0">
                <a:scrgbClr r="0" g="0" b="0"/>
              </a:lnRef>
              <a:fillRef idx="0">
                <a:scrgbClr r="0" g="0" b="0"/>
              </a:fillRef>
              <a:effectRef idx="0">
                <a:scrgbClr r="0" g="0" b="0"/>
              </a:effectRef>
              <a:fontRef idx="minor"/>
            </p:style>
          </p:sp>
          <p:sp>
            <p:nvSpPr>
              <p:cNvPr id="1819" name="CustomShape 1150"/>
              <p:cNvSpPr/>
              <p:nvPr/>
            </p:nvSpPr>
            <p:spPr>
              <a:xfrm>
                <a:off x="8210520" y="3505320"/>
                <a:ext cx="95040" cy="28080"/>
              </a:xfrm>
              <a:prstGeom prst="rect">
                <a:avLst/>
              </a:prstGeom>
              <a:solidFill>
                <a:srgbClr val="805800"/>
              </a:solidFill>
              <a:ln w="9360">
                <a:noFill/>
              </a:ln>
            </p:spPr>
            <p:style>
              <a:lnRef idx="0">
                <a:scrgbClr r="0" g="0" b="0"/>
              </a:lnRef>
              <a:fillRef idx="0">
                <a:scrgbClr r="0" g="0" b="0"/>
              </a:fillRef>
              <a:effectRef idx="0">
                <a:scrgbClr r="0" g="0" b="0"/>
              </a:effectRef>
              <a:fontRef idx="minor"/>
            </p:style>
          </p:sp>
          <p:sp>
            <p:nvSpPr>
              <p:cNvPr id="1820" name="CustomShape 1151"/>
              <p:cNvSpPr/>
              <p:nvPr/>
            </p:nvSpPr>
            <p:spPr>
              <a:xfrm>
                <a:off x="8210520" y="3533760"/>
                <a:ext cx="95040" cy="18720"/>
              </a:xfrm>
              <a:prstGeom prst="rect">
                <a:avLst/>
              </a:prstGeom>
              <a:solidFill>
                <a:srgbClr val="805700"/>
              </a:solidFill>
              <a:ln w="9360">
                <a:noFill/>
              </a:ln>
            </p:spPr>
            <p:style>
              <a:lnRef idx="0">
                <a:scrgbClr r="0" g="0" b="0"/>
              </a:lnRef>
              <a:fillRef idx="0">
                <a:scrgbClr r="0" g="0" b="0"/>
              </a:fillRef>
              <a:effectRef idx="0">
                <a:scrgbClr r="0" g="0" b="0"/>
              </a:effectRef>
              <a:fontRef idx="minor"/>
            </p:style>
          </p:sp>
          <p:sp>
            <p:nvSpPr>
              <p:cNvPr id="1821" name="CustomShape 1152"/>
              <p:cNvSpPr/>
              <p:nvPr/>
            </p:nvSpPr>
            <p:spPr>
              <a:xfrm>
                <a:off x="8210520" y="3552840"/>
                <a:ext cx="95040" cy="28080"/>
              </a:xfrm>
              <a:prstGeom prst="rect">
                <a:avLst/>
              </a:prstGeom>
              <a:solidFill>
                <a:srgbClr val="805500"/>
              </a:solidFill>
              <a:ln w="9360">
                <a:noFill/>
              </a:ln>
            </p:spPr>
            <p:style>
              <a:lnRef idx="0">
                <a:scrgbClr r="0" g="0" b="0"/>
              </a:lnRef>
              <a:fillRef idx="0">
                <a:scrgbClr r="0" g="0" b="0"/>
              </a:fillRef>
              <a:effectRef idx="0">
                <a:scrgbClr r="0" g="0" b="0"/>
              </a:effectRef>
              <a:fontRef idx="minor"/>
            </p:style>
          </p:sp>
          <p:sp>
            <p:nvSpPr>
              <p:cNvPr id="1822" name="CustomShape 1153"/>
              <p:cNvSpPr/>
              <p:nvPr/>
            </p:nvSpPr>
            <p:spPr>
              <a:xfrm>
                <a:off x="8210520" y="3581280"/>
                <a:ext cx="95040" cy="28080"/>
              </a:xfrm>
              <a:prstGeom prst="rect">
                <a:avLst/>
              </a:prstGeom>
              <a:solidFill>
                <a:srgbClr val="805400"/>
              </a:solidFill>
              <a:ln w="9360">
                <a:noFill/>
              </a:ln>
            </p:spPr>
            <p:style>
              <a:lnRef idx="0">
                <a:scrgbClr r="0" g="0" b="0"/>
              </a:lnRef>
              <a:fillRef idx="0">
                <a:scrgbClr r="0" g="0" b="0"/>
              </a:fillRef>
              <a:effectRef idx="0">
                <a:scrgbClr r="0" g="0" b="0"/>
              </a:effectRef>
              <a:fontRef idx="minor"/>
            </p:style>
          </p:sp>
          <p:sp>
            <p:nvSpPr>
              <p:cNvPr id="1823" name="CustomShape 1154"/>
              <p:cNvSpPr/>
              <p:nvPr/>
            </p:nvSpPr>
            <p:spPr>
              <a:xfrm>
                <a:off x="8210520" y="3610080"/>
                <a:ext cx="95040" cy="18720"/>
              </a:xfrm>
              <a:prstGeom prst="rect">
                <a:avLst/>
              </a:prstGeom>
              <a:solidFill>
                <a:srgbClr val="805300"/>
              </a:solidFill>
              <a:ln w="9360">
                <a:noFill/>
              </a:ln>
            </p:spPr>
            <p:style>
              <a:lnRef idx="0">
                <a:scrgbClr r="0" g="0" b="0"/>
              </a:lnRef>
              <a:fillRef idx="0">
                <a:scrgbClr r="0" g="0" b="0"/>
              </a:fillRef>
              <a:effectRef idx="0">
                <a:scrgbClr r="0" g="0" b="0"/>
              </a:effectRef>
              <a:fontRef idx="minor"/>
            </p:style>
          </p:sp>
          <p:sp>
            <p:nvSpPr>
              <p:cNvPr id="1824" name="CustomShape 1155"/>
              <p:cNvSpPr/>
              <p:nvPr/>
            </p:nvSpPr>
            <p:spPr>
              <a:xfrm>
                <a:off x="8210520" y="3629160"/>
                <a:ext cx="95040" cy="28080"/>
              </a:xfrm>
              <a:prstGeom prst="rect">
                <a:avLst/>
              </a:prstGeom>
              <a:solidFill>
                <a:srgbClr val="805200"/>
              </a:solidFill>
              <a:ln w="9360">
                <a:noFill/>
              </a:ln>
            </p:spPr>
            <p:style>
              <a:lnRef idx="0">
                <a:scrgbClr r="0" g="0" b="0"/>
              </a:lnRef>
              <a:fillRef idx="0">
                <a:scrgbClr r="0" g="0" b="0"/>
              </a:fillRef>
              <a:effectRef idx="0">
                <a:scrgbClr r="0" g="0" b="0"/>
              </a:effectRef>
              <a:fontRef idx="minor"/>
            </p:style>
          </p:sp>
          <p:sp>
            <p:nvSpPr>
              <p:cNvPr id="1825" name="CustomShape 1156"/>
              <p:cNvSpPr/>
              <p:nvPr/>
            </p:nvSpPr>
            <p:spPr>
              <a:xfrm>
                <a:off x="8210520" y="3657600"/>
                <a:ext cx="95040" cy="28080"/>
              </a:xfrm>
              <a:prstGeom prst="rect">
                <a:avLst/>
              </a:prstGeom>
              <a:solidFill>
                <a:srgbClr val="805000"/>
              </a:solidFill>
              <a:ln w="9360">
                <a:noFill/>
              </a:ln>
            </p:spPr>
            <p:style>
              <a:lnRef idx="0">
                <a:scrgbClr r="0" g="0" b="0"/>
              </a:lnRef>
              <a:fillRef idx="0">
                <a:scrgbClr r="0" g="0" b="0"/>
              </a:fillRef>
              <a:effectRef idx="0">
                <a:scrgbClr r="0" g="0" b="0"/>
              </a:effectRef>
              <a:fontRef idx="minor"/>
            </p:style>
          </p:sp>
          <p:sp>
            <p:nvSpPr>
              <p:cNvPr id="1826" name="CustomShape 1157"/>
              <p:cNvSpPr/>
              <p:nvPr/>
            </p:nvSpPr>
            <p:spPr>
              <a:xfrm>
                <a:off x="8210520" y="3686040"/>
                <a:ext cx="95040" cy="18720"/>
              </a:xfrm>
              <a:prstGeom prst="rect">
                <a:avLst/>
              </a:prstGeom>
              <a:solidFill>
                <a:srgbClr val="804F00"/>
              </a:solidFill>
              <a:ln w="9360">
                <a:noFill/>
              </a:ln>
            </p:spPr>
            <p:style>
              <a:lnRef idx="0">
                <a:scrgbClr r="0" g="0" b="0"/>
              </a:lnRef>
              <a:fillRef idx="0">
                <a:scrgbClr r="0" g="0" b="0"/>
              </a:fillRef>
              <a:effectRef idx="0">
                <a:scrgbClr r="0" g="0" b="0"/>
              </a:effectRef>
              <a:fontRef idx="minor"/>
            </p:style>
          </p:sp>
          <p:sp>
            <p:nvSpPr>
              <p:cNvPr id="1827" name="CustomShape 1158"/>
              <p:cNvSpPr/>
              <p:nvPr/>
            </p:nvSpPr>
            <p:spPr>
              <a:xfrm>
                <a:off x="8210520" y="3705120"/>
                <a:ext cx="95040" cy="28080"/>
              </a:xfrm>
              <a:prstGeom prst="rect">
                <a:avLst/>
              </a:prstGeom>
              <a:solidFill>
                <a:srgbClr val="804E00"/>
              </a:solidFill>
              <a:ln w="9360">
                <a:noFill/>
              </a:ln>
            </p:spPr>
            <p:style>
              <a:lnRef idx="0">
                <a:scrgbClr r="0" g="0" b="0"/>
              </a:lnRef>
              <a:fillRef idx="0">
                <a:scrgbClr r="0" g="0" b="0"/>
              </a:fillRef>
              <a:effectRef idx="0">
                <a:scrgbClr r="0" g="0" b="0"/>
              </a:effectRef>
              <a:fontRef idx="minor"/>
            </p:style>
          </p:sp>
          <p:sp>
            <p:nvSpPr>
              <p:cNvPr id="1828" name="CustomShape 1159"/>
              <p:cNvSpPr/>
              <p:nvPr/>
            </p:nvSpPr>
            <p:spPr>
              <a:xfrm>
                <a:off x="8210520" y="3733920"/>
                <a:ext cx="95040" cy="28080"/>
              </a:xfrm>
              <a:prstGeom prst="rect">
                <a:avLst/>
              </a:prstGeom>
              <a:solidFill>
                <a:srgbClr val="804C00"/>
              </a:solidFill>
              <a:ln w="9360">
                <a:noFill/>
              </a:ln>
            </p:spPr>
            <p:style>
              <a:lnRef idx="0">
                <a:scrgbClr r="0" g="0" b="0"/>
              </a:lnRef>
              <a:fillRef idx="0">
                <a:scrgbClr r="0" g="0" b="0"/>
              </a:fillRef>
              <a:effectRef idx="0">
                <a:scrgbClr r="0" g="0" b="0"/>
              </a:effectRef>
              <a:fontRef idx="minor"/>
            </p:style>
          </p:sp>
          <p:sp>
            <p:nvSpPr>
              <p:cNvPr id="1829" name="CustomShape 1160"/>
              <p:cNvSpPr/>
              <p:nvPr/>
            </p:nvSpPr>
            <p:spPr>
              <a:xfrm>
                <a:off x="8210520" y="3762360"/>
                <a:ext cx="95040" cy="28080"/>
              </a:xfrm>
              <a:prstGeom prst="rect">
                <a:avLst/>
              </a:prstGeom>
              <a:solidFill>
                <a:srgbClr val="804B00"/>
              </a:solidFill>
              <a:ln w="9360">
                <a:noFill/>
              </a:ln>
            </p:spPr>
            <p:style>
              <a:lnRef idx="0">
                <a:scrgbClr r="0" g="0" b="0"/>
              </a:lnRef>
              <a:fillRef idx="0">
                <a:scrgbClr r="0" g="0" b="0"/>
              </a:fillRef>
              <a:effectRef idx="0">
                <a:scrgbClr r="0" g="0" b="0"/>
              </a:effectRef>
              <a:fontRef idx="minor"/>
            </p:style>
          </p:sp>
          <p:sp>
            <p:nvSpPr>
              <p:cNvPr id="1830" name="CustomShape 1161"/>
              <p:cNvSpPr/>
              <p:nvPr/>
            </p:nvSpPr>
            <p:spPr>
              <a:xfrm>
                <a:off x="8210520" y="3790800"/>
                <a:ext cx="95040" cy="18720"/>
              </a:xfrm>
              <a:prstGeom prst="rect">
                <a:avLst/>
              </a:prstGeom>
              <a:solidFill>
                <a:srgbClr val="804A00"/>
              </a:solidFill>
              <a:ln w="9360">
                <a:noFill/>
              </a:ln>
            </p:spPr>
            <p:style>
              <a:lnRef idx="0">
                <a:scrgbClr r="0" g="0" b="0"/>
              </a:lnRef>
              <a:fillRef idx="0">
                <a:scrgbClr r="0" g="0" b="0"/>
              </a:fillRef>
              <a:effectRef idx="0">
                <a:scrgbClr r="0" g="0" b="0"/>
              </a:effectRef>
              <a:fontRef idx="minor"/>
            </p:style>
          </p:sp>
          <p:sp>
            <p:nvSpPr>
              <p:cNvPr id="1831" name="CustomShape 1162"/>
              <p:cNvSpPr/>
              <p:nvPr/>
            </p:nvSpPr>
            <p:spPr>
              <a:xfrm>
                <a:off x="8210520" y="3809880"/>
                <a:ext cx="95040" cy="28080"/>
              </a:xfrm>
              <a:prstGeom prst="rect">
                <a:avLst/>
              </a:prstGeom>
              <a:solidFill>
                <a:srgbClr val="804800"/>
              </a:solidFill>
              <a:ln w="9360">
                <a:noFill/>
              </a:ln>
            </p:spPr>
            <p:style>
              <a:lnRef idx="0">
                <a:scrgbClr r="0" g="0" b="0"/>
              </a:lnRef>
              <a:fillRef idx="0">
                <a:scrgbClr r="0" g="0" b="0"/>
              </a:fillRef>
              <a:effectRef idx="0">
                <a:scrgbClr r="0" g="0" b="0"/>
              </a:effectRef>
              <a:fontRef idx="minor"/>
            </p:style>
          </p:sp>
          <p:sp>
            <p:nvSpPr>
              <p:cNvPr id="1832" name="CustomShape 1163"/>
              <p:cNvSpPr/>
              <p:nvPr/>
            </p:nvSpPr>
            <p:spPr>
              <a:xfrm>
                <a:off x="8210520" y="3838680"/>
                <a:ext cx="95040" cy="28080"/>
              </a:xfrm>
              <a:prstGeom prst="rect">
                <a:avLst/>
              </a:prstGeom>
              <a:solidFill>
                <a:srgbClr val="804700"/>
              </a:solidFill>
              <a:ln w="9360">
                <a:noFill/>
              </a:ln>
            </p:spPr>
            <p:style>
              <a:lnRef idx="0">
                <a:scrgbClr r="0" g="0" b="0"/>
              </a:lnRef>
              <a:fillRef idx="0">
                <a:scrgbClr r="0" g="0" b="0"/>
              </a:fillRef>
              <a:effectRef idx="0">
                <a:scrgbClr r="0" g="0" b="0"/>
              </a:effectRef>
              <a:fontRef idx="minor"/>
            </p:style>
          </p:sp>
          <p:sp>
            <p:nvSpPr>
              <p:cNvPr id="1833" name="CustomShape 1164"/>
              <p:cNvSpPr/>
              <p:nvPr/>
            </p:nvSpPr>
            <p:spPr>
              <a:xfrm>
                <a:off x="8210520" y="3867120"/>
                <a:ext cx="95040" cy="18720"/>
              </a:xfrm>
              <a:prstGeom prst="rect">
                <a:avLst/>
              </a:prstGeom>
              <a:solidFill>
                <a:srgbClr val="804600"/>
              </a:solidFill>
              <a:ln w="9360">
                <a:noFill/>
              </a:ln>
            </p:spPr>
            <p:style>
              <a:lnRef idx="0">
                <a:scrgbClr r="0" g="0" b="0"/>
              </a:lnRef>
              <a:fillRef idx="0">
                <a:scrgbClr r="0" g="0" b="0"/>
              </a:fillRef>
              <a:effectRef idx="0">
                <a:scrgbClr r="0" g="0" b="0"/>
              </a:effectRef>
              <a:fontRef idx="minor"/>
            </p:style>
          </p:sp>
          <p:sp>
            <p:nvSpPr>
              <p:cNvPr id="1834" name="CustomShape 1165"/>
              <p:cNvSpPr/>
              <p:nvPr/>
            </p:nvSpPr>
            <p:spPr>
              <a:xfrm>
                <a:off x="8210520" y="3886200"/>
                <a:ext cx="95040" cy="28080"/>
              </a:xfrm>
              <a:prstGeom prst="rect">
                <a:avLst/>
              </a:prstGeom>
              <a:solidFill>
                <a:srgbClr val="804400"/>
              </a:solidFill>
              <a:ln w="9360">
                <a:noFill/>
              </a:ln>
            </p:spPr>
            <p:style>
              <a:lnRef idx="0">
                <a:scrgbClr r="0" g="0" b="0"/>
              </a:lnRef>
              <a:fillRef idx="0">
                <a:scrgbClr r="0" g="0" b="0"/>
              </a:fillRef>
              <a:effectRef idx="0">
                <a:scrgbClr r="0" g="0" b="0"/>
              </a:effectRef>
              <a:fontRef idx="minor"/>
            </p:style>
          </p:sp>
          <p:sp>
            <p:nvSpPr>
              <p:cNvPr id="1835" name="CustomShape 1166"/>
              <p:cNvSpPr/>
              <p:nvPr/>
            </p:nvSpPr>
            <p:spPr>
              <a:xfrm>
                <a:off x="8210520" y="3914640"/>
                <a:ext cx="95040" cy="28080"/>
              </a:xfrm>
              <a:prstGeom prst="rect">
                <a:avLst/>
              </a:prstGeom>
              <a:solidFill>
                <a:srgbClr val="804300"/>
              </a:solidFill>
              <a:ln w="9360">
                <a:noFill/>
              </a:ln>
            </p:spPr>
            <p:style>
              <a:lnRef idx="0">
                <a:scrgbClr r="0" g="0" b="0"/>
              </a:lnRef>
              <a:fillRef idx="0">
                <a:scrgbClr r="0" g="0" b="0"/>
              </a:fillRef>
              <a:effectRef idx="0">
                <a:scrgbClr r="0" g="0" b="0"/>
              </a:effectRef>
              <a:fontRef idx="minor"/>
            </p:style>
          </p:sp>
          <p:sp>
            <p:nvSpPr>
              <p:cNvPr id="1836" name="CustomShape 1167"/>
              <p:cNvSpPr/>
              <p:nvPr/>
            </p:nvSpPr>
            <p:spPr>
              <a:xfrm>
                <a:off x="8210520" y="3943440"/>
                <a:ext cx="95040" cy="18720"/>
              </a:xfrm>
              <a:prstGeom prst="rect">
                <a:avLst/>
              </a:prstGeom>
              <a:solidFill>
                <a:srgbClr val="804200"/>
              </a:solidFill>
              <a:ln w="9360">
                <a:noFill/>
              </a:ln>
            </p:spPr>
            <p:style>
              <a:lnRef idx="0">
                <a:scrgbClr r="0" g="0" b="0"/>
              </a:lnRef>
              <a:fillRef idx="0">
                <a:scrgbClr r="0" g="0" b="0"/>
              </a:fillRef>
              <a:effectRef idx="0">
                <a:scrgbClr r="0" g="0" b="0"/>
              </a:effectRef>
              <a:fontRef idx="minor"/>
            </p:style>
          </p:sp>
          <p:sp>
            <p:nvSpPr>
              <p:cNvPr id="1837" name="CustomShape 1168"/>
              <p:cNvSpPr/>
              <p:nvPr/>
            </p:nvSpPr>
            <p:spPr>
              <a:xfrm>
                <a:off x="8210520" y="3962520"/>
                <a:ext cx="95040" cy="28080"/>
              </a:xfrm>
              <a:prstGeom prst="rect">
                <a:avLst/>
              </a:prstGeom>
              <a:solidFill>
                <a:srgbClr val="804000"/>
              </a:solidFill>
              <a:ln w="9360">
                <a:noFill/>
              </a:ln>
            </p:spPr>
            <p:style>
              <a:lnRef idx="0">
                <a:scrgbClr r="0" g="0" b="0"/>
              </a:lnRef>
              <a:fillRef idx="0">
                <a:scrgbClr r="0" g="0" b="0"/>
              </a:fillRef>
              <a:effectRef idx="0">
                <a:scrgbClr r="0" g="0" b="0"/>
              </a:effectRef>
              <a:fontRef idx="minor"/>
            </p:style>
          </p:sp>
          <p:sp>
            <p:nvSpPr>
              <p:cNvPr id="1838" name="CustomShape 1169"/>
              <p:cNvSpPr/>
              <p:nvPr/>
            </p:nvSpPr>
            <p:spPr>
              <a:xfrm>
                <a:off x="8210520" y="3990960"/>
                <a:ext cx="95040" cy="28080"/>
              </a:xfrm>
              <a:prstGeom prst="rect">
                <a:avLst/>
              </a:prstGeom>
              <a:solidFill>
                <a:srgbClr val="803F00"/>
              </a:solidFill>
              <a:ln w="9360">
                <a:noFill/>
              </a:ln>
            </p:spPr>
            <p:style>
              <a:lnRef idx="0">
                <a:scrgbClr r="0" g="0" b="0"/>
              </a:lnRef>
              <a:fillRef idx="0">
                <a:scrgbClr r="0" g="0" b="0"/>
              </a:fillRef>
              <a:effectRef idx="0">
                <a:scrgbClr r="0" g="0" b="0"/>
              </a:effectRef>
              <a:fontRef idx="minor"/>
            </p:style>
          </p:sp>
          <p:sp>
            <p:nvSpPr>
              <p:cNvPr id="1839" name="CustomShape 1170"/>
              <p:cNvSpPr/>
              <p:nvPr/>
            </p:nvSpPr>
            <p:spPr>
              <a:xfrm>
                <a:off x="8210520" y="4019400"/>
                <a:ext cx="95040" cy="18720"/>
              </a:xfrm>
              <a:prstGeom prst="rect">
                <a:avLst/>
              </a:prstGeom>
              <a:solidFill>
                <a:srgbClr val="803E00"/>
              </a:solidFill>
              <a:ln w="9360">
                <a:noFill/>
              </a:ln>
            </p:spPr>
            <p:style>
              <a:lnRef idx="0">
                <a:scrgbClr r="0" g="0" b="0"/>
              </a:lnRef>
              <a:fillRef idx="0">
                <a:scrgbClr r="0" g="0" b="0"/>
              </a:fillRef>
              <a:effectRef idx="0">
                <a:scrgbClr r="0" g="0" b="0"/>
              </a:effectRef>
              <a:fontRef idx="minor"/>
            </p:style>
          </p:sp>
          <p:sp>
            <p:nvSpPr>
              <p:cNvPr id="1840" name="CustomShape 1171"/>
              <p:cNvSpPr/>
              <p:nvPr/>
            </p:nvSpPr>
            <p:spPr>
              <a:xfrm>
                <a:off x="8210520" y="4038480"/>
                <a:ext cx="95040" cy="28080"/>
              </a:xfrm>
              <a:prstGeom prst="rect">
                <a:avLst/>
              </a:prstGeom>
              <a:solidFill>
                <a:srgbClr val="803C00"/>
              </a:solidFill>
              <a:ln w="9360">
                <a:noFill/>
              </a:ln>
            </p:spPr>
            <p:style>
              <a:lnRef idx="0">
                <a:scrgbClr r="0" g="0" b="0"/>
              </a:lnRef>
              <a:fillRef idx="0">
                <a:scrgbClr r="0" g="0" b="0"/>
              </a:fillRef>
              <a:effectRef idx="0">
                <a:scrgbClr r="0" g="0" b="0"/>
              </a:effectRef>
              <a:fontRef idx="minor"/>
            </p:style>
          </p:sp>
          <p:sp>
            <p:nvSpPr>
              <p:cNvPr id="1841" name="CustomShape 1172"/>
              <p:cNvSpPr/>
              <p:nvPr/>
            </p:nvSpPr>
            <p:spPr>
              <a:xfrm>
                <a:off x="8210520" y="4067280"/>
                <a:ext cx="95040" cy="28080"/>
              </a:xfrm>
              <a:prstGeom prst="rect">
                <a:avLst/>
              </a:prstGeom>
              <a:solidFill>
                <a:srgbClr val="803B00"/>
              </a:solidFill>
              <a:ln w="9360">
                <a:noFill/>
              </a:ln>
            </p:spPr>
            <p:style>
              <a:lnRef idx="0">
                <a:scrgbClr r="0" g="0" b="0"/>
              </a:lnRef>
              <a:fillRef idx="0">
                <a:scrgbClr r="0" g="0" b="0"/>
              </a:fillRef>
              <a:effectRef idx="0">
                <a:scrgbClr r="0" g="0" b="0"/>
              </a:effectRef>
              <a:fontRef idx="minor"/>
            </p:style>
          </p:sp>
          <p:sp>
            <p:nvSpPr>
              <p:cNvPr id="1842" name="CustomShape 1173"/>
              <p:cNvSpPr/>
              <p:nvPr/>
            </p:nvSpPr>
            <p:spPr>
              <a:xfrm>
                <a:off x="8210520" y="4095720"/>
                <a:ext cx="95040" cy="18720"/>
              </a:xfrm>
              <a:prstGeom prst="rect">
                <a:avLst/>
              </a:prstGeom>
              <a:solidFill>
                <a:srgbClr val="803A00"/>
              </a:solidFill>
              <a:ln w="9360">
                <a:noFill/>
              </a:ln>
            </p:spPr>
            <p:style>
              <a:lnRef idx="0">
                <a:scrgbClr r="0" g="0" b="0"/>
              </a:lnRef>
              <a:fillRef idx="0">
                <a:scrgbClr r="0" g="0" b="0"/>
              </a:fillRef>
              <a:effectRef idx="0">
                <a:scrgbClr r="0" g="0" b="0"/>
              </a:effectRef>
              <a:fontRef idx="minor"/>
            </p:style>
          </p:sp>
          <p:sp>
            <p:nvSpPr>
              <p:cNvPr id="1843" name="CustomShape 1174"/>
              <p:cNvSpPr/>
              <p:nvPr/>
            </p:nvSpPr>
            <p:spPr>
              <a:xfrm>
                <a:off x="8210520" y="4114800"/>
                <a:ext cx="95040" cy="28080"/>
              </a:xfrm>
              <a:prstGeom prst="rect">
                <a:avLst/>
              </a:prstGeom>
              <a:solidFill>
                <a:srgbClr val="803800"/>
              </a:solidFill>
              <a:ln w="9360">
                <a:noFill/>
              </a:ln>
            </p:spPr>
            <p:style>
              <a:lnRef idx="0">
                <a:scrgbClr r="0" g="0" b="0"/>
              </a:lnRef>
              <a:fillRef idx="0">
                <a:scrgbClr r="0" g="0" b="0"/>
              </a:fillRef>
              <a:effectRef idx="0">
                <a:scrgbClr r="0" g="0" b="0"/>
              </a:effectRef>
              <a:fontRef idx="minor"/>
            </p:style>
          </p:sp>
          <p:sp>
            <p:nvSpPr>
              <p:cNvPr id="1844" name="CustomShape 1175"/>
              <p:cNvSpPr/>
              <p:nvPr/>
            </p:nvSpPr>
            <p:spPr>
              <a:xfrm>
                <a:off x="8210520" y="4143240"/>
                <a:ext cx="95040" cy="28080"/>
              </a:xfrm>
              <a:prstGeom prst="rect">
                <a:avLst/>
              </a:prstGeom>
              <a:solidFill>
                <a:srgbClr val="803700"/>
              </a:solidFill>
              <a:ln w="9360">
                <a:noFill/>
              </a:ln>
            </p:spPr>
            <p:style>
              <a:lnRef idx="0">
                <a:scrgbClr r="0" g="0" b="0"/>
              </a:lnRef>
              <a:fillRef idx="0">
                <a:scrgbClr r="0" g="0" b="0"/>
              </a:fillRef>
              <a:effectRef idx="0">
                <a:scrgbClr r="0" g="0" b="0"/>
              </a:effectRef>
              <a:fontRef idx="minor"/>
            </p:style>
          </p:sp>
          <p:sp>
            <p:nvSpPr>
              <p:cNvPr id="1845" name="CustomShape 1176"/>
              <p:cNvSpPr/>
              <p:nvPr/>
            </p:nvSpPr>
            <p:spPr>
              <a:xfrm>
                <a:off x="8210520" y="4172040"/>
                <a:ext cx="95040" cy="18720"/>
              </a:xfrm>
              <a:prstGeom prst="rect">
                <a:avLst/>
              </a:prstGeom>
              <a:solidFill>
                <a:srgbClr val="803500"/>
              </a:solidFill>
              <a:ln w="9360">
                <a:noFill/>
              </a:ln>
            </p:spPr>
            <p:style>
              <a:lnRef idx="0">
                <a:scrgbClr r="0" g="0" b="0"/>
              </a:lnRef>
              <a:fillRef idx="0">
                <a:scrgbClr r="0" g="0" b="0"/>
              </a:fillRef>
              <a:effectRef idx="0">
                <a:scrgbClr r="0" g="0" b="0"/>
              </a:effectRef>
              <a:fontRef idx="minor"/>
            </p:style>
          </p:sp>
          <p:sp>
            <p:nvSpPr>
              <p:cNvPr id="1846" name="CustomShape 1177"/>
              <p:cNvSpPr/>
              <p:nvPr/>
            </p:nvSpPr>
            <p:spPr>
              <a:xfrm>
                <a:off x="8210520" y="4191120"/>
                <a:ext cx="95040" cy="28080"/>
              </a:xfrm>
              <a:prstGeom prst="rect">
                <a:avLst/>
              </a:prstGeom>
              <a:solidFill>
                <a:srgbClr val="803400"/>
              </a:solidFill>
              <a:ln w="9360">
                <a:noFill/>
              </a:ln>
            </p:spPr>
            <p:style>
              <a:lnRef idx="0">
                <a:scrgbClr r="0" g="0" b="0"/>
              </a:lnRef>
              <a:fillRef idx="0">
                <a:scrgbClr r="0" g="0" b="0"/>
              </a:fillRef>
              <a:effectRef idx="0">
                <a:scrgbClr r="0" g="0" b="0"/>
              </a:effectRef>
              <a:fontRef idx="minor"/>
            </p:style>
          </p:sp>
          <p:sp>
            <p:nvSpPr>
              <p:cNvPr id="1847" name="CustomShape 1178"/>
              <p:cNvSpPr/>
              <p:nvPr/>
            </p:nvSpPr>
            <p:spPr>
              <a:xfrm>
                <a:off x="8210520" y="4219560"/>
                <a:ext cx="95040" cy="28080"/>
              </a:xfrm>
              <a:prstGeom prst="rect">
                <a:avLst/>
              </a:prstGeom>
              <a:solidFill>
                <a:srgbClr val="803300"/>
              </a:solidFill>
              <a:ln w="9360">
                <a:noFill/>
              </a:ln>
            </p:spPr>
            <p:style>
              <a:lnRef idx="0">
                <a:scrgbClr r="0" g="0" b="0"/>
              </a:lnRef>
              <a:fillRef idx="0">
                <a:scrgbClr r="0" g="0" b="0"/>
              </a:fillRef>
              <a:effectRef idx="0">
                <a:scrgbClr r="0" g="0" b="0"/>
              </a:effectRef>
              <a:fontRef idx="minor"/>
            </p:style>
          </p:sp>
          <p:sp>
            <p:nvSpPr>
              <p:cNvPr id="1848" name="CustomShape 1179"/>
              <p:cNvSpPr/>
              <p:nvPr/>
            </p:nvSpPr>
            <p:spPr>
              <a:xfrm>
                <a:off x="8210520" y="4248000"/>
                <a:ext cx="95040" cy="18720"/>
              </a:xfrm>
              <a:prstGeom prst="rect">
                <a:avLst/>
              </a:prstGeom>
              <a:solidFill>
                <a:srgbClr val="803100"/>
              </a:solidFill>
              <a:ln w="9360">
                <a:noFill/>
              </a:ln>
            </p:spPr>
            <p:style>
              <a:lnRef idx="0">
                <a:scrgbClr r="0" g="0" b="0"/>
              </a:lnRef>
              <a:fillRef idx="0">
                <a:scrgbClr r="0" g="0" b="0"/>
              </a:fillRef>
              <a:effectRef idx="0">
                <a:scrgbClr r="0" g="0" b="0"/>
              </a:effectRef>
              <a:fontRef idx="minor"/>
            </p:style>
          </p:sp>
          <p:sp>
            <p:nvSpPr>
              <p:cNvPr id="1849" name="CustomShape 1180"/>
              <p:cNvSpPr/>
              <p:nvPr/>
            </p:nvSpPr>
            <p:spPr>
              <a:xfrm>
                <a:off x="8210520" y="4267080"/>
                <a:ext cx="95040" cy="28080"/>
              </a:xfrm>
              <a:prstGeom prst="rect">
                <a:avLst/>
              </a:prstGeom>
              <a:solidFill>
                <a:srgbClr val="803000"/>
              </a:solidFill>
              <a:ln w="9360">
                <a:noFill/>
              </a:ln>
            </p:spPr>
            <p:style>
              <a:lnRef idx="0">
                <a:scrgbClr r="0" g="0" b="0"/>
              </a:lnRef>
              <a:fillRef idx="0">
                <a:scrgbClr r="0" g="0" b="0"/>
              </a:fillRef>
              <a:effectRef idx="0">
                <a:scrgbClr r="0" g="0" b="0"/>
              </a:effectRef>
              <a:fontRef idx="minor"/>
            </p:style>
          </p:sp>
          <p:sp>
            <p:nvSpPr>
              <p:cNvPr id="1850" name="CustomShape 1181"/>
              <p:cNvSpPr/>
              <p:nvPr/>
            </p:nvSpPr>
            <p:spPr>
              <a:xfrm>
                <a:off x="8210520" y="4295880"/>
                <a:ext cx="95040" cy="28080"/>
              </a:xfrm>
              <a:prstGeom prst="rect">
                <a:avLst/>
              </a:prstGeom>
              <a:solidFill>
                <a:srgbClr val="802F00"/>
              </a:solidFill>
              <a:ln w="9360">
                <a:noFill/>
              </a:ln>
            </p:spPr>
            <p:style>
              <a:lnRef idx="0">
                <a:scrgbClr r="0" g="0" b="0"/>
              </a:lnRef>
              <a:fillRef idx="0">
                <a:scrgbClr r="0" g="0" b="0"/>
              </a:fillRef>
              <a:effectRef idx="0">
                <a:scrgbClr r="0" g="0" b="0"/>
              </a:effectRef>
              <a:fontRef idx="minor"/>
            </p:style>
          </p:sp>
          <p:sp>
            <p:nvSpPr>
              <p:cNvPr id="1851" name="CustomShape 1182"/>
              <p:cNvSpPr/>
              <p:nvPr/>
            </p:nvSpPr>
            <p:spPr>
              <a:xfrm>
                <a:off x="8210520" y="4324320"/>
                <a:ext cx="95040" cy="28080"/>
              </a:xfrm>
              <a:prstGeom prst="rect">
                <a:avLst/>
              </a:prstGeom>
              <a:solidFill>
                <a:srgbClr val="802D00"/>
              </a:solidFill>
              <a:ln w="9360">
                <a:noFill/>
              </a:ln>
            </p:spPr>
            <p:style>
              <a:lnRef idx="0">
                <a:scrgbClr r="0" g="0" b="0"/>
              </a:lnRef>
              <a:fillRef idx="0">
                <a:scrgbClr r="0" g="0" b="0"/>
              </a:fillRef>
              <a:effectRef idx="0">
                <a:scrgbClr r="0" g="0" b="0"/>
              </a:effectRef>
              <a:fontRef idx="minor"/>
            </p:style>
          </p:sp>
          <p:sp>
            <p:nvSpPr>
              <p:cNvPr id="1852" name="CustomShape 1183"/>
              <p:cNvSpPr/>
              <p:nvPr/>
            </p:nvSpPr>
            <p:spPr>
              <a:xfrm>
                <a:off x="8210520" y="4352760"/>
                <a:ext cx="95040" cy="18720"/>
              </a:xfrm>
              <a:prstGeom prst="rect">
                <a:avLst/>
              </a:prstGeom>
              <a:solidFill>
                <a:srgbClr val="802C00"/>
              </a:solidFill>
              <a:ln w="9360">
                <a:noFill/>
              </a:ln>
            </p:spPr>
            <p:style>
              <a:lnRef idx="0">
                <a:scrgbClr r="0" g="0" b="0"/>
              </a:lnRef>
              <a:fillRef idx="0">
                <a:scrgbClr r="0" g="0" b="0"/>
              </a:fillRef>
              <a:effectRef idx="0">
                <a:scrgbClr r="0" g="0" b="0"/>
              </a:effectRef>
              <a:fontRef idx="minor"/>
            </p:style>
          </p:sp>
          <p:sp>
            <p:nvSpPr>
              <p:cNvPr id="1853" name="CustomShape 1184"/>
              <p:cNvSpPr/>
              <p:nvPr/>
            </p:nvSpPr>
            <p:spPr>
              <a:xfrm>
                <a:off x="8210520" y="4371840"/>
                <a:ext cx="95040" cy="28080"/>
              </a:xfrm>
              <a:prstGeom prst="rect">
                <a:avLst/>
              </a:prstGeom>
              <a:solidFill>
                <a:srgbClr val="802B00"/>
              </a:solidFill>
              <a:ln w="9360">
                <a:noFill/>
              </a:ln>
            </p:spPr>
            <p:style>
              <a:lnRef idx="0">
                <a:scrgbClr r="0" g="0" b="0"/>
              </a:lnRef>
              <a:fillRef idx="0">
                <a:scrgbClr r="0" g="0" b="0"/>
              </a:fillRef>
              <a:effectRef idx="0">
                <a:scrgbClr r="0" g="0" b="0"/>
              </a:effectRef>
              <a:fontRef idx="minor"/>
            </p:style>
          </p:sp>
          <p:sp>
            <p:nvSpPr>
              <p:cNvPr id="1854" name="CustomShape 1185"/>
              <p:cNvSpPr/>
              <p:nvPr/>
            </p:nvSpPr>
            <p:spPr>
              <a:xfrm>
                <a:off x="8210520" y="4400640"/>
                <a:ext cx="95040" cy="28080"/>
              </a:xfrm>
              <a:prstGeom prst="rect">
                <a:avLst/>
              </a:prstGeom>
              <a:solidFill>
                <a:srgbClr val="802900"/>
              </a:solidFill>
              <a:ln w="9360">
                <a:noFill/>
              </a:ln>
            </p:spPr>
            <p:style>
              <a:lnRef idx="0">
                <a:scrgbClr r="0" g="0" b="0"/>
              </a:lnRef>
              <a:fillRef idx="0">
                <a:scrgbClr r="0" g="0" b="0"/>
              </a:fillRef>
              <a:effectRef idx="0">
                <a:scrgbClr r="0" g="0" b="0"/>
              </a:effectRef>
              <a:fontRef idx="minor"/>
            </p:style>
          </p:sp>
          <p:sp>
            <p:nvSpPr>
              <p:cNvPr id="1855" name="CustomShape 1186"/>
              <p:cNvSpPr/>
              <p:nvPr/>
            </p:nvSpPr>
            <p:spPr>
              <a:xfrm>
                <a:off x="8210520" y="4429080"/>
                <a:ext cx="95040" cy="18720"/>
              </a:xfrm>
              <a:prstGeom prst="rect">
                <a:avLst/>
              </a:prstGeom>
              <a:solidFill>
                <a:srgbClr val="802800"/>
              </a:solidFill>
              <a:ln w="9360">
                <a:noFill/>
              </a:ln>
            </p:spPr>
            <p:style>
              <a:lnRef idx="0">
                <a:scrgbClr r="0" g="0" b="0"/>
              </a:lnRef>
              <a:fillRef idx="0">
                <a:scrgbClr r="0" g="0" b="0"/>
              </a:fillRef>
              <a:effectRef idx="0">
                <a:scrgbClr r="0" g="0" b="0"/>
              </a:effectRef>
              <a:fontRef idx="minor"/>
            </p:style>
          </p:sp>
          <p:sp>
            <p:nvSpPr>
              <p:cNvPr id="1856" name="CustomShape 1187"/>
              <p:cNvSpPr/>
              <p:nvPr/>
            </p:nvSpPr>
            <p:spPr>
              <a:xfrm>
                <a:off x="8210520" y="4448160"/>
                <a:ext cx="95040" cy="28080"/>
              </a:xfrm>
              <a:prstGeom prst="rect">
                <a:avLst/>
              </a:prstGeom>
              <a:solidFill>
                <a:srgbClr val="802700"/>
              </a:solidFill>
              <a:ln w="9360">
                <a:noFill/>
              </a:ln>
            </p:spPr>
            <p:style>
              <a:lnRef idx="0">
                <a:scrgbClr r="0" g="0" b="0"/>
              </a:lnRef>
              <a:fillRef idx="0">
                <a:scrgbClr r="0" g="0" b="0"/>
              </a:fillRef>
              <a:effectRef idx="0">
                <a:scrgbClr r="0" g="0" b="0"/>
              </a:effectRef>
              <a:fontRef idx="minor"/>
            </p:style>
          </p:sp>
          <p:sp>
            <p:nvSpPr>
              <p:cNvPr id="1857" name="CustomShape 1188"/>
              <p:cNvSpPr/>
              <p:nvPr/>
            </p:nvSpPr>
            <p:spPr>
              <a:xfrm>
                <a:off x="8210520" y="4476600"/>
                <a:ext cx="95040" cy="28080"/>
              </a:xfrm>
              <a:prstGeom prst="rect">
                <a:avLst/>
              </a:prstGeom>
              <a:solidFill>
                <a:srgbClr val="802500"/>
              </a:solidFill>
              <a:ln w="9360">
                <a:noFill/>
              </a:ln>
            </p:spPr>
            <p:style>
              <a:lnRef idx="0">
                <a:scrgbClr r="0" g="0" b="0"/>
              </a:lnRef>
              <a:fillRef idx="0">
                <a:scrgbClr r="0" g="0" b="0"/>
              </a:fillRef>
              <a:effectRef idx="0">
                <a:scrgbClr r="0" g="0" b="0"/>
              </a:effectRef>
              <a:fontRef idx="minor"/>
            </p:style>
          </p:sp>
          <p:sp>
            <p:nvSpPr>
              <p:cNvPr id="1858" name="CustomShape 1189"/>
              <p:cNvSpPr/>
              <p:nvPr/>
            </p:nvSpPr>
            <p:spPr>
              <a:xfrm>
                <a:off x="8210520" y="4505400"/>
                <a:ext cx="95040" cy="18720"/>
              </a:xfrm>
              <a:prstGeom prst="rect">
                <a:avLst/>
              </a:prstGeom>
              <a:solidFill>
                <a:srgbClr val="802400"/>
              </a:solidFill>
              <a:ln w="9360">
                <a:noFill/>
              </a:ln>
            </p:spPr>
            <p:style>
              <a:lnRef idx="0">
                <a:scrgbClr r="0" g="0" b="0"/>
              </a:lnRef>
              <a:fillRef idx="0">
                <a:scrgbClr r="0" g="0" b="0"/>
              </a:fillRef>
              <a:effectRef idx="0">
                <a:scrgbClr r="0" g="0" b="0"/>
              </a:effectRef>
              <a:fontRef idx="minor"/>
            </p:style>
          </p:sp>
          <p:sp>
            <p:nvSpPr>
              <p:cNvPr id="1859" name="CustomShape 1190"/>
              <p:cNvSpPr/>
              <p:nvPr/>
            </p:nvSpPr>
            <p:spPr>
              <a:xfrm>
                <a:off x="8210520" y="4524480"/>
                <a:ext cx="95040" cy="28080"/>
              </a:xfrm>
              <a:prstGeom prst="rect">
                <a:avLst/>
              </a:prstGeom>
              <a:solidFill>
                <a:srgbClr val="802300"/>
              </a:solidFill>
              <a:ln w="9360">
                <a:noFill/>
              </a:ln>
            </p:spPr>
            <p:style>
              <a:lnRef idx="0">
                <a:scrgbClr r="0" g="0" b="0"/>
              </a:lnRef>
              <a:fillRef idx="0">
                <a:scrgbClr r="0" g="0" b="0"/>
              </a:fillRef>
              <a:effectRef idx="0">
                <a:scrgbClr r="0" g="0" b="0"/>
              </a:effectRef>
              <a:fontRef idx="minor"/>
            </p:style>
          </p:sp>
          <p:sp>
            <p:nvSpPr>
              <p:cNvPr id="1860" name="CustomShape 1191"/>
              <p:cNvSpPr/>
              <p:nvPr/>
            </p:nvSpPr>
            <p:spPr>
              <a:xfrm>
                <a:off x="8210520" y="4552920"/>
                <a:ext cx="95040" cy="28080"/>
              </a:xfrm>
              <a:prstGeom prst="rect">
                <a:avLst/>
              </a:prstGeom>
              <a:solidFill>
                <a:srgbClr val="802100"/>
              </a:solidFill>
              <a:ln w="9360">
                <a:noFill/>
              </a:ln>
            </p:spPr>
            <p:style>
              <a:lnRef idx="0">
                <a:scrgbClr r="0" g="0" b="0"/>
              </a:lnRef>
              <a:fillRef idx="0">
                <a:scrgbClr r="0" g="0" b="0"/>
              </a:fillRef>
              <a:effectRef idx="0">
                <a:scrgbClr r="0" g="0" b="0"/>
              </a:effectRef>
              <a:fontRef idx="minor"/>
            </p:style>
          </p:sp>
          <p:sp>
            <p:nvSpPr>
              <p:cNvPr id="1861" name="CustomShape 1192"/>
              <p:cNvSpPr/>
              <p:nvPr/>
            </p:nvSpPr>
            <p:spPr>
              <a:xfrm>
                <a:off x="8210520" y="4581360"/>
                <a:ext cx="95040" cy="18720"/>
              </a:xfrm>
              <a:prstGeom prst="rect">
                <a:avLst/>
              </a:prstGeom>
              <a:solidFill>
                <a:srgbClr val="802000"/>
              </a:solidFill>
              <a:ln w="9360">
                <a:noFill/>
              </a:ln>
            </p:spPr>
            <p:style>
              <a:lnRef idx="0">
                <a:scrgbClr r="0" g="0" b="0"/>
              </a:lnRef>
              <a:fillRef idx="0">
                <a:scrgbClr r="0" g="0" b="0"/>
              </a:fillRef>
              <a:effectRef idx="0">
                <a:scrgbClr r="0" g="0" b="0"/>
              </a:effectRef>
              <a:fontRef idx="minor"/>
            </p:style>
          </p:sp>
          <p:sp>
            <p:nvSpPr>
              <p:cNvPr id="1862" name="CustomShape 1193"/>
              <p:cNvSpPr/>
              <p:nvPr/>
            </p:nvSpPr>
            <p:spPr>
              <a:xfrm>
                <a:off x="8210520" y="4600440"/>
                <a:ext cx="95040" cy="28080"/>
              </a:xfrm>
              <a:prstGeom prst="rect">
                <a:avLst/>
              </a:prstGeom>
              <a:solidFill>
                <a:srgbClr val="801F00"/>
              </a:solidFill>
              <a:ln w="9360">
                <a:noFill/>
              </a:ln>
            </p:spPr>
            <p:style>
              <a:lnRef idx="0">
                <a:scrgbClr r="0" g="0" b="0"/>
              </a:lnRef>
              <a:fillRef idx="0">
                <a:scrgbClr r="0" g="0" b="0"/>
              </a:fillRef>
              <a:effectRef idx="0">
                <a:scrgbClr r="0" g="0" b="0"/>
              </a:effectRef>
              <a:fontRef idx="minor"/>
            </p:style>
          </p:sp>
          <p:sp>
            <p:nvSpPr>
              <p:cNvPr id="1863" name="CustomShape 1194"/>
              <p:cNvSpPr/>
              <p:nvPr/>
            </p:nvSpPr>
            <p:spPr>
              <a:xfrm>
                <a:off x="8210520" y="4629240"/>
                <a:ext cx="95040" cy="28080"/>
              </a:xfrm>
              <a:prstGeom prst="rect">
                <a:avLst/>
              </a:prstGeom>
              <a:solidFill>
                <a:srgbClr val="801E00"/>
              </a:solidFill>
              <a:ln w="9360">
                <a:noFill/>
              </a:ln>
            </p:spPr>
            <p:style>
              <a:lnRef idx="0">
                <a:scrgbClr r="0" g="0" b="0"/>
              </a:lnRef>
              <a:fillRef idx="0">
                <a:scrgbClr r="0" g="0" b="0"/>
              </a:fillRef>
              <a:effectRef idx="0">
                <a:scrgbClr r="0" g="0" b="0"/>
              </a:effectRef>
              <a:fontRef idx="minor"/>
            </p:style>
          </p:sp>
          <p:sp>
            <p:nvSpPr>
              <p:cNvPr id="1864" name="CustomShape 1195"/>
              <p:cNvSpPr/>
              <p:nvPr/>
            </p:nvSpPr>
            <p:spPr>
              <a:xfrm>
                <a:off x="8210520" y="4657680"/>
                <a:ext cx="95040" cy="18720"/>
              </a:xfrm>
              <a:prstGeom prst="rect">
                <a:avLst/>
              </a:prstGeom>
              <a:solidFill>
                <a:srgbClr val="801C00"/>
              </a:solidFill>
              <a:ln w="9360">
                <a:noFill/>
              </a:ln>
            </p:spPr>
            <p:style>
              <a:lnRef idx="0">
                <a:scrgbClr r="0" g="0" b="0"/>
              </a:lnRef>
              <a:fillRef idx="0">
                <a:scrgbClr r="0" g="0" b="0"/>
              </a:fillRef>
              <a:effectRef idx="0">
                <a:scrgbClr r="0" g="0" b="0"/>
              </a:effectRef>
              <a:fontRef idx="minor"/>
            </p:style>
          </p:sp>
          <p:sp>
            <p:nvSpPr>
              <p:cNvPr id="1865" name="CustomShape 1196"/>
              <p:cNvSpPr/>
              <p:nvPr/>
            </p:nvSpPr>
            <p:spPr>
              <a:xfrm>
                <a:off x="8210520" y="4676760"/>
                <a:ext cx="95040" cy="28080"/>
              </a:xfrm>
              <a:prstGeom prst="rect">
                <a:avLst/>
              </a:prstGeom>
              <a:solidFill>
                <a:srgbClr val="801B00"/>
              </a:solidFill>
              <a:ln w="9360">
                <a:noFill/>
              </a:ln>
            </p:spPr>
            <p:style>
              <a:lnRef idx="0">
                <a:scrgbClr r="0" g="0" b="0"/>
              </a:lnRef>
              <a:fillRef idx="0">
                <a:scrgbClr r="0" g="0" b="0"/>
              </a:fillRef>
              <a:effectRef idx="0">
                <a:scrgbClr r="0" g="0" b="0"/>
              </a:effectRef>
              <a:fontRef idx="minor"/>
            </p:style>
          </p:sp>
          <p:sp>
            <p:nvSpPr>
              <p:cNvPr id="1866" name="CustomShape 1197"/>
              <p:cNvSpPr/>
              <p:nvPr/>
            </p:nvSpPr>
            <p:spPr>
              <a:xfrm>
                <a:off x="8210520" y="4705200"/>
                <a:ext cx="95040" cy="28080"/>
              </a:xfrm>
              <a:prstGeom prst="rect">
                <a:avLst/>
              </a:prstGeom>
              <a:solidFill>
                <a:srgbClr val="801A00"/>
              </a:solidFill>
              <a:ln w="9360">
                <a:noFill/>
              </a:ln>
            </p:spPr>
            <p:style>
              <a:lnRef idx="0">
                <a:scrgbClr r="0" g="0" b="0"/>
              </a:lnRef>
              <a:fillRef idx="0">
                <a:scrgbClr r="0" g="0" b="0"/>
              </a:fillRef>
              <a:effectRef idx="0">
                <a:scrgbClr r="0" g="0" b="0"/>
              </a:effectRef>
              <a:fontRef idx="minor"/>
            </p:style>
          </p:sp>
          <p:sp>
            <p:nvSpPr>
              <p:cNvPr id="1867" name="CustomShape 1198"/>
              <p:cNvSpPr/>
              <p:nvPr/>
            </p:nvSpPr>
            <p:spPr>
              <a:xfrm>
                <a:off x="8210520" y="4734000"/>
                <a:ext cx="95040" cy="18720"/>
              </a:xfrm>
              <a:prstGeom prst="rect">
                <a:avLst/>
              </a:prstGeom>
              <a:solidFill>
                <a:srgbClr val="801900"/>
              </a:solidFill>
              <a:ln w="9360">
                <a:noFill/>
              </a:ln>
            </p:spPr>
            <p:style>
              <a:lnRef idx="0">
                <a:scrgbClr r="0" g="0" b="0"/>
              </a:lnRef>
              <a:fillRef idx="0">
                <a:scrgbClr r="0" g="0" b="0"/>
              </a:fillRef>
              <a:effectRef idx="0">
                <a:scrgbClr r="0" g="0" b="0"/>
              </a:effectRef>
              <a:fontRef idx="minor"/>
            </p:style>
          </p:sp>
          <p:sp>
            <p:nvSpPr>
              <p:cNvPr id="1868" name="CustomShape 1199"/>
              <p:cNvSpPr/>
              <p:nvPr/>
            </p:nvSpPr>
            <p:spPr>
              <a:xfrm>
                <a:off x="8210520" y="4753080"/>
                <a:ext cx="95040" cy="28080"/>
              </a:xfrm>
              <a:prstGeom prst="rect">
                <a:avLst/>
              </a:prstGeom>
              <a:solidFill>
                <a:srgbClr val="801700"/>
              </a:solidFill>
              <a:ln w="9360">
                <a:noFill/>
              </a:ln>
            </p:spPr>
            <p:style>
              <a:lnRef idx="0">
                <a:scrgbClr r="0" g="0" b="0"/>
              </a:lnRef>
              <a:fillRef idx="0">
                <a:scrgbClr r="0" g="0" b="0"/>
              </a:fillRef>
              <a:effectRef idx="0">
                <a:scrgbClr r="0" g="0" b="0"/>
              </a:effectRef>
              <a:fontRef idx="minor"/>
            </p:style>
          </p:sp>
          <p:sp>
            <p:nvSpPr>
              <p:cNvPr id="1869" name="CustomShape 1200"/>
              <p:cNvSpPr/>
              <p:nvPr/>
            </p:nvSpPr>
            <p:spPr>
              <a:xfrm>
                <a:off x="8210520" y="4781520"/>
                <a:ext cx="95040" cy="28080"/>
              </a:xfrm>
              <a:prstGeom prst="rect">
                <a:avLst/>
              </a:prstGeom>
              <a:solidFill>
                <a:srgbClr val="801600"/>
              </a:solidFill>
              <a:ln w="9360">
                <a:noFill/>
              </a:ln>
            </p:spPr>
            <p:style>
              <a:lnRef idx="0">
                <a:scrgbClr r="0" g="0" b="0"/>
              </a:lnRef>
              <a:fillRef idx="0">
                <a:scrgbClr r="0" g="0" b="0"/>
              </a:fillRef>
              <a:effectRef idx="0">
                <a:scrgbClr r="0" g="0" b="0"/>
              </a:effectRef>
              <a:fontRef idx="minor"/>
            </p:style>
          </p:sp>
          <p:sp>
            <p:nvSpPr>
              <p:cNvPr id="1870" name="CustomShape 1201"/>
              <p:cNvSpPr/>
              <p:nvPr/>
            </p:nvSpPr>
            <p:spPr>
              <a:xfrm>
                <a:off x="8210520" y="4809960"/>
                <a:ext cx="95040" cy="18720"/>
              </a:xfrm>
              <a:prstGeom prst="rect">
                <a:avLst/>
              </a:prstGeom>
              <a:solidFill>
                <a:srgbClr val="801500"/>
              </a:solidFill>
              <a:ln w="9360">
                <a:noFill/>
              </a:ln>
            </p:spPr>
            <p:style>
              <a:lnRef idx="0">
                <a:scrgbClr r="0" g="0" b="0"/>
              </a:lnRef>
              <a:fillRef idx="0">
                <a:scrgbClr r="0" g="0" b="0"/>
              </a:fillRef>
              <a:effectRef idx="0">
                <a:scrgbClr r="0" g="0" b="0"/>
              </a:effectRef>
              <a:fontRef idx="minor"/>
            </p:style>
          </p:sp>
          <p:sp>
            <p:nvSpPr>
              <p:cNvPr id="1871" name="CustomShape 1202"/>
              <p:cNvSpPr/>
              <p:nvPr/>
            </p:nvSpPr>
            <p:spPr>
              <a:xfrm>
                <a:off x="8210520" y="4829040"/>
                <a:ext cx="95040" cy="28080"/>
              </a:xfrm>
              <a:prstGeom prst="rect">
                <a:avLst/>
              </a:prstGeom>
              <a:solidFill>
                <a:srgbClr val="801300"/>
              </a:solidFill>
              <a:ln w="9360">
                <a:noFill/>
              </a:ln>
            </p:spPr>
            <p:style>
              <a:lnRef idx="0">
                <a:scrgbClr r="0" g="0" b="0"/>
              </a:lnRef>
              <a:fillRef idx="0">
                <a:scrgbClr r="0" g="0" b="0"/>
              </a:fillRef>
              <a:effectRef idx="0">
                <a:scrgbClr r="0" g="0" b="0"/>
              </a:effectRef>
              <a:fontRef idx="minor"/>
            </p:style>
          </p:sp>
          <p:sp>
            <p:nvSpPr>
              <p:cNvPr id="1872" name="CustomShape 1203"/>
              <p:cNvSpPr/>
              <p:nvPr/>
            </p:nvSpPr>
            <p:spPr>
              <a:xfrm>
                <a:off x="8210520" y="4857840"/>
                <a:ext cx="95040" cy="28080"/>
              </a:xfrm>
              <a:prstGeom prst="rect">
                <a:avLst/>
              </a:prstGeom>
              <a:solidFill>
                <a:srgbClr val="801200"/>
              </a:solidFill>
              <a:ln w="9360">
                <a:noFill/>
              </a:ln>
            </p:spPr>
            <p:style>
              <a:lnRef idx="0">
                <a:scrgbClr r="0" g="0" b="0"/>
              </a:lnRef>
              <a:fillRef idx="0">
                <a:scrgbClr r="0" g="0" b="0"/>
              </a:fillRef>
              <a:effectRef idx="0">
                <a:scrgbClr r="0" g="0" b="0"/>
              </a:effectRef>
              <a:fontRef idx="minor"/>
            </p:style>
          </p:sp>
          <p:sp>
            <p:nvSpPr>
              <p:cNvPr id="1873" name="CustomShape 1204"/>
              <p:cNvSpPr/>
              <p:nvPr/>
            </p:nvSpPr>
            <p:spPr>
              <a:xfrm>
                <a:off x="8210520" y="4886280"/>
                <a:ext cx="95040" cy="28080"/>
              </a:xfrm>
              <a:prstGeom prst="rect">
                <a:avLst/>
              </a:prstGeom>
              <a:solidFill>
                <a:srgbClr val="801100"/>
              </a:solidFill>
              <a:ln w="9360">
                <a:noFill/>
              </a:ln>
            </p:spPr>
            <p:style>
              <a:lnRef idx="0">
                <a:scrgbClr r="0" g="0" b="0"/>
              </a:lnRef>
              <a:fillRef idx="0">
                <a:scrgbClr r="0" g="0" b="0"/>
              </a:fillRef>
              <a:effectRef idx="0">
                <a:scrgbClr r="0" g="0" b="0"/>
              </a:effectRef>
              <a:fontRef idx="minor"/>
            </p:style>
          </p:sp>
          <p:sp>
            <p:nvSpPr>
              <p:cNvPr id="1874" name="CustomShape 1205"/>
              <p:cNvSpPr/>
              <p:nvPr/>
            </p:nvSpPr>
            <p:spPr>
              <a:xfrm>
                <a:off x="8210520" y="4915080"/>
                <a:ext cx="95040" cy="18720"/>
              </a:xfrm>
              <a:prstGeom prst="rect">
                <a:avLst/>
              </a:prstGeom>
              <a:solidFill>
                <a:srgbClr val="800F00"/>
              </a:solidFill>
              <a:ln w="9360">
                <a:noFill/>
              </a:ln>
            </p:spPr>
            <p:style>
              <a:lnRef idx="0">
                <a:scrgbClr r="0" g="0" b="0"/>
              </a:lnRef>
              <a:fillRef idx="0">
                <a:scrgbClr r="0" g="0" b="0"/>
              </a:fillRef>
              <a:effectRef idx="0">
                <a:scrgbClr r="0" g="0" b="0"/>
              </a:effectRef>
              <a:fontRef idx="minor"/>
            </p:style>
          </p:sp>
          <p:sp>
            <p:nvSpPr>
              <p:cNvPr id="1875" name="CustomShape 1206"/>
              <p:cNvSpPr/>
              <p:nvPr/>
            </p:nvSpPr>
            <p:spPr>
              <a:xfrm>
                <a:off x="8210520" y="4933800"/>
                <a:ext cx="95040" cy="28080"/>
              </a:xfrm>
              <a:prstGeom prst="rect">
                <a:avLst/>
              </a:prstGeom>
              <a:solidFill>
                <a:srgbClr val="800E00"/>
              </a:solidFill>
              <a:ln w="9360">
                <a:noFill/>
              </a:ln>
            </p:spPr>
            <p:style>
              <a:lnRef idx="0">
                <a:scrgbClr r="0" g="0" b="0"/>
              </a:lnRef>
              <a:fillRef idx="0">
                <a:scrgbClr r="0" g="0" b="0"/>
              </a:fillRef>
              <a:effectRef idx="0">
                <a:scrgbClr r="0" g="0" b="0"/>
              </a:effectRef>
              <a:fontRef idx="minor"/>
            </p:style>
          </p:sp>
          <p:sp>
            <p:nvSpPr>
              <p:cNvPr id="1876" name="CustomShape 1207"/>
              <p:cNvSpPr/>
              <p:nvPr/>
            </p:nvSpPr>
            <p:spPr>
              <a:xfrm>
                <a:off x="8210520" y="4962600"/>
                <a:ext cx="95040" cy="28080"/>
              </a:xfrm>
              <a:prstGeom prst="rect">
                <a:avLst/>
              </a:prstGeom>
              <a:solidFill>
                <a:srgbClr val="800D00"/>
              </a:solidFill>
              <a:ln w="9360">
                <a:noFill/>
              </a:ln>
            </p:spPr>
            <p:style>
              <a:lnRef idx="0">
                <a:scrgbClr r="0" g="0" b="0"/>
              </a:lnRef>
              <a:fillRef idx="0">
                <a:scrgbClr r="0" g="0" b="0"/>
              </a:fillRef>
              <a:effectRef idx="0">
                <a:scrgbClr r="0" g="0" b="0"/>
              </a:effectRef>
              <a:fontRef idx="minor"/>
            </p:style>
          </p:sp>
          <p:sp>
            <p:nvSpPr>
              <p:cNvPr id="1877" name="CustomShape 1208"/>
              <p:cNvSpPr/>
              <p:nvPr/>
            </p:nvSpPr>
            <p:spPr>
              <a:xfrm>
                <a:off x="8210520" y="4991040"/>
                <a:ext cx="95040" cy="18720"/>
              </a:xfrm>
              <a:prstGeom prst="rect">
                <a:avLst/>
              </a:prstGeom>
              <a:solidFill>
                <a:srgbClr val="800B00"/>
              </a:solidFill>
              <a:ln w="9360">
                <a:noFill/>
              </a:ln>
            </p:spPr>
            <p:style>
              <a:lnRef idx="0">
                <a:scrgbClr r="0" g="0" b="0"/>
              </a:lnRef>
              <a:fillRef idx="0">
                <a:scrgbClr r="0" g="0" b="0"/>
              </a:fillRef>
              <a:effectRef idx="0">
                <a:scrgbClr r="0" g="0" b="0"/>
              </a:effectRef>
              <a:fontRef idx="minor"/>
            </p:style>
          </p:sp>
          <p:sp>
            <p:nvSpPr>
              <p:cNvPr id="1878" name="CustomShape 1209"/>
              <p:cNvSpPr/>
              <p:nvPr/>
            </p:nvSpPr>
            <p:spPr>
              <a:xfrm>
                <a:off x="8210520" y="5010120"/>
                <a:ext cx="95040" cy="28080"/>
              </a:xfrm>
              <a:prstGeom prst="rect">
                <a:avLst/>
              </a:prstGeom>
              <a:solidFill>
                <a:srgbClr val="800900"/>
              </a:solidFill>
              <a:ln w="9360">
                <a:noFill/>
              </a:ln>
            </p:spPr>
            <p:style>
              <a:lnRef idx="0">
                <a:scrgbClr r="0" g="0" b="0"/>
              </a:lnRef>
              <a:fillRef idx="0">
                <a:scrgbClr r="0" g="0" b="0"/>
              </a:fillRef>
              <a:effectRef idx="0">
                <a:scrgbClr r="0" g="0" b="0"/>
              </a:effectRef>
              <a:fontRef idx="minor"/>
            </p:style>
          </p:sp>
          <p:sp>
            <p:nvSpPr>
              <p:cNvPr id="1879" name="CustomShape 1210"/>
              <p:cNvSpPr/>
              <p:nvPr/>
            </p:nvSpPr>
            <p:spPr>
              <a:xfrm>
                <a:off x="8210520" y="5038560"/>
                <a:ext cx="95040" cy="28080"/>
              </a:xfrm>
              <a:prstGeom prst="rect">
                <a:avLst/>
              </a:prstGeom>
              <a:solidFill>
                <a:srgbClr val="800700"/>
              </a:solidFill>
              <a:ln w="9360">
                <a:noFill/>
              </a:ln>
            </p:spPr>
            <p:style>
              <a:lnRef idx="0">
                <a:scrgbClr r="0" g="0" b="0"/>
              </a:lnRef>
              <a:fillRef idx="0">
                <a:scrgbClr r="0" g="0" b="0"/>
              </a:fillRef>
              <a:effectRef idx="0">
                <a:scrgbClr r="0" g="0" b="0"/>
              </a:effectRef>
              <a:fontRef idx="minor"/>
            </p:style>
          </p:sp>
          <p:sp>
            <p:nvSpPr>
              <p:cNvPr id="1880" name="CustomShape 1211"/>
              <p:cNvSpPr/>
              <p:nvPr/>
            </p:nvSpPr>
            <p:spPr>
              <a:xfrm>
                <a:off x="8210520" y="5067360"/>
                <a:ext cx="95040" cy="18720"/>
              </a:xfrm>
              <a:prstGeom prst="rect">
                <a:avLst/>
              </a:prstGeom>
              <a:solidFill>
                <a:srgbClr val="800500"/>
              </a:solidFill>
              <a:ln w="9360">
                <a:noFill/>
              </a:ln>
            </p:spPr>
            <p:style>
              <a:lnRef idx="0">
                <a:scrgbClr r="0" g="0" b="0"/>
              </a:lnRef>
              <a:fillRef idx="0">
                <a:scrgbClr r="0" g="0" b="0"/>
              </a:fillRef>
              <a:effectRef idx="0">
                <a:scrgbClr r="0" g="0" b="0"/>
              </a:effectRef>
              <a:fontRef idx="minor"/>
            </p:style>
          </p:sp>
          <p:sp>
            <p:nvSpPr>
              <p:cNvPr id="1881" name="CustomShape 1212"/>
              <p:cNvSpPr/>
              <p:nvPr/>
            </p:nvSpPr>
            <p:spPr>
              <a:xfrm>
                <a:off x="8210520" y="5086440"/>
                <a:ext cx="95040" cy="28080"/>
              </a:xfrm>
              <a:prstGeom prst="rect">
                <a:avLst/>
              </a:prstGeom>
              <a:solidFill>
                <a:srgbClr val="800000"/>
              </a:solidFill>
              <a:ln w="9360">
                <a:noFill/>
              </a:ln>
            </p:spPr>
            <p:style>
              <a:lnRef idx="0">
                <a:scrgbClr r="0" g="0" b="0"/>
              </a:lnRef>
              <a:fillRef idx="0">
                <a:scrgbClr r="0" g="0" b="0"/>
              </a:fillRef>
              <a:effectRef idx="0">
                <a:scrgbClr r="0" g="0" b="0"/>
              </a:effectRef>
              <a:fontRef idx="minor"/>
            </p:style>
          </p:sp>
        </p:grpSp>
        <p:sp>
          <p:nvSpPr>
            <p:cNvPr id="1882" name="CustomShape 1213"/>
            <p:cNvSpPr/>
            <p:nvPr/>
          </p:nvSpPr>
          <p:spPr>
            <a:xfrm>
              <a:off x="8210520" y="1819440"/>
              <a:ext cx="85320" cy="3285720"/>
            </a:xfrm>
            <a:custGeom>
              <a:avLst/>
              <a:gdLst/>
              <a:ahLst/>
              <a:cxnLst/>
              <a:rect l="l" t="t" r="r" b="b"/>
              <a:pathLst>
                <a:path w="54" h="2070">
                  <a:moveTo>
                    <a:pt x="0" y="2070"/>
                  </a:moveTo>
                  <a:lnTo>
                    <a:pt x="0" y="48"/>
                  </a:lnTo>
                  <a:lnTo>
                    <a:pt x="54" y="0"/>
                  </a:lnTo>
                  <a:lnTo>
                    <a:pt x="54" y="2028"/>
                  </a:lnTo>
                  <a:lnTo>
                    <a:pt x="0" y="2070"/>
                  </a:lnTo>
                  <a:close/>
                </a:path>
              </a:pathLst>
            </a:custGeom>
            <a:noFill/>
            <a:ln w="28440">
              <a:solidFill>
                <a:srgbClr val="000000"/>
              </a:solidFill>
              <a:round/>
            </a:ln>
          </p:spPr>
          <p:style>
            <a:lnRef idx="0">
              <a:scrgbClr r="0" g="0" b="0"/>
            </a:lnRef>
            <a:fillRef idx="0">
              <a:scrgbClr r="0" g="0" b="0"/>
            </a:fillRef>
            <a:effectRef idx="0">
              <a:scrgbClr r="0" g="0" b="0"/>
            </a:effectRef>
            <a:fontRef idx="minor"/>
          </p:style>
        </p:sp>
        <p:grpSp>
          <p:nvGrpSpPr>
            <p:cNvPr id="1883" name="Group 1214"/>
            <p:cNvGrpSpPr/>
            <p:nvPr/>
          </p:nvGrpSpPr>
          <p:grpSpPr>
            <a:xfrm>
              <a:off x="7943760" y="1895400"/>
              <a:ext cx="266400" cy="3209400"/>
              <a:chOff x="7943760" y="1895400"/>
              <a:chExt cx="266400" cy="3209400"/>
            </a:xfrm>
          </p:grpSpPr>
          <p:grpSp>
            <p:nvGrpSpPr>
              <p:cNvPr id="1884" name="Group 1215"/>
              <p:cNvGrpSpPr/>
              <p:nvPr/>
            </p:nvGrpSpPr>
            <p:grpSpPr>
              <a:xfrm>
                <a:off x="7943760" y="1895400"/>
                <a:ext cx="266400" cy="2504520"/>
                <a:chOff x="7943760" y="1895400"/>
                <a:chExt cx="266400" cy="2504520"/>
              </a:xfrm>
            </p:grpSpPr>
            <p:sp>
              <p:nvSpPr>
                <p:cNvPr id="1885" name="CustomShape 1216"/>
                <p:cNvSpPr/>
                <p:nvPr/>
              </p:nvSpPr>
              <p:spPr>
                <a:xfrm>
                  <a:off x="7943760" y="1895400"/>
                  <a:ext cx="266400" cy="9000"/>
                </a:xfrm>
                <a:prstGeom prst="rect">
                  <a:avLst/>
                </a:prstGeom>
                <a:solidFill>
                  <a:srgbClr val="FFFF00"/>
                </a:solidFill>
                <a:ln w="9360">
                  <a:noFill/>
                </a:ln>
              </p:spPr>
              <p:style>
                <a:lnRef idx="0">
                  <a:scrgbClr r="0" g="0" b="0"/>
                </a:lnRef>
                <a:fillRef idx="0">
                  <a:scrgbClr r="0" g="0" b="0"/>
                </a:fillRef>
                <a:effectRef idx="0">
                  <a:scrgbClr r="0" g="0" b="0"/>
                </a:effectRef>
                <a:fontRef idx="minor"/>
              </p:style>
            </p:sp>
            <p:sp>
              <p:nvSpPr>
                <p:cNvPr id="1886" name="CustomShape 1217"/>
                <p:cNvSpPr/>
                <p:nvPr/>
              </p:nvSpPr>
              <p:spPr>
                <a:xfrm>
                  <a:off x="7943760" y="1905120"/>
                  <a:ext cx="266400" cy="18720"/>
                </a:xfrm>
                <a:prstGeom prst="rect">
                  <a:avLst/>
                </a:prstGeom>
                <a:solidFill>
                  <a:srgbClr val="FFFE00"/>
                </a:solidFill>
                <a:ln w="9360">
                  <a:noFill/>
                </a:ln>
              </p:spPr>
              <p:style>
                <a:lnRef idx="0">
                  <a:scrgbClr r="0" g="0" b="0"/>
                </a:lnRef>
                <a:fillRef idx="0">
                  <a:scrgbClr r="0" g="0" b="0"/>
                </a:fillRef>
                <a:effectRef idx="0">
                  <a:scrgbClr r="0" g="0" b="0"/>
                </a:effectRef>
                <a:fontRef idx="minor"/>
              </p:style>
            </p:sp>
            <p:sp>
              <p:nvSpPr>
                <p:cNvPr id="1887" name="CustomShape 1218"/>
                <p:cNvSpPr/>
                <p:nvPr/>
              </p:nvSpPr>
              <p:spPr>
                <a:xfrm>
                  <a:off x="7943760" y="1924200"/>
                  <a:ext cx="266400" cy="9000"/>
                </a:xfrm>
                <a:prstGeom prst="rect">
                  <a:avLst/>
                </a:prstGeom>
                <a:solidFill>
                  <a:srgbClr val="FFFE00"/>
                </a:solidFill>
                <a:ln w="9360">
                  <a:noFill/>
                </a:ln>
              </p:spPr>
              <p:style>
                <a:lnRef idx="0">
                  <a:scrgbClr r="0" g="0" b="0"/>
                </a:lnRef>
                <a:fillRef idx="0">
                  <a:scrgbClr r="0" g="0" b="0"/>
                </a:fillRef>
                <a:effectRef idx="0">
                  <a:scrgbClr r="0" g="0" b="0"/>
                </a:effectRef>
                <a:fontRef idx="minor"/>
              </p:style>
            </p:sp>
            <p:sp>
              <p:nvSpPr>
                <p:cNvPr id="1888" name="CustomShape 1219"/>
                <p:cNvSpPr/>
                <p:nvPr/>
              </p:nvSpPr>
              <p:spPr>
                <a:xfrm>
                  <a:off x="7943760" y="1933560"/>
                  <a:ext cx="266400" cy="9000"/>
                </a:xfrm>
                <a:prstGeom prst="rect">
                  <a:avLst/>
                </a:prstGeom>
                <a:solidFill>
                  <a:srgbClr val="FFFE00"/>
                </a:solidFill>
                <a:ln w="9360">
                  <a:noFill/>
                </a:ln>
              </p:spPr>
              <p:style>
                <a:lnRef idx="0">
                  <a:scrgbClr r="0" g="0" b="0"/>
                </a:lnRef>
                <a:fillRef idx="0">
                  <a:scrgbClr r="0" g="0" b="0"/>
                </a:fillRef>
                <a:effectRef idx="0">
                  <a:scrgbClr r="0" g="0" b="0"/>
                </a:effectRef>
                <a:fontRef idx="minor"/>
              </p:style>
            </p:sp>
            <p:sp>
              <p:nvSpPr>
                <p:cNvPr id="1889" name="CustomShape 1220"/>
                <p:cNvSpPr/>
                <p:nvPr/>
              </p:nvSpPr>
              <p:spPr>
                <a:xfrm>
                  <a:off x="7943760" y="1943280"/>
                  <a:ext cx="266400" cy="18720"/>
                </a:xfrm>
                <a:prstGeom prst="rect">
                  <a:avLst/>
                </a:prstGeom>
                <a:solidFill>
                  <a:srgbClr val="FFFE00"/>
                </a:solidFill>
                <a:ln w="9360">
                  <a:noFill/>
                </a:ln>
              </p:spPr>
              <p:style>
                <a:lnRef idx="0">
                  <a:scrgbClr r="0" g="0" b="0"/>
                </a:lnRef>
                <a:fillRef idx="0">
                  <a:scrgbClr r="0" g="0" b="0"/>
                </a:fillRef>
                <a:effectRef idx="0">
                  <a:scrgbClr r="0" g="0" b="0"/>
                </a:effectRef>
                <a:fontRef idx="minor"/>
              </p:style>
            </p:sp>
            <p:sp>
              <p:nvSpPr>
                <p:cNvPr id="1890" name="CustomShape 1221"/>
                <p:cNvSpPr/>
                <p:nvPr/>
              </p:nvSpPr>
              <p:spPr>
                <a:xfrm>
                  <a:off x="7943760" y="1962000"/>
                  <a:ext cx="266400" cy="9000"/>
                </a:xfrm>
                <a:prstGeom prst="rect">
                  <a:avLst/>
                </a:prstGeom>
                <a:solidFill>
                  <a:srgbClr val="FFFE00"/>
                </a:solidFill>
                <a:ln w="9360">
                  <a:noFill/>
                </a:ln>
              </p:spPr>
              <p:style>
                <a:lnRef idx="0">
                  <a:scrgbClr r="0" g="0" b="0"/>
                </a:lnRef>
                <a:fillRef idx="0">
                  <a:scrgbClr r="0" g="0" b="0"/>
                </a:fillRef>
                <a:effectRef idx="0">
                  <a:scrgbClr r="0" g="0" b="0"/>
                </a:effectRef>
                <a:fontRef idx="minor"/>
              </p:style>
            </p:sp>
            <p:sp>
              <p:nvSpPr>
                <p:cNvPr id="1891" name="CustomShape 1222"/>
                <p:cNvSpPr/>
                <p:nvPr/>
              </p:nvSpPr>
              <p:spPr>
                <a:xfrm>
                  <a:off x="7943760" y="1971720"/>
                  <a:ext cx="266400" cy="9000"/>
                </a:xfrm>
                <a:prstGeom prst="rect">
                  <a:avLst/>
                </a:prstGeom>
                <a:solidFill>
                  <a:srgbClr val="FFFE00"/>
                </a:solidFill>
                <a:ln w="9360">
                  <a:noFill/>
                </a:ln>
              </p:spPr>
              <p:style>
                <a:lnRef idx="0">
                  <a:scrgbClr r="0" g="0" b="0"/>
                </a:lnRef>
                <a:fillRef idx="0">
                  <a:scrgbClr r="0" g="0" b="0"/>
                </a:fillRef>
                <a:effectRef idx="0">
                  <a:scrgbClr r="0" g="0" b="0"/>
                </a:effectRef>
                <a:fontRef idx="minor"/>
              </p:style>
            </p:sp>
            <p:sp>
              <p:nvSpPr>
                <p:cNvPr id="1892" name="CustomShape 1223"/>
                <p:cNvSpPr/>
                <p:nvPr/>
              </p:nvSpPr>
              <p:spPr>
                <a:xfrm>
                  <a:off x="7943760" y="1981080"/>
                  <a:ext cx="266400" cy="18720"/>
                </a:xfrm>
                <a:prstGeom prst="rect">
                  <a:avLst/>
                </a:prstGeom>
                <a:solidFill>
                  <a:srgbClr val="FFFE00"/>
                </a:solidFill>
                <a:ln w="9360">
                  <a:noFill/>
                </a:ln>
              </p:spPr>
              <p:style>
                <a:lnRef idx="0">
                  <a:scrgbClr r="0" g="0" b="0"/>
                </a:lnRef>
                <a:fillRef idx="0">
                  <a:scrgbClr r="0" g="0" b="0"/>
                </a:fillRef>
                <a:effectRef idx="0">
                  <a:scrgbClr r="0" g="0" b="0"/>
                </a:effectRef>
                <a:fontRef idx="minor"/>
              </p:style>
            </p:sp>
            <p:sp>
              <p:nvSpPr>
                <p:cNvPr id="1893" name="CustomShape 1224"/>
                <p:cNvSpPr/>
                <p:nvPr/>
              </p:nvSpPr>
              <p:spPr>
                <a:xfrm>
                  <a:off x="7943760" y="2000160"/>
                  <a:ext cx="266400" cy="9000"/>
                </a:xfrm>
                <a:prstGeom prst="rect">
                  <a:avLst/>
                </a:prstGeom>
                <a:solidFill>
                  <a:srgbClr val="FFFD00"/>
                </a:solidFill>
                <a:ln w="9360">
                  <a:noFill/>
                </a:ln>
              </p:spPr>
              <p:style>
                <a:lnRef idx="0">
                  <a:scrgbClr r="0" g="0" b="0"/>
                </a:lnRef>
                <a:fillRef idx="0">
                  <a:scrgbClr r="0" g="0" b="0"/>
                </a:fillRef>
                <a:effectRef idx="0">
                  <a:scrgbClr r="0" g="0" b="0"/>
                </a:effectRef>
                <a:fontRef idx="minor"/>
              </p:style>
            </p:sp>
            <p:sp>
              <p:nvSpPr>
                <p:cNvPr id="1894" name="CustomShape 1225"/>
                <p:cNvSpPr/>
                <p:nvPr/>
              </p:nvSpPr>
              <p:spPr>
                <a:xfrm>
                  <a:off x="7943760" y="2009880"/>
                  <a:ext cx="266400" cy="9000"/>
                </a:xfrm>
                <a:prstGeom prst="rect">
                  <a:avLst/>
                </a:prstGeom>
                <a:solidFill>
                  <a:srgbClr val="FFFD00"/>
                </a:solidFill>
                <a:ln w="9360">
                  <a:noFill/>
                </a:ln>
              </p:spPr>
              <p:style>
                <a:lnRef idx="0">
                  <a:scrgbClr r="0" g="0" b="0"/>
                </a:lnRef>
                <a:fillRef idx="0">
                  <a:scrgbClr r="0" g="0" b="0"/>
                </a:fillRef>
                <a:effectRef idx="0">
                  <a:scrgbClr r="0" g="0" b="0"/>
                </a:effectRef>
                <a:fontRef idx="minor"/>
              </p:style>
            </p:sp>
            <p:sp>
              <p:nvSpPr>
                <p:cNvPr id="1895" name="CustomShape 1226"/>
                <p:cNvSpPr/>
                <p:nvPr/>
              </p:nvSpPr>
              <p:spPr>
                <a:xfrm>
                  <a:off x="7943760" y="2019240"/>
                  <a:ext cx="266400" cy="9000"/>
                </a:xfrm>
                <a:prstGeom prst="rect">
                  <a:avLst/>
                </a:prstGeom>
                <a:solidFill>
                  <a:srgbClr val="FFFD00"/>
                </a:solidFill>
                <a:ln w="9360">
                  <a:noFill/>
                </a:ln>
              </p:spPr>
              <p:style>
                <a:lnRef idx="0">
                  <a:scrgbClr r="0" g="0" b="0"/>
                </a:lnRef>
                <a:fillRef idx="0">
                  <a:scrgbClr r="0" g="0" b="0"/>
                </a:fillRef>
                <a:effectRef idx="0">
                  <a:scrgbClr r="0" g="0" b="0"/>
                </a:effectRef>
                <a:fontRef idx="minor"/>
              </p:style>
            </p:sp>
            <p:sp>
              <p:nvSpPr>
                <p:cNvPr id="1896" name="CustomShape 1227"/>
                <p:cNvSpPr/>
                <p:nvPr/>
              </p:nvSpPr>
              <p:spPr>
                <a:xfrm>
                  <a:off x="7943760" y="2028960"/>
                  <a:ext cx="266400" cy="18720"/>
                </a:xfrm>
                <a:prstGeom prst="rect">
                  <a:avLst/>
                </a:prstGeom>
                <a:solidFill>
                  <a:srgbClr val="FFFD00"/>
                </a:solidFill>
                <a:ln w="9360">
                  <a:noFill/>
                </a:ln>
              </p:spPr>
              <p:style>
                <a:lnRef idx="0">
                  <a:scrgbClr r="0" g="0" b="0"/>
                </a:lnRef>
                <a:fillRef idx="0">
                  <a:scrgbClr r="0" g="0" b="0"/>
                </a:fillRef>
                <a:effectRef idx="0">
                  <a:scrgbClr r="0" g="0" b="0"/>
                </a:effectRef>
                <a:fontRef idx="minor"/>
              </p:style>
            </p:sp>
            <p:sp>
              <p:nvSpPr>
                <p:cNvPr id="1897" name="CustomShape 1228"/>
                <p:cNvSpPr/>
                <p:nvPr/>
              </p:nvSpPr>
              <p:spPr>
                <a:xfrm>
                  <a:off x="7943760" y="2048040"/>
                  <a:ext cx="266400" cy="9000"/>
                </a:xfrm>
                <a:prstGeom prst="rect">
                  <a:avLst/>
                </a:prstGeom>
                <a:solidFill>
                  <a:srgbClr val="FFFD00"/>
                </a:solidFill>
                <a:ln w="9360">
                  <a:noFill/>
                </a:ln>
              </p:spPr>
              <p:style>
                <a:lnRef idx="0">
                  <a:scrgbClr r="0" g="0" b="0"/>
                </a:lnRef>
                <a:fillRef idx="0">
                  <a:scrgbClr r="0" g="0" b="0"/>
                </a:fillRef>
                <a:effectRef idx="0">
                  <a:scrgbClr r="0" g="0" b="0"/>
                </a:effectRef>
                <a:fontRef idx="minor"/>
              </p:style>
            </p:sp>
            <p:sp>
              <p:nvSpPr>
                <p:cNvPr id="1898" name="CustomShape 1229"/>
                <p:cNvSpPr/>
                <p:nvPr/>
              </p:nvSpPr>
              <p:spPr>
                <a:xfrm>
                  <a:off x="7943760" y="2057400"/>
                  <a:ext cx="266400" cy="9000"/>
                </a:xfrm>
                <a:prstGeom prst="rect">
                  <a:avLst/>
                </a:prstGeom>
                <a:solidFill>
                  <a:srgbClr val="FFFD00"/>
                </a:solidFill>
                <a:ln w="9360">
                  <a:noFill/>
                </a:ln>
              </p:spPr>
              <p:style>
                <a:lnRef idx="0">
                  <a:scrgbClr r="0" g="0" b="0"/>
                </a:lnRef>
                <a:fillRef idx="0">
                  <a:scrgbClr r="0" g="0" b="0"/>
                </a:fillRef>
                <a:effectRef idx="0">
                  <a:scrgbClr r="0" g="0" b="0"/>
                </a:effectRef>
                <a:fontRef idx="minor"/>
              </p:style>
            </p:sp>
            <p:sp>
              <p:nvSpPr>
                <p:cNvPr id="1899" name="CustomShape 1230"/>
                <p:cNvSpPr/>
                <p:nvPr/>
              </p:nvSpPr>
              <p:spPr>
                <a:xfrm>
                  <a:off x="7943760" y="2066760"/>
                  <a:ext cx="266400" cy="18720"/>
                </a:xfrm>
                <a:prstGeom prst="rect">
                  <a:avLst/>
                </a:prstGeom>
                <a:solidFill>
                  <a:srgbClr val="FFFD00"/>
                </a:solidFill>
                <a:ln w="9360">
                  <a:noFill/>
                </a:ln>
              </p:spPr>
              <p:style>
                <a:lnRef idx="0">
                  <a:scrgbClr r="0" g="0" b="0"/>
                </a:lnRef>
                <a:fillRef idx="0">
                  <a:scrgbClr r="0" g="0" b="0"/>
                </a:fillRef>
                <a:effectRef idx="0">
                  <a:scrgbClr r="0" g="0" b="0"/>
                </a:effectRef>
                <a:fontRef idx="minor"/>
              </p:style>
            </p:sp>
            <p:sp>
              <p:nvSpPr>
                <p:cNvPr id="1900" name="CustomShape 1231"/>
                <p:cNvSpPr/>
                <p:nvPr/>
              </p:nvSpPr>
              <p:spPr>
                <a:xfrm>
                  <a:off x="7943760" y="2085840"/>
                  <a:ext cx="266400" cy="9000"/>
                </a:xfrm>
                <a:prstGeom prst="rect">
                  <a:avLst/>
                </a:prstGeom>
                <a:solidFill>
                  <a:srgbClr val="FFFC00"/>
                </a:solidFill>
                <a:ln w="9360">
                  <a:noFill/>
                </a:ln>
              </p:spPr>
              <p:style>
                <a:lnRef idx="0">
                  <a:scrgbClr r="0" g="0" b="0"/>
                </a:lnRef>
                <a:fillRef idx="0">
                  <a:scrgbClr r="0" g="0" b="0"/>
                </a:fillRef>
                <a:effectRef idx="0">
                  <a:scrgbClr r="0" g="0" b="0"/>
                </a:effectRef>
                <a:fontRef idx="minor"/>
              </p:style>
            </p:sp>
            <p:sp>
              <p:nvSpPr>
                <p:cNvPr id="1901" name="CustomShape 1232"/>
                <p:cNvSpPr/>
                <p:nvPr/>
              </p:nvSpPr>
              <p:spPr>
                <a:xfrm>
                  <a:off x="7943760" y="2095560"/>
                  <a:ext cx="266400" cy="9000"/>
                </a:xfrm>
                <a:prstGeom prst="rect">
                  <a:avLst/>
                </a:prstGeom>
                <a:solidFill>
                  <a:srgbClr val="FFFC00"/>
                </a:solidFill>
                <a:ln w="9360">
                  <a:noFill/>
                </a:ln>
              </p:spPr>
              <p:style>
                <a:lnRef idx="0">
                  <a:scrgbClr r="0" g="0" b="0"/>
                </a:lnRef>
                <a:fillRef idx="0">
                  <a:scrgbClr r="0" g="0" b="0"/>
                </a:fillRef>
                <a:effectRef idx="0">
                  <a:scrgbClr r="0" g="0" b="0"/>
                </a:effectRef>
                <a:fontRef idx="minor"/>
              </p:style>
            </p:sp>
            <p:sp>
              <p:nvSpPr>
                <p:cNvPr id="1902" name="CustomShape 1233"/>
                <p:cNvSpPr/>
                <p:nvPr/>
              </p:nvSpPr>
              <p:spPr>
                <a:xfrm>
                  <a:off x="7943760" y="2104920"/>
                  <a:ext cx="266400" cy="18720"/>
                </a:xfrm>
                <a:prstGeom prst="rect">
                  <a:avLst/>
                </a:prstGeom>
                <a:solidFill>
                  <a:srgbClr val="FFFC00"/>
                </a:solidFill>
                <a:ln w="9360">
                  <a:noFill/>
                </a:ln>
              </p:spPr>
              <p:style>
                <a:lnRef idx="0">
                  <a:scrgbClr r="0" g="0" b="0"/>
                </a:lnRef>
                <a:fillRef idx="0">
                  <a:scrgbClr r="0" g="0" b="0"/>
                </a:fillRef>
                <a:effectRef idx="0">
                  <a:scrgbClr r="0" g="0" b="0"/>
                </a:effectRef>
                <a:fontRef idx="minor"/>
              </p:style>
            </p:sp>
            <p:sp>
              <p:nvSpPr>
                <p:cNvPr id="1903" name="CustomShape 1234"/>
                <p:cNvSpPr/>
                <p:nvPr/>
              </p:nvSpPr>
              <p:spPr>
                <a:xfrm>
                  <a:off x="7943760" y="2124000"/>
                  <a:ext cx="266400" cy="9000"/>
                </a:xfrm>
                <a:prstGeom prst="rect">
                  <a:avLst/>
                </a:prstGeom>
                <a:solidFill>
                  <a:srgbClr val="FFFC00"/>
                </a:solidFill>
                <a:ln w="9360">
                  <a:noFill/>
                </a:ln>
              </p:spPr>
              <p:style>
                <a:lnRef idx="0">
                  <a:scrgbClr r="0" g="0" b="0"/>
                </a:lnRef>
                <a:fillRef idx="0">
                  <a:scrgbClr r="0" g="0" b="0"/>
                </a:fillRef>
                <a:effectRef idx="0">
                  <a:scrgbClr r="0" g="0" b="0"/>
                </a:effectRef>
                <a:fontRef idx="minor"/>
              </p:style>
            </p:sp>
            <p:sp>
              <p:nvSpPr>
                <p:cNvPr id="1904" name="CustomShape 1235"/>
                <p:cNvSpPr/>
                <p:nvPr/>
              </p:nvSpPr>
              <p:spPr>
                <a:xfrm>
                  <a:off x="7943760" y="2133720"/>
                  <a:ext cx="266400" cy="9000"/>
                </a:xfrm>
                <a:prstGeom prst="rect">
                  <a:avLst/>
                </a:prstGeom>
                <a:solidFill>
                  <a:srgbClr val="FFFC00"/>
                </a:solidFill>
                <a:ln w="9360">
                  <a:noFill/>
                </a:ln>
              </p:spPr>
              <p:style>
                <a:lnRef idx="0">
                  <a:scrgbClr r="0" g="0" b="0"/>
                </a:lnRef>
                <a:fillRef idx="0">
                  <a:scrgbClr r="0" g="0" b="0"/>
                </a:fillRef>
                <a:effectRef idx="0">
                  <a:scrgbClr r="0" g="0" b="0"/>
                </a:effectRef>
                <a:fontRef idx="minor"/>
              </p:style>
            </p:sp>
            <p:sp>
              <p:nvSpPr>
                <p:cNvPr id="1905" name="CustomShape 1236"/>
                <p:cNvSpPr/>
                <p:nvPr/>
              </p:nvSpPr>
              <p:spPr>
                <a:xfrm>
                  <a:off x="7943760" y="2143080"/>
                  <a:ext cx="266400" cy="18720"/>
                </a:xfrm>
                <a:prstGeom prst="rect">
                  <a:avLst/>
                </a:prstGeom>
                <a:solidFill>
                  <a:srgbClr val="FFFB00"/>
                </a:solidFill>
                <a:ln w="9360">
                  <a:noFill/>
                </a:ln>
              </p:spPr>
              <p:style>
                <a:lnRef idx="0">
                  <a:scrgbClr r="0" g="0" b="0"/>
                </a:lnRef>
                <a:fillRef idx="0">
                  <a:scrgbClr r="0" g="0" b="0"/>
                </a:fillRef>
                <a:effectRef idx="0">
                  <a:scrgbClr r="0" g="0" b="0"/>
                </a:effectRef>
                <a:fontRef idx="minor"/>
              </p:style>
            </p:sp>
            <p:sp>
              <p:nvSpPr>
                <p:cNvPr id="1906" name="CustomShape 1237"/>
                <p:cNvSpPr/>
                <p:nvPr/>
              </p:nvSpPr>
              <p:spPr>
                <a:xfrm>
                  <a:off x="7943760" y="2162160"/>
                  <a:ext cx="266400" cy="9000"/>
                </a:xfrm>
                <a:prstGeom prst="rect">
                  <a:avLst/>
                </a:prstGeom>
                <a:solidFill>
                  <a:srgbClr val="FFFB00"/>
                </a:solidFill>
                <a:ln w="9360">
                  <a:noFill/>
                </a:ln>
              </p:spPr>
              <p:style>
                <a:lnRef idx="0">
                  <a:scrgbClr r="0" g="0" b="0"/>
                </a:lnRef>
                <a:fillRef idx="0">
                  <a:scrgbClr r="0" g="0" b="0"/>
                </a:fillRef>
                <a:effectRef idx="0">
                  <a:scrgbClr r="0" g="0" b="0"/>
                </a:effectRef>
                <a:fontRef idx="minor"/>
              </p:style>
            </p:sp>
            <p:sp>
              <p:nvSpPr>
                <p:cNvPr id="1907" name="CustomShape 1238"/>
                <p:cNvSpPr/>
                <p:nvPr/>
              </p:nvSpPr>
              <p:spPr>
                <a:xfrm>
                  <a:off x="7943760" y="2171880"/>
                  <a:ext cx="266400" cy="9000"/>
                </a:xfrm>
                <a:prstGeom prst="rect">
                  <a:avLst/>
                </a:prstGeom>
                <a:solidFill>
                  <a:srgbClr val="FFFB00"/>
                </a:solidFill>
                <a:ln w="9360">
                  <a:noFill/>
                </a:ln>
              </p:spPr>
              <p:style>
                <a:lnRef idx="0">
                  <a:scrgbClr r="0" g="0" b="0"/>
                </a:lnRef>
                <a:fillRef idx="0">
                  <a:scrgbClr r="0" g="0" b="0"/>
                </a:fillRef>
                <a:effectRef idx="0">
                  <a:scrgbClr r="0" g="0" b="0"/>
                </a:effectRef>
                <a:fontRef idx="minor"/>
              </p:style>
            </p:sp>
            <p:sp>
              <p:nvSpPr>
                <p:cNvPr id="1908" name="CustomShape 1239"/>
                <p:cNvSpPr/>
                <p:nvPr/>
              </p:nvSpPr>
              <p:spPr>
                <a:xfrm>
                  <a:off x="7943760" y="2181240"/>
                  <a:ext cx="266400" cy="18720"/>
                </a:xfrm>
                <a:prstGeom prst="rect">
                  <a:avLst/>
                </a:prstGeom>
                <a:solidFill>
                  <a:srgbClr val="FFFB00"/>
                </a:solidFill>
                <a:ln w="9360">
                  <a:noFill/>
                </a:ln>
              </p:spPr>
              <p:style>
                <a:lnRef idx="0">
                  <a:scrgbClr r="0" g="0" b="0"/>
                </a:lnRef>
                <a:fillRef idx="0">
                  <a:scrgbClr r="0" g="0" b="0"/>
                </a:fillRef>
                <a:effectRef idx="0">
                  <a:scrgbClr r="0" g="0" b="0"/>
                </a:effectRef>
                <a:fontRef idx="minor"/>
              </p:style>
            </p:sp>
            <p:sp>
              <p:nvSpPr>
                <p:cNvPr id="1909" name="CustomShape 1240"/>
                <p:cNvSpPr/>
                <p:nvPr/>
              </p:nvSpPr>
              <p:spPr>
                <a:xfrm>
                  <a:off x="7943760" y="2200320"/>
                  <a:ext cx="266400" cy="9000"/>
                </a:xfrm>
                <a:prstGeom prst="rect">
                  <a:avLst/>
                </a:prstGeom>
                <a:solidFill>
                  <a:srgbClr val="FFFB00"/>
                </a:solidFill>
                <a:ln w="9360">
                  <a:noFill/>
                </a:ln>
              </p:spPr>
              <p:style>
                <a:lnRef idx="0">
                  <a:scrgbClr r="0" g="0" b="0"/>
                </a:lnRef>
                <a:fillRef idx="0">
                  <a:scrgbClr r="0" g="0" b="0"/>
                </a:fillRef>
                <a:effectRef idx="0">
                  <a:scrgbClr r="0" g="0" b="0"/>
                </a:effectRef>
                <a:fontRef idx="minor"/>
              </p:style>
            </p:sp>
            <p:sp>
              <p:nvSpPr>
                <p:cNvPr id="1910" name="CustomShape 1241"/>
                <p:cNvSpPr/>
                <p:nvPr/>
              </p:nvSpPr>
              <p:spPr>
                <a:xfrm>
                  <a:off x="7943760" y="2209680"/>
                  <a:ext cx="266400" cy="9000"/>
                </a:xfrm>
                <a:prstGeom prst="rect">
                  <a:avLst/>
                </a:prstGeom>
                <a:solidFill>
                  <a:srgbClr val="FFFA00"/>
                </a:solidFill>
                <a:ln w="9360">
                  <a:noFill/>
                </a:ln>
              </p:spPr>
              <p:style>
                <a:lnRef idx="0">
                  <a:scrgbClr r="0" g="0" b="0"/>
                </a:lnRef>
                <a:fillRef idx="0">
                  <a:scrgbClr r="0" g="0" b="0"/>
                </a:fillRef>
                <a:effectRef idx="0">
                  <a:scrgbClr r="0" g="0" b="0"/>
                </a:effectRef>
                <a:fontRef idx="minor"/>
              </p:style>
            </p:sp>
            <p:sp>
              <p:nvSpPr>
                <p:cNvPr id="1911" name="CustomShape 1242"/>
                <p:cNvSpPr/>
                <p:nvPr/>
              </p:nvSpPr>
              <p:spPr>
                <a:xfrm>
                  <a:off x="7943760" y="2219400"/>
                  <a:ext cx="266400" cy="18720"/>
                </a:xfrm>
                <a:prstGeom prst="rect">
                  <a:avLst/>
                </a:prstGeom>
                <a:solidFill>
                  <a:srgbClr val="FFFA00"/>
                </a:solidFill>
                <a:ln w="9360">
                  <a:noFill/>
                </a:ln>
              </p:spPr>
              <p:style>
                <a:lnRef idx="0">
                  <a:scrgbClr r="0" g="0" b="0"/>
                </a:lnRef>
                <a:fillRef idx="0">
                  <a:scrgbClr r="0" g="0" b="0"/>
                </a:fillRef>
                <a:effectRef idx="0">
                  <a:scrgbClr r="0" g="0" b="0"/>
                </a:effectRef>
                <a:fontRef idx="minor"/>
              </p:style>
            </p:sp>
            <p:sp>
              <p:nvSpPr>
                <p:cNvPr id="1912" name="CustomShape 1243"/>
                <p:cNvSpPr/>
                <p:nvPr/>
              </p:nvSpPr>
              <p:spPr>
                <a:xfrm>
                  <a:off x="7943760" y="2238480"/>
                  <a:ext cx="266400" cy="9000"/>
                </a:xfrm>
                <a:prstGeom prst="rect">
                  <a:avLst/>
                </a:prstGeom>
                <a:solidFill>
                  <a:srgbClr val="FFFA00"/>
                </a:solidFill>
                <a:ln w="9360">
                  <a:noFill/>
                </a:ln>
              </p:spPr>
              <p:style>
                <a:lnRef idx="0">
                  <a:scrgbClr r="0" g="0" b="0"/>
                </a:lnRef>
                <a:fillRef idx="0">
                  <a:scrgbClr r="0" g="0" b="0"/>
                </a:fillRef>
                <a:effectRef idx="0">
                  <a:scrgbClr r="0" g="0" b="0"/>
                </a:effectRef>
                <a:fontRef idx="minor"/>
              </p:style>
            </p:sp>
            <p:sp>
              <p:nvSpPr>
                <p:cNvPr id="1913" name="CustomShape 1244"/>
                <p:cNvSpPr/>
                <p:nvPr/>
              </p:nvSpPr>
              <p:spPr>
                <a:xfrm>
                  <a:off x="7943760" y="2247840"/>
                  <a:ext cx="266400" cy="9000"/>
                </a:xfrm>
                <a:prstGeom prst="rect">
                  <a:avLst/>
                </a:prstGeom>
                <a:solidFill>
                  <a:srgbClr val="FFFA00"/>
                </a:solidFill>
                <a:ln w="9360">
                  <a:noFill/>
                </a:ln>
              </p:spPr>
              <p:style>
                <a:lnRef idx="0">
                  <a:scrgbClr r="0" g="0" b="0"/>
                </a:lnRef>
                <a:fillRef idx="0">
                  <a:scrgbClr r="0" g="0" b="0"/>
                </a:fillRef>
                <a:effectRef idx="0">
                  <a:scrgbClr r="0" g="0" b="0"/>
                </a:effectRef>
                <a:fontRef idx="minor"/>
              </p:style>
            </p:sp>
            <p:sp>
              <p:nvSpPr>
                <p:cNvPr id="1914" name="CustomShape 1245"/>
                <p:cNvSpPr/>
                <p:nvPr/>
              </p:nvSpPr>
              <p:spPr>
                <a:xfrm>
                  <a:off x="7943760" y="2257560"/>
                  <a:ext cx="266400" cy="9000"/>
                </a:xfrm>
                <a:prstGeom prst="rect">
                  <a:avLst/>
                </a:prstGeom>
                <a:solidFill>
                  <a:srgbClr val="FFF900"/>
                </a:solidFill>
                <a:ln w="9360">
                  <a:noFill/>
                </a:ln>
              </p:spPr>
              <p:style>
                <a:lnRef idx="0">
                  <a:scrgbClr r="0" g="0" b="0"/>
                </a:lnRef>
                <a:fillRef idx="0">
                  <a:scrgbClr r="0" g="0" b="0"/>
                </a:fillRef>
                <a:effectRef idx="0">
                  <a:scrgbClr r="0" g="0" b="0"/>
                </a:effectRef>
                <a:fontRef idx="minor"/>
              </p:style>
            </p:sp>
            <p:sp>
              <p:nvSpPr>
                <p:cNvPr id="1915" name="CustomShape 1246"/>
                <p:cNvSpPr/>
                <p:nvPr/>
              </p:nvSpPr>
              <p:spPr>
                <a:xfrm>
                  <a:off x="7943760" y="2266920"/>
                  <a:ext cx="266400" cy="18720"/>
                </a:xfrm>
                <a:prstGeom prst="rect">
                  <a:avLst/>
                </a:prstGeom>
                <a:solidFill>
                  <a:srgbClr val="FFF900"/>
                </a:solidFill>
                <a:ln w="9360">
                  <a:noFill/>
                </a:ln>
              </p:spPr>
              <p:style>
                <a:lnRef idx="0">
                  <a:scrgbClr r="0" g="0" b="0"/>
                </a:lnRef>
                <a:fillRef idx="0">
                  <a:scrgbClr r="0" g="0" b="0"/>
                </a:fillRef>
                <a:effectRef idx="0">
                  <a:scrgbClr r="0" g="0" b="0"/>
                </a:effectRef>
                <a:fontRef idx="minor"/>
              </p:style>
            </p:sp>
            <p:sp>
              <p:nvSpPr>
                <p:cNvPr id="1916" name="CustomShape 1247"/>
                <p:cNvSpPr/>
                <p:nvPr/>
              </p:nvSpPr>
              <p:spPr>
                <a:xfrm>
                  <a:off x="7943760" y="2286000"/>
                  <a:ext cx="266400" cy="9000"/>
                </a:xfrm>
                <a:prstGeom prst="rect">
                  <a:avLst/>
                </a:prstGeom>
                <a:solidFill>
                  <a:srgbClr val="FFF900"/>
                </a:solidFill>
                <a:ln w="9360">
                  <a:noFill/>
                </a:ln>
              </p:spPr>
              <p:style>
                <a:lnRef idx="0">
                  <a:scrgbClr r="0" g="0" b="0"/>
                </a:lnRef>
                <a:fillRef idx="0">
                  <a:scrgbClr r="0" g="0" b="0"/>
                </a:fillRef>
                <a:effectRef idx="0">
                  <a:scrgbClr r="0" g="0" b="0"/>
                </a:effectRef>
                <a:fontRef idx="minor"/>
              </p:style>
            </p:sp>
            <p:sp>
              <p:nvSpPr>
                <p:cNvPr id="1917" name="CustomShape 1248"/>
                <p:cNvSpPr/>
                <p:nvPr/>
              </p:nvSpPr>
              <p:spPr>
                <a:xfrm>
                  <a:off x="7943760" y="2295360"/>
                  <a:ext cx="266400" cy="9000"/>
                </a:xfrm>
                <a:prstGeom prst="rect">
                  <a:avLst/>
                </a:prstGeom>
                <a:solidFill>
                  <a:srgbClr val="FFF900"/>
                </a:solidFill>
                <a:ln w="9360">
                  <a:noFill/>
                </a:ln>
              </p:spPr>
              <p:style>
                <a:lnRef idx="0">
                  <a:scrgbClr r="0" g="0" b="0"/>
                </a:lnRef>
                <a:fillRef idx="0">
                  <a:scrgbClr r="0" g="0" b="0"/>
                </a:fillRef>
                <a:effectRef idx="0">
                  <a:scrgbClr r="0" g="0" b="0"/>
                </a:effectRef>
                <a:fontRef idx="minor"/>
              </p:style>
            </p:sp>
            <p:sp>
              <p:nvSpPr>
                <p:cNvPr id="1918" name="CustomShape 1249"/>
                <p:cNvSpPr/>
                <p:nvPr/>
              </p:nvSpPr>
              <p:spPr>
                <a:xfrm>
                  <a:off x="7943760" y="2305080"/>
                  <a:ext cx="266400" cy="18720"/>
                </a:xfrm>
                <a:prstGeom prst="rect">
                  <a:avLst/>
                </a:prstGeom>
                <a:solidFill>
                  <a:srgbClr val="FFF800"/>
                </a:solidFill>
                <a:ln w="9360">
                  <a:noFill/>
                </a:ln>
              </p:spPr>
              <p:style>
                <a:lnRef idx="0">
                  <a:scrgbClr r="0" g="0" b="0"/>
                </a:lnRef>
                <a:fillRef idx="0">
                  <a:scrgbClr r="0" g="0" b="0"/>
                </a:fillRef>
                <a:effectRef idx="0">
                  <a:scrgbClr r="0" g="0" b="0"/>
                </a:effectRef>
                <a:fontRef idx="minor"/>
              </p:style>
            </p:sp>
            <p:sp>
              <p:nvSpPr>
                <p:cNvPr id="1919" name="CustomShape 1250"/>
                <p:cNvSpPr/>
                <p:nvPr/>
              </p:nvSpPr>
              <p:spPr>
                <a:xfrm>
                  <a:off x="7943760" y="2324160"/>
                  <a:ext cx="266400" cy="9000"/>
                </a:xfrm>
                <a:prstGeom prst="rect">
                  <a:avLst/>
                </a:prstGeom>
                <a:solidFill>
                  <a:srgbClr val="FFF800"/>
                </a:solidFill>
                <a:ln w="9360">
                  <a:noFill/>
                </a:ln>
              </p:spPr>
              <p:style>
                <a:lnRef idx="0">
                  <a:scrgbClr r="0" g="0" b="0"/>
                </a:lnRef>
                <a:fillRef idx="0">
                  <a:scrgbClr r="0" g="0" b="0"/>
                </a:fillRef>
                <a:effectRef idx="0">
                  <a:scrgbClr r="0" g="0" b="0"/>
                </a:effectRef>
                <a:fontRef idx="minor"/>
              </p:style>
            </p:sp>
            <p:sp>
              <p:nvSpPr>
                <p:cNvPr id="1920" name="CustomShape 1251"/>
                <p:cNvSpPr/>
                <p:nvPr/>
              </p:nvSpPr>
              <p:spPr>
                <a:xfrm>
                  <a:off x="7943760" y="2333520"/>
                  <a:ext cx="266400" cy="9000"/>
                </a:xfrm>
                <a:prstGeom prst="rect">
                  <a:avLst/>
                </a:prstGeom>
                <a:solidFill>
                  <a:srgbClr val="FFF800"/>
                </a:solidFill>
                <a:ln w="9360">
                  <a:noFill/>
                </a:ln>
              </p:spPr>
              <p:style>
                <a:lnRef idx="0">
                  <a:scrgbClr r="0" g="0" b="0"/>
                </a:lnRef>
                <a:fillRef idx="0">
                  <a:scrgbClr r="0" g="0" b="0"/>
                </a:fillRef>
                <a:effectRef idx="0">
                  <a:scrgbClr r="0" g="0" b="0"/>
                </a:effectRef>
                <a:fontRef idx="minor"/>
              </p:style>
            </p:sp>
            <p:sp>
              <p:nvSpPr>
                <p:cNvPr id="1921" name="CustomShape 1252"/>
                <p:cNvSpPr/>
                <p:nvPr/>
              </p:nvSpPr>
              <p:spPr>
                <a:xfrm>
                  <a:off x="7943760" y="2343240"/>
                  <a:ext cx="266400" cy="18720"/>
                </a:xfrm>
                <a:prstGeom prst="rect">
                  <a:avLst/>
                </a:prstGeom>
                <a:solidFill>
                  <a:srgbClr val="FFF700"/>
                </a:solidFill>
                <a:ln w="9360">
                  <a:noFill/>
                </a:ln>
              </p:spPr>
              <p:style>
                <a:lnRef idx="0">
                  <a:scrgbClr r="0" g="0" b="0"/>
                </a:lnRef>
                <a:fillRef idx="0">
                  <a:scrgbClr r="0" g="0" b="0"/>
                </a:fillRef>
                <a:effectRef idx="0">
                  <a:scrgbClr r="0" g="0" b="0"/>
                </a:effectRef>
                <a:fontRef idx="minor"/>
              </p:style>
            </p:sp>
            <p:sp>
              <p:nvSpPr>
                <p:cNvPr id="1922" name="CustomShape 1253"/>
                <p:cNvSpPr/>
                <p:nvPr/>
              </p:nvSpPr>
              <p:spPr>
                <a:xfrm>
                  <a:off x="7943760" y="2362320"/>
                  <a:ext cx="266400" cy="9000"/>
                </a:xfrm>
                <a:prstGeom prst="rect">
                  <a:avLst/>
                </a:prstGeom>
                <a:solidFill>
                  <a:srgbClr val="FFF700"/>
                </a:solidFill>
                <a:ln w="9360">
                  <a:noFill/>
                </a:ln>
              </p:spPr>
              <p:style>
                <a:lnRef idx="0">
                  <a:scrgbClr r="0" g="0" b="0"/>
                </a:lnRef>
                <a:fillRef idx="0">
                  <a:scrgbClr r="0" g="0" b="0"/>
                </a:fillRef>
                <a:effectRef idx="0">
                  <a:scrgbClr r="0" g="0" b="0"/>
                </a:effectRef>
                <a:fontRef idx="minor"/>
              </p:style>
            </p:sp>
            <p:sp>
              <p:nvSpPr>
                <p:cNvPr id="1923" name="CustomShape 1254"/>
                <p:cNvSpPr/>
                <p:nvPr/>
              </p:nvSpPr>
              <p:spPr>
                <a:xfrm>
                  <a:off x="7943760" y="2371680"/>
                  <a:ext cx="266400" cy="9000"/>
                </a:xfrm>
                <a:prstGeom prst="rect">
                  <a:avLst/>
                </a:prstGeom>
                <a:solidFill>
                  <a:srgbClr val="FFF700"/>
                </a:solidFill>
                <a:ln w="9360">
                  <a:noFill/>
                </a:ln>
              </p:spPr>
              <p:style>
                <a:lnRef idx="0">
                  <a:scrgbClr r="0" g="0" b="0"/>
                </a:lnRef>
                <a:fillRef idx="0">
                  <a:scrgbClr r="0" g="0" b="0"/>
                </a:fillRef>
                <a:effectRef idx="0">
                  <a:scrgbClr r="0" g="0" b="0"/>
                </a:effectRef>
                <a:fontRef idx="minor"/>
              </p:style>
            </p:sp>
            <p:sp>
              <p:nvSpPr>
                <p:cNvPr id="1924" name="CustomShape 1255"/>
                <p:cNvSpPr/>
                <p:nvPr/>
              </p:nvSpPr>
              <p:spPr>
                <a:xfrm>
                  <a:off x="7943760" y="2381400"/>
                  <a:ext cx="266400" cy="18720"/>
                </a:xfrm>
                <a:prstGeom prst="rect">
                  <a:avLst/>
                </a:prstGeom>
                <a:solidFill>
                  <a:srgbClr val="FFF600"/>
                </a:solidFill>
                <a:ln w="9360">
                  <a:noFill/>
                </a:ln>
              </p:spPr>
              <p:style>
                <a:lnRef idx="0">
                  <a:scrgbClr r="0" g="0" b="0"/>
                </a:lnRef>
                <a:fillRef idx="0">
                  <a:scrgbClr r="0" g="0" b="0"/>
                </a:fillRef>
                <a:effectRef idx="0">
                  <a:scrgbClr r="0" g="0" b="0"/>
                </a:effectRef>
                <a:fontRef idx="minor"/>
              </p:style>
            </p:sp>
            <p:sp>
              <p:nvSpPr>
                <p:cNvPr id="1925" name="CustomShape 1256"/>
                <p:cNvSpPr/>
                <p:nvPr/>
              </p:nvSpPr>
              <p:spPr>
                <a:xfrm>
                  <a:off x="7943760" y="2400480"/>
                  <a:ext cx="266400" cy="9000"/>
                </a:xfrm>
                <a:prstGeom prst="rect">
                  <a:avLst/>
                </a:prstGeom>
                <a:solidFill>
                  <a:srgbClr val="FFF600"/>
                </a:solidFill>
                <a:ln w="9360">
                  <a:noFill/>
                </a:ln>
              </p:spPr>
              <p:style>
                <a:lnRef idx="0">
                  <a:scrgbClr r="0" g="0" b="0"/>
                </a:lnRef>
                <a:fillRef idx="0">
                  <a:scrgbClr r="0" g="0" b="0"/>
                </a:fillRef>
                <a:effectRef idx="0">
                  <a:scrgbClr r="0" g="0" b="0"/>
                </a:effectRef>
                <a:fontRef idx="minor"/>
              </p:style>
            </p:sp>
            <p:sp>
              <p:nvSpPr>
                <p:cNvPr id="1926" name="CustomShape 1257"/>
                <p:cNvSpPr/>
                <p:nvPr/>
              </p:nvSpPr>
              <p:spPr>
                <a:xfrm>
                  <a:off x="7943760" y="2409840"/>
                  <a:ext cx="266400" cy="9000"/>
                </a:xfrm>
                <a:prstGeom prst="rect">
                  <a:avLst/>
                </a:prstGeom>
                <a:solidFill>
                  <a:srgbClr val="FFF600"/>
                </a:solidFill>
                <a:ln w="9360">
                  <a:noFill/>
                </a:ln>
              </p:spPr>
              <p:style>
                <a:lnRef idx="0">
                  <a:scrgbClr r="0" g="0" b="0"/>
                </a:lnRef>
                <a:fillRef idx="0">
                  <a:scrgbClr r="0" g="0" b="0"/>
                </a:fillRef>
                <a:effectRef idx="0">
                  <a:scrgbClr r="0" g="0" b="0"/>
                </a:effectRef>
                <a:fontRef idx="minor"/>
              </p:style>
            </p:sp>
            <p:sp>
              <p:nvSpPr>
                <p:cNvPr id="1927" name="CustomShape 1258"/>
                <p:cNvSpPr/>
                <p:nvPr/>
              </p:nvSpPr>
              <p:spPr>
                <a:xfrm>
                  <a:off x="7943760" y="2419200"/>
                  <a:ext cx="266400" cy="18720"/>
                </a:xfrm>
                <a:prstGeom prst="rect">
                  <a:avLst/>
                </a:prstGeom>
                <a:solidFill>
                  <a:srgbClr val="FFF500"/>
                </a:solidFill>
                <a:ln w="9360">
                  <a:noFill/>
                </a:ln>
              </p:spPr>
              <p:style>
                <a:lnRef idx="0">
                  <a:scrgbClr r="0" g="0" b="0"/>
                </a:lnRef>
                <a:fillRef idx="0">
                  <a:scrgbClr r="0" g="0" b="0"/>
                </a:fillRef>
                <a:effectRef idx="0">
                  <a:scrgbClr r="0" g="0" b="0"/>
                </a:effectRef>
                <a:fontRef idx="minor"/>
              </p:style>
            </p:sp>
            <p:sp>
              <p:nvSpPr>
                <p:cNvPr id="1928" name="CustomShape 1259"/>
                <p:cNvSpPr/>
                <p:nvPr/>
              </p:nvSpPr>
              <p:spPr>
                <a:xfrm>
                  <a:off x="7943760" y="2438280"/>
                  <a:ext cx="266400" cy="9000"/>
                </a:xfrm>
                <a:prstGeom prst="rect">
                  <a:avLst/>
                </a:prstGeom>
                <a:solidFill>
                  <a:srgbClr val="FFF500"/>
                </a:solidFill>
                <a:ln w="9360">
                  <a:noFill/>
                </a:ln>
              </p:spPr>
              <p:style>
                <a:lnRef idx="0">
                  <a:scrgbClr r="0" g="0" b="0"/>
                </a:lnRef>
                <a:fillRef idx="0">
                  <a:scrgbClr r="0" g="0" b="0"/>
                </a:fillRef>
                <a:effectRef idx="0">
                  <a:scrgbClr r="0" g="0" b="0"/>
                </a:effectRef>
                <a:fontRef idx="minor"/>
              </p:style>
            </p:sp>
            <p:sp>
              <p:nvSpPr>
                <p:cNvPr id="1929" name="CustomShape 1260"/>
                <p:cNvSpPr/>
                <p:nvPr/>
              </p:nvSpPr>
              <p:spPr>
                <a:xfrm>
                  <a:off x="7943760" y="2448000"/>
                  <a:ext cx="266400" cy="9000"/>
                </a:xfrm>
                <a:prstGeom prst="rect">
                  <a:avLst/>
                </a:prstGeom>
                <a:solidFill>
                  <a:srgbClr val="FFF500"/>
                </a:solidFill>
                <a:ln w="9360">
                  <a:noFill/>
                </a:ln>
              </p:spPr>
              <p:style>
                <a:lnRef idx="0">
                  <a:scrgbClr r="0" g="0" b="0"/>
                </a:lnRef>
                <a:fillRef idx="0">
                  <a:scrgbClr r="0" g="0" b="0"/>
                </a:fillRef>
                <a:effectRef idx="0">
                  <a:scrgbClr r="0" g="0" b="0"/>
                </a:effectRef>
                <a:fontRef idx="minor"/>
              </p:style>
            </p:sp>
            <p:sp>
              <p:nvSpPr>
                <p:cNvPr id="1930" name="CustomShape 1261"/>
                <p:cNvSpPr/>
                <p:nvPr/>
              </p:nvSpPr>
              <p:spPr>
                <a:xfrm>
                  <a:off x="7943760" y="2457360"/>
                  <a:ext cx="266400" cy="18720"/>
                </a:xfrm>
                <a:prstGeom prst="rect">
                  <a:avLst/>
                </a:prstGeom>
                <a:solidFill>
                  <a:srgbClr val="FFF400"/>
                </a:solidFill>
                <a:ln w="9360">
                  <a:noFill/>
                </a:ln>
              </p:spPr>
              <p:style>
                <a:lnRef idx="0">
                  <a:scrgbClr r="0" g="0" b="0"/>
                </a:lnRef>
                <a:fillRef idx="0">
                  <a:scrgbClr r="0" g="0" b="0"/>
                </a:fillRef>
                <a:effectRef idx="0">
                  <a:scrgbClr r="0" g="0" b="0"/>
                </a:effectRef>
                <a:fontRef idx="minor"/>
              </p:style>
            </p:sp>
            <p:sp>
              <p:nvSpPr>
                <p:cNvPr id="1931" name="CustomShape 1262"/>
                <p:cNvSpPr/>
                <p:nvPr/>
              </p:nvSpPr>
              <p:spPr>
                <a:xfrm>
                  <a:off x="7943760" y="2476440"/>
                  <a:ext cx="266400" cy="9000"/>
                </a:xfrm>
                <a:prstGeom prst="rect">
                  <a:avLst/>
                </a:prstGeom>
                <a:solidFill>
                  <a:srgbClr val="FFF400"/>
                </a:solidFill>
                <a:ln w="9360">
                  <a:noFill/>
                </a:ln>
              </p:spPr>
              <p:style>
                <a:lnRef idx="0">
                  <a:scrgbClr r="0" g="0" b="0"/>
                </a:lnRef>
                <a:fillRef idx="0">
                  <a:scrgbClr r="0" g="0" b="0"/>
                </a:fillRef>
                <a:effectRef idx="0">
                  <a:scrgbClr r="0" g="0" b="0"/>
                </a:effectRef>
                <a:fontRef idx="minor"/>
              </p:style>
            </p:sp>
            <p:sp>
              <p:nvSpPr>
                <p:cNvPr id="1932" name="CustomShape 1263"/>
                <p:cNvSpPr/>
                <p:nvPr/>
              </p:nvSpPr>
              <p:spPr>
                <a:xfrm>
                  <a:off x="7943760" y="2486160"/>
                  <a:ext cx="266400" cy="9000"/>
                </a:xfrm>
                <a:prstGeom prst="rect">
                  <a:avLst/>
                </a:prstGeom>
                <a:solidFill>
                  <a:srgbClr val="FFF300"/>
                </a:solidFill>
                <a:ln w="9360">
                  <a:noFill/>
                </a:ln>
              </p:spPr>
              <p:style>
                <a:lnRef idx="0">
                  <a:scrgbClr r="0" g="0" b="0"/>
                </a:lnRef>
                <a:fillRef idx="0">
                  <a:scrgbClr r="0" g="0" b="0"/>
                </a:fillRef>
                <a:effectRef idx="0">
                  <a:scrgbClr r="0" g="0" b="0"/>
                </a:effectRef>
                <a:fontRef idx="minor"/>
              </p:style>
            </p:sp>
            <p:sp>
              <p:nvSpPr>
                <p:cNvPr id="1933" name="CustomShape 1264"/>
                <p:cNvSpPr/>
                <p:nvPr/>
              </p:nvSpPr>
              <p:spPr>
                <a:xfrm>
                  <a:off x="7943760" y="2495520"/>
                  <a:ext cx="266400" cy="18720"/>
                </a:xfrm>
                <a:prstGeom prst="rect">
                  <a:avLst/>
                </a:prstGeom>
                <a:solidFill>
                  <a:srgbClr val="FFF300"/>
                </a:solidFill>
                <a:ln w="9360">
                  <a:noFill/>
                </a:ln>
              </p:spPr>
              <p:style>
                <a:lnRef idx="0">
                  <a:scrgbClr r="0" g="0" b="0"/>
                </a:lnRef>
                <a:fillRef idx="0">
                  <a:scrgbClr r="0" g="0" b="0"/>
                </a:fillRef>
                <a:effectRef idx="0">
                  <a:scrgbClr r="0" g="0" b="0"/>
                </a:effectRef>
                <a:fontRef idx="minor"/>
              </p:style>
            </p:sp>
            <p:sp>
              <p:nvSpPr>
                <p:cNvPr id="1934" name="CustomShape 1265"/>
                <p:cNvSpPr/>
                <p:nvPr/>
              </p:nvSpPr>
              <p:spPr>
                <a:xfrm>
                  <a:off x="7943760" y="2514600"/>
                  <a:ext cx="266400" cy="9000"/>
                </a:xfrm>
                <a:prstGeom prst="rect">
                  <a:avLst/>
                </a:prstGeom>
                <a:solidFill>
                  <a:srgbClr val="FFF300"/>
                </a:solidFill>
                <a:ln w="9360">
                  <a:noFill/>
                </a:ln>
              </p:spPr>
              <p:style>
                <a:lnRef idx="0">
                  <a:scrgbClr r="0" g="0" b="0"/>
                </a:lnRef>
                <a:fillRef idx="0">
                  <a:scrgbClr r="0" g="0" b="0"/>
                </a:fillRef>
                <a:effectRef idx="0">
                  <a:scrgbClr r="0" g="0" b="0"/>
                </a:effectRef>
                <a:fontRef idx="minor"/>
              </p:style>
            </p:sp>
            <p:sp>
              <p:nvSpPr>
                <p:cNvPr id="1935" name="CustomShape 1266"/>
                <p:cNvSpPr/>
                <p:nvPr/>
              </p:nvSpPr>
              <p:spPr>
                <a:xfrm>
                  <a:off x="7943760" y="2523960"/>
                  <a:ext cx="266400" cy="9000"/>
                </a:xfrm>
                <a:prstGeom prst="rect">
                  <a:avLst/>
                </a:prstGeom>
                <a:solidFill>
                  <a:srgbClr val="FFF200"/>
                </a:solidFill>
                <a:ln w="9360">
                  <a:noFill/>
                </a:ln>
              </p:spPr>
              <p:style>
                <a:lnRef idx="0">
                  <a:scrgbClr r="0" g="0" b="0"/>
                </a:lnRef>
                <a:fillRef idx="0">
                  <a:scrgbClr r="0" g="0" b="0"/>
                </a:fillRef>
                <a:effectRef idx="0">
                  <a:scrgbClr r="0" g="0" b="0"/>
                </a:effectRef>
                <a:fontRef idx="minor"/>
              </p:style>
            </p:sp>
            <p:sp>
              <p:nvSpPr>
                <p:cNvPr id="1936" name="CustomShape 1267"/>
                <p:cNvSpPr/>
                <p:nvPr/>
              </p:nvSpPr>
              <p:spPr>
                <a:xfrm>
                  <a:off x="7943760" y="2533680"/>
                  <a:ext cx="266400" cy="9000"/>
                </a:xfrm>
                <a:prstGeom prst="rect">
                  <a:avLst/>
                </a:prstGeom>
                <a:solidFill>
                  <a:srgbClr val="FFF200"/>
                </a:solidFill>
                <a:ln w="9360">
                  <a:noFill/>
                </a:ln>
              </p:spPr>
              <p:style>
                <a:lnRef idx="0">
                  <a:scrgbClr r="0" g="0" b="0"/>
                </a:lnRef>
                <a:fillRef idx="0">
                  <a:scrgbClr r="0" g="0" b="0"/>
                </a:fillRef>
                <a:effectRef idx="0">
                  <a:scrgbClr r="0" g="0" b="0"/>
                </a:effectRef>
                <a:fontRef idx="minor"/>
              </p:style>
            </p:sp>
            <p:sp>
              <p:nvSpPr>
                <p:cNvPr id="1937" name="CustomShape 1268"/>
                <p:cNvSpPr/>
                <p:nvPr/>
              </p:nvSpPr>
              <p:spPr>
                <a:xfrm>
                  <a:off x="7943760" y="2543040"/>
                  <a:ext cx="266400" cy="18720"/>
                </a:xfrm>
                <a:prstGeom prst="rect">
                  <a:avLst/>
                </a:prstGeom>
                <a:solidFill>
                  <a:srgbClr val="FFF100"/>
                </a:solidFill>
                <a:ln w="9360">
                  <a:noFill/>
                </a:ln>
              </p:spPr>
              <p:style>
                <a:lnRef idx="0">
                  <a:scrgbClr r="0" g="0" b="0"/>
                </a:lnRef>
                <a:fillRef idx="0">
                  <a:scrgbClr r="0" g="0" b="0"/>
                </a:fillRef>
                <a:effectRef idx="0">
                  <a:scrgbClr r="0" g="0" b="0"/>
                </a:effectRef>
                <a:fontRef idx="minor"/>
              </p:style>
            </p:sp>
            <p:sp>
              <p:nvSpPr>
                <p:cNvPr id="1938" name="CustomShape 1269"/>
                <p:cNvSpPr/>
                <p:nvPr/>
              </p:nvSpPr>
              <p:spPr>
                <a:xfrm>
                  <a:off x="7943760" y="2562120"/>
                  <a:ext cx="266400" cy="9000"/>
                </a:xfrm>
                <a:prstGeom prst="rect">
                  <a:avLst/>
                </a:prstGeom>
                <a:solidFill>
                  <a:srgbClr val="FFF100"/>
                </a:solidFill>
                <a:ln w="9360">
                  <a:noFill/>
                </a:ln>
              </p:spPr>
              <p:style>
                <a:lnRef idx="0">
                  <a:scrgbClr r="0" g="0" b="0"/>
                </a:lnRef>
                <a:fillRef idx="0">
                  <a:scrgbClr r="0" g="0" b="0"/>
                </a:fillRef>
                <a:effectRef idx="0">
                  <a:scrgbClr r="0" g="0" b="0"/>
                </a:effectRef>
                <a:fontRef idx="minor"/>
              </p:style>
            </p:sp>
            <p:sp>
              <p:nvSpPr>
                <p:cNvPr id="1939" name="CustomShape 1270"/>
                <p:cNvSpPr/>
                <p:nvPr/>
              </p:nvSpPr>
              <p:spPr>
                <a:xfrm>
                  <a:off x="7943760" y="2571840"/>
                  <a:ext cx="266400" cy="9000"/>
                </a:xfrm>
                <a:prstGeom prst="rect">
                  <a:avLst/>
                </a:prstGeom>
                <a:solidFill>
                  <a:srgbClr val="FFF100"/>
                </a:solidFill>
                <a:ln w="9360">
                  <a:noFill/>
                </a:ln>
              </p:spPr>
              <p:style>
                <a:lnRef idx="0">
                  <a:scrgbClr r="0" g="0" b="0"/>
                </a:lnRef>
                <a:fillRef idx="0">
                  <a:scrgbClr r="0" g="0" b="0"/>
                </a:fillRef>
                <a:effectRef idx="0">
                  <a:scrgbClr r="0" g="0" b="0"/>
                </a:effectRef>
                <a:fontRef idx="minor"/>
              </p:style>
            </p:sp>
            <p:sp>
              <p:nvSpPr>
                <p:cNvPr id="1940" name="CustomShape 1271"/>
                <p:cNvSpPr/>
                <p:nvPr/>
              </p:nvSpPr>
              <p:spPr>
                <a:xfrm>
                  <a:off x="7943760" y="2581200"/>
                  <a:ext cx="266400" cy="18720"/>
                </a:xfrm>
                <a:prstGeom prst="rect">
                  <a:avLst/>
                </a:prstGeom>
                <a:solidFill>
                  <a:srgbClr val="FFF000"/>
                </a:solidFill>
                <a:ln w="9360">
                  <a:noFill/>
                </a:ln>
              </p:spPr>
              <p:style>
                <a:lnRef idx="0">
                  <a:scrgbClr r="0" g="0" b="0"/>
                </a:lnRef>
                <a:fillRef idx="0">
                  <a:scrgbClr r="0" g="0" b="0"/>
                </a:fillRef>
                <a:effectRef idx="0">
                  <a:scrgbClr r="0" g="0" b="0"/>
                </a:effectRef>
                <a:fontRef idx="minor"/>
              </p:style>
            </p:sp>
            <p:sp>
              <p:nvSpPr>
                <p:cNvPr id="1941" name="CustomShape 1272"/>
                <p:cNvSpPr/>
                <p:nvPr/>
              </p:nvSpPr>
              <p:spPr>
                <a:xfrm>
                  <a:off x="7943760" y="2600280"/>
                  <a:ext cx="266400" cy="9000"/>
                </a:xfrm>
                <a:prstGeom prst="rect">
                  <a:avLst/>
                </a:prstGeom>
                <a:solidFill>
                  <a:srgbClr val="FFF000"/>
                </a:solidFill>
                <a:ln w="9360">
                  <a:noFill/>
                </a:ln>
              </p:spPr>
              <p:style>
                <a:lnRef idx="0">
                  <a:scrgbClr r="0" g="0" b="0"/>
                </a:lnRef>
                <a:fillRef idx="0">
                  <a:scrgbClr r="0" g="0" b="0"/>
                </a:fillRef>
                <a:effectRef idx="0">
                  <a:scrgbClr r="0" g="0" b="0"/>
                </a:effectRef>
                <a:fontRef idx="minor"/>
              </p:style>
            </p:sp>
            <p:sp>
              <p:nvSpPr>
                <p:cNvPr id="1942" name="CustomShape 1273"/>
                <p:cNvSpPr/>
                <p:nvPr/>
              </p:nvSpPr>
              <p:spPr>
                <a:xfrm>
                  <a:off x="7943760" y="2610000"/>
                  <a:ext cx="266400" cy="9000"/>
                </a:xfrm>
                <a:prstGeom prst="rect">
                  <a:avLst/>
                </a:prstGeom>
                <a:solidFill>
                  <a:srgbClr val="FFEF00"/>
                </a:solidFill>
                <a:ln w="9360">
                  <a:noFill/>
                </a:ln>
              </p:spPr>
              <p:style>
                <a:lnRef idx="0">
                  <a:scrgbClr r="0" g="0" b="0"/>
                </a:lnRef>
                <a:fillRef idx="0">
                  <a:scrgbClr r="0" g="0" b="0"/>
                </a:fillRef>
                <a:effectRef idx="0">
                  <a:scrgbClr r="0" g="0" b="0"/>
                </a:effectRef>
                <a:fontRef idx="minor"/>
              </p:style>
            </p:sp>
            <p:sp>
              <p:nvSpPr>
                <p:cNvPr id="1943" name="CustomShape 1274"/>
                <p:cNvSpPr/>
                <p:nvPr/>
              </p:nvSpPr>
              <p:spPr>
                <a:xfrm>
                  <a:off x="7943760" y="2619360"/>
                  <a:ext cx="266400" cy="18720"/>
                </a:xfrm>
                <a:prstGeom prst="rect">
                  <a:avLst/>
                </a:prstGeom>
                <a:solidFill>
                  <a:srgbClr val="FFEF00"/>
                </a:solidFill>
                <a:ln w="9360">
                  <a:noFill/>
                </a:ln>
              </p:spPr>
              <p:style>
                <a:lnRef idx="0">
                  <a:scrgbClr r="0" g="0" b="0"/>
                </a:lnRef>
                <a:fillRef idx="0">
                  <a:scrgbClr r="0" g="0" b="0"/>
                </a:fillRef>
                <a:effectRef idx="0">
                  <a:scrgbClr r="0" g="0" b="0"/>
                </a:effectRef>
                <a:fontRef idx="minor"/>
              </p:style>
            </p:sp>
            <p:sp>
              <p:nvSpPr>
                <p:cNvPr id="1944" name="CustomShape 1275"/>
                <p:cNvSpPr/>
                <p:nvPr/>
              </p:nvSpPr>
              <p:spPr>
                <a:xfrm>
                  <a:off x="7943760" y="2638440"/>
                  <a:ext cx="266400" cy="9000"/>
                </a:xfrm>
                <a:prstGeom prst="rect">
                  <a:avLst/>
                </a:prstGeom>
                <a:solidFill>
                  <a:srgbClr val="FFEE00"/>
                </a:solidFill>
                <a:ln w="9360">
                  <a:noFill/>
                </a:ln>
              </p:spPr>
              <p:style>
                <a:lnRef idx="0">
                  <a:scrgbClr r="0" g="0" b="0"/>
                </a:lnRef>
                <a:fillRef idx="0">
                  <a:scrgbClr r="0" g="0" b="0"/>
                </a:fillRef>
                <a:effectRef idx="0">
                  <a:scrgbClr r="0" g="0" b="0"/>
                </a:effectRef>
                <a:fontRef idx="minor"/>
              </p:style>
            </p:sp>
            <p:sp>
              <p:nvSpPr>
                <p:cNvPr id="1945" name="CustomShape 1276"/>
                <p:cNvSpPr/>
                <p:nvPr/>
              </p:nvSpPr>
              <p:spPr>
                <a:xfrm>
                  <a:off x="7943760" y="2647800"/>
                  <a:ext cx="266400" cy="9000"/>
                </a:xfrm>
                <a:prstGeom prst="rect">
                  <a:avLst/>
                </a:prstGeom>
                <a:solidFill>
                  <a:srgbClr val="FFEE00"/>
                </a:solidFill>
                <a:ln w="9360">
                  <a:noFill/>
                </a:ln>
              </p:spPr>
              <p:style>
                <a:lnRef idx="0">
                  <a:scrgbClr r="0" g="0" b="0"/>
                </a:lnRef>
                <a:fillRef idx="0">
                  <a:scrgbClr r="0" g="0" b="0"/>
                </a:fillRef>
                <a:effectRef idx="0">
                  <a:scrgbClr r="0" g="0" b="0"/>
                </a:effectRef>
                <a:fontRef idx="minor"/>
              </p:style>
            </p:sp>
            <p:sp>
              <p:nvSpPr>
                <p:cNvPr id="1946" name="CustomShape 1277"/>
                <p:cNvSpPr/>
                <p:nvPr/>
              </p:nvSpPr>
              <p:spPr>
                <a:xfrm>
                  <a:off x="7943760" y="2657520"/>
                  <a:ext cx="266400" cy="18720"/>
                </a:xfrm>
                <a:prstGeom prst="rect">
                  <a:avLst/>
                </a:prstGeom>
                <a:solidFill>
                  <a:srgbClr val="FFED00"/>
                </a:solidFill>
                <a:ln w="9360">
                  <a:noFill/>
                </a:ln>
              </p:spPr>
              <p:style>
                <a:lnRef idx="0">
                  <a:scrgbClr r="0" g="0" b="0"/>
                </a:lnRef>
                <a:fillRef idx="0">
                  <a:scrgbClr r="0" g="0" b="0"/>
                </a:fillRef>
                <a:effectRef idx="0">
                  <a:scrgbClr r="0" g="0" b="0"/>
                </a:effectRef>
                <a:fontRef idx="minor"/>
              </p:style>
            </p:sp>
            <p:sp>
              <p:nvSpPr>
                <p:cNvPr id="1947" name="CustomShape 1278"/>
                <p:cNvSpPr/>
                <p:nvPr/>
              </p:nvSpPr>
              <p:spPr>
                <a:xfrm>
                  <a:off x="7943760" y="2676600"/>
                  <a:ext cx="266400" cy="9000"/>
                </a:xfrm>
                <a:prstGeom prst="rect">
                  <a:avLst/>
                </a:prstGeom>
                <a:solidFill>
                  <a:srgbClr val="FFED00"/>
                </a:solidFill>
                <a:ln w="9360">
                  <a:noFill/>
                </a:ln>
              </p:spPr>
              <p:style>
                <a:lnRef idx="0">
                  <a:scrgbClr r="0" g="0" b="0"/>
                </a:lnRef>
                <a:fillRef idx="0">
                  <a:scrgbClr r="0" g="0" b="0"/>
                </a:fillRef>
                <a:effectRef idx="0">
                  <a:scrgbClr r="0" g="0" b="0"/>
                </a:effectRef>
                <a:fontRef idx="minor"/>
              </p:style>
            </p:sp>
            <p:sp>
              <p:nvSpPr>
                <p:cNvPr id="1948" name="CustomShape 1279"/>
                <p:cNvSpPr/>
                <p:nvPr/>
              </p:nvSpPr>
              <p:spPr>
                <a:xfrm>
                  <a:off x="7943760" y="2685960"/>
                  <a:ext cx="266400" cy="9000"/>
                </a:xfrm>
                <a:prstGeom prst="rect">
                  <a:avLst/>
                </a:prstGeom>
                <a:solidFill>
                  <a:srgbClr val="FFEC00"/>
                </a:solidFill>
                <a:ln w="9360">
                  <a:noFill/>
                </a:ln>
              </p:spPr>
              <p:style>
                <a:lnRef idx="0">
                  <a:scrgbClr r="0" g="0" b="0"/>
                </a:lnRef>
                <a:fillRef idx="0">
                  <a:scrgbClr r="0" g="0" b="0"/>
                </a:fillRef>
                <a:effectRef idx="0">
                  <a:scrgbClr r="0" g="0" b="0"/>
                </a:effectRef>
                <a:fontRef idx="minor"/>
              </p:style>
            </p:sp>
            <p:sp>
              <p:nvSpPr>
                <p:cNvPr id="1949" name="CustomShape 1280"/>
                <p:cNvSpPr/>
                <p:nvPr/>
              </p:nvSpPr>
              <p:spPr>
                <a:xfrm>
                  <a:off x="7943760" y="2695680"/>
                  <a:ext cx="266400" cy="18720"/>
                </a:xfrm>
                <a:prstGeom prst="rect">
                  <a:avLst/>
                </a:prstGeom>
                <a:solidFill>
                  <a:srgbClr val="FFEC00"/>
                </a:solidFill>
                <a:ln w="9360">
                  <a:noFill/>
                </a:ln>
              </p:spPr>
              <p:style>
                <a:lnRef idx="0">
                  <a:scrgbClr r="0" g="0" b="0"/>
                </a:lnRef>
                <a:fillRef idx="0">
                  <a:scrgbClr r="0" g="0" b="0"/>
                </a:fillRef>
                <a:effectRef idx="0">
                  <a:scrgbClr r="0" g="0" b="0"/>
                </a:effectRef>
                <a:fontRef idx="minor"/>
              </p:style>
            </p:sp>
            <p:sp>
              <p:nvSpPr>
                <p:cNvPr id="1950" name="CustomShape 1281"/>
                <p:cNvSpPr/>
                <p:nvPr/>
              </p:nvSpPr>
              <p:spPr>
                <a:xfrm>
                  <a:off x="7943760" y="2714760"/>
                  <a:ext cx="266400" cy="9000"/>
                </a:xfrm>
                <a:prstGeom prst="rect">
                  <a:avLst/>
                </a:prstGeom>
                <a:solidFill>
                  <a:srgbClr val="FFEB00"/>
                </a:solidFill>
                <a:ln w="9360">
                  <a:noFill/>
                </a:ln>
              </p:spPr>
              <p:style>
                <a:lnRef idx="0">
                  <a:scrgbClr r="0" g="0" b="0"/>
                </a:lnRef>
                <a:fillRef idx="0">
                  <a:scrgbClr r="0" g="0" b="0"/>
                </a:fillRef>
                <a:effectRef idx="0">
                  <a:scrgbClr r="0" g="0" b="0"/>
                </a:effectRef>
                <a:fontRef idx="minor"/>
              </p:style>
            </p:sp>
            <p:sp>
              <p:nvSpPr>
                <p:cNvPr id="1951" name="CustomShape 1282"/>
                <p:cNvSpPr/>
                <p:nvPr/>
              </p:nvSpPr>
              <p:spPr>
                <a:xfrm>
                  <a:off x="7943760" y="2724120"/>
                  <a:ext cx="266400" cy="9000"/>
                </a:xfrm>
                <a:prstGeom prst="rect">
                  <a:avLst/>
                </a:prstGeom>
                <a:solidFill>
                  <a:srgbClr val="FFEA00"/>
                </a:solidFill>
                <a:ln w="9360">
                  <a:noFill/>
                </a:ln>
              </p:spPr>
              <p:style>
                <a:lnRef idx="0">
                  <a:scrgbClr r="0" g="0" b="0"/>
                </a:lnRef>
                <a:fillRef idx="0">
                  <a:scrgbClr r="0" g="0" b="0"/>
                </a:fillRef>
                <a:effectRef idx="0">
                  <a:scrgbClr r="0" g="0" b="0"/>
                </a:effectRef>
                <a:fontRef idx="minor"/>
              </p:style>
            </p:sp>
            <p:sp>
              <p:nvSpPr>
                <p:cNvPr id="1952" name="CustomShape 1283"/>
                <p:cNvSpPr/>
                <p:nvPr/>
              </p:nvSpPr>
              <p:spPr>
                <a:xfrm>
                  <a:off x="7943760" y="2733840"/>
                  <a:ext cx="266400" cy="18720"/>
                </a:xfrm>
                <a:prstGeom prst="rect">
                  <a:avLst/>
                </a:prstGeom>
                <a:solidFill>
                  <a:srgbClr val="FFEA00"/>
                </a:solidFill>
                <a:ln w="9360">
                  <a:noFill/>
                </a:ln>
              </p:spPr>
              <p:style>
                <a:lnRef idx="0">
                  <a:scrgbClr r="0" g="0" b="0"/>
                </a:lnRef>
                <a:fillRef idx="0">
                  <a:scrgbClr r="0" g="0" b="0"/>
                </a:fillRef>
                <a:effectRef idx="0">
                  <a:scrgbClr r="0" g="0" b="0"/>
                </a:effectRef>
                <a:fontRef idx="minor"/>
              </p:style>
            </p:sp>
            <p:sp>
              <p:nvSpPr>
                <p:cNvPr id="1953" name="CustomShape 1284"/>
                <p:cNvSpPr/>
                <p:nvPr/>
              </p:nvSpPr>
              <p:spPr>
                <a:xfrm>
                  <a:off x="7943760" y="2752560"/>
                  <a:ext cx="266400" cy="9000"/>
                </a:xfrm>
                <a:prstGeom prst="rect">
                  <a:avLst/>
                </a:prstGeom>
                <a:solidFill>
                  <a:srgbClr val="FFE900"/>
                </a:solidFill>
                <a:ln w="9360">
                  <a:noFill/>
                </a:ln>
              </p:spPr>
              <p:style>
                <a:lnRef idx="0">
                  <a:scrgbClr r="0" g="0" b="0"/>
                </a:lnRef>
                <a:fillRef idx="0">
                  <a:scrgbClr r="0" g="0" b="0"/>
                </a:fillRef>
                <a:effectRef idx="0">
                  <a:scrgbClr r="0" g="0" b="0"/>
                </a:effectRef>
                <a:fontRef idx="minor"/>
              </p:style>
            </p:sp>
            <p:sp>
              <p:nvSpPr>
                <p:cNvPr id="1954" name="CustomShape 1285"/>
                <p:cNvSpPr/>
                <p:nvPr/>
              </p:nvSpPr>
              <p:spPr>
                <a:xfrm>
                  <a:off x="7943760" y="2762280"/>
                  <a:ext cx="266400" cy="9000"/>
                </a:xfrm>
                <a:prstGeom prst="rect">
                  <a:avLst/>
                </a:prstGeom>
                <a:solidFill>
                  <a:srgbClr val="FFE900"/>
                </a:solidFill>
                <a:ln w="9360">
                  <a:noFill/>
                </a:ln>
              </p:spPr>
              <p:style>
                <a:lnRef idx="0">
                  <a:scrgbClr r="0" g="0" b="0"/>
                </a:lnRef>
                <a:fillRef idx="0">
                  <a:scrgbClr r="0" g="0" b="0"/>
                </a:fillRef>
                <a:effectRef idx="0">
                  <a:scrgbClr r="0" g="0" b="0"/>
                </a:effectRef>
                <a:fontRef idx="minor"/>
              </p:style>
            </p:sp>
            <p:sp>
              <p:nvSpPr>
                <p:cNvPr id="1955" name="CustomShape 1286"/>
                <p:cNvSpPr/>
                <p:nvPr/>
              </p:nvSpPr>
              <p:spPr>
                <a:xfrm>
                  <a:off x="7943760" y="2771640"/>
                  <a:ext cx="266400" cy="9000"/>
                </a:xfrm>
                <a:prstGeom prst="rect">
                  <a:avLst/>
                </a:prstGeom>
                <a:solidFill>
                  <a:srgbClr val="FFE800"/>
                </a:solidFill>
                <a:ln w="9360">
                  <a:noFill/>
                </a:ln>
              </p:spPr>
              <p:style>
                <a:lnRef idx="0">
                  <a:scrgbClr r="0" g="0" b="0"/>
                </a:lnRef>
                <a:fillRef idx="0">
                  <a:scrgbClr r="0" g="0" b="0"/>
                </a:fillRef>
                <a:effectRef idx="0">
                  <a:scrgbClr r="0" g="0" b="0"/>
                </a:effectRef>
                <a:fontRef idx="minor"/>
              </p:style>
            </p:sp>
            <p:sp>
              <p:nvSpPr>
                <p:cNvPr id="1956" name="CustomShape 1287"/>
                <p:cNvSpPr/>
                <p:nvPr/>
              </p:nvSpPr>
              <p:spPr>
                <a:xfrm>
                  <a:off x="7943760" y="2781360"/>
                  <a:ext cx="266400" cy="18720"/>
                </a:xfrm>
                <a:prstGeom prst="rect">
                  <a:avLst/>
                </a:prstGeom>
                <a:solidFill>
                  <a:srgbClr val="FFE700"/>
                </a:solidFill>
                <a:ln w="9360">
                  <a:noFill/>
                </a:ln>
              </p:spPr>
              <p:style>
                <a:lnRef idx="0">
                  <a:scrgbClr r="0" g="0" b="0"/>
                </a:lnRef>
                <a:fillRef idx="0">
                  <a:scrgbClr r="0" g="0" b="0"/>
                </a:fillRef>
                <a:effectRef idx="0">
                  <a:scrgbClr r="0" g="0" b="0"/>
                </a:effectRef>
                <a:fontRef idx="minor"/>
              </p:style>
            </p:sp>
            <p:sp>
              <p:nvSpPr>
                <p:cNvPr id="1957" name="CustomShape 1288"/>
                <p:cNvSpPr/>
                <p:nvPr/>
              </p:nvSpPr>
              <p:spPr>
                <a:xfrm>
                  <a:off x="7943760" y="2800440"/>
                  <a:ext cx="266400" cy="9000"/>
                </a:xfrm>
                <a:prstGeom prst="rect">
                  <a:avLst/>
                </a:prstGeom>
                <a:solidFill>
                  <a:srgbClr val="FFE700"/>
                </a:solidFill>
                <a:ln w="9360">
                  <a:noFill/>
                </a:ln>
              </p:spPr>
              <p:style>
                <a:lnRef idx="0">
                  <a:scrgbClr r="0" g="0" b="0"/>
                </a:lnRef>
                <a:fillRef idx="0">
                  <a:scrgbClr r="0" g="0" b="0"/>
                </a:fillRef>
                <a:effectRef idx="0">
                  <a:scrgbClr r="0" g="0" b="0"/>
                </a:effectRef>
                <a:fontRef idx="minor"/>
              </p:style>
            </p:sp>
            <p:sp>
              <p:nvSpPr>
                <p:cNvPr id="1958" name="CustomShape 1289"/>
                <p:cNvSpPr/>
                <p:nvPr/>
              </p:nvSpPr>
              <p:spPr>
                <a:xfrm>
                  <a:off x="7943760" y="2809800"/>
                  <a:ext cx="266400" cy="9000"/>
                </a:xfrm>
                <a:prstGeom prst="rect">
                  <a:avLst/>
                </a:prstGeom>
                <a:solidFill>
                  <a:srgbClr val="FFE600"/>
                </a:solidFill>
                <a:ln w="9360">
                  <a:noFill/>
                </a:ln>
              </p:spPr>
              <p:style>
                <a:lnRef idx="0">
                  <a:scrgbClr r="0" g="0" b="0"/>
                </a:lnRef>
                <a:fillRef idx="0">
                  <a:scrgbClr r="0" g="0" b="0"/>
                </a:fillRef>
                <a:effectRef idx="0">
                  <a:scrgbClr r="0" g="0" b="0"/>
                </a:effectRef>
                <a:fontRef idx="minor"/>
              </p:style>
            </p:sp>
            <p:sp>
              <p:nvSpPr>
                <p:cNvPr id="1959" name="CustomShape 1290"/>
                <p:cNvSpPr/>
                <p:nvPr/>
              </p:nvSpPr>
              <p:spPr>
                <a:xfrm>
                  <a:off x="7943760" y="2819520"/>
                  <a:ext cx="266400" cy="18720"/>
                </a:xfrm>
                <a:prstGeom prst="rect">
                  <a:avLst/>
                </a:prstGeom>
                <a:solidFill>
                  <a:srgbClr val="FFE600"/>
                </a:solidFill>
                <a:ln w="9360">
                  <a:noFill/>
                </a:ln>
              </p:spPr>
              <p:style>
                <a:lnRef idx="0">
                  <a:scrgbClr r="0" g="0" b="0"/>
                </a:lnRef>
                <a:fillRef idx="0">
                  <a:scrgbClr r="0" g="0" b="0"/>
                </a:fillRef>
                <a:effectRef idx="0">
                  <a:scrgbClr r="0" g="0" b="0"/>
                </a:effectRef>
                <a:fontRef idx="minor"/>
              </p:style>
            </p:sp>
            <p:sp>
              <p:nvSpPr>
                <p:cNvPr id="1960" name="CustomShape 1291"/>
                <p:cNvSpPr/>
                <p:nvPr/>
              </p:nvSpPr>
              <p:spPr>
                <a:xfrm>
                  <a:off x="7943760" y="2838600"/>
                  <a:ext cx="266400" cy="9000"/>
                </a:xfrm>
                <a:prstGeom prst="rect">
                  <a:avLst/>
                </a:prstGeom>
                <a:solidFill>
                  <a:srgbClr val="FFE500"/>
                </a:solidFill>
                <a:ln w="9360">
                  <a:noFill/>
                </a:ln>
              </p:spPr>
              <p:style>
                <a:lnRef idx="0">
                  <a:scrgbClr r="0" g="0" b="0"/>
                </a:lnRef>
                <a:fillRef idx="0">
                  <a:scrgbClr r="0" g="0" b="0"/>
                </a:fillRef>
                <a:effectRef idx="0">
                  <a:scrgbClr r="0" g="0" b="0"/>
                </a:effectRef>
                <a:fontRef idx="minor"/>
              </p:style>
            </p:sp>
            <p:sp>
              <p:nvSpPr>
                <p:cNvPr id="1961" name="CustomShape 1292"/>
                <p:cNvSpPr/>
                <p:nvPr/>
              </p:nvSpPr>
              <p:spPr>
                <a:xfrm>
                  <a:off x="7943760" y="2847960"/>
                  <a:ext cx="266400" cy="9000"/>
                </a:xfrm>
                <a:prstGeom prst="rect">
                  <a:avLst/>
                </a:prstGeom>
                <a:solidFill>
                  <a:srgbClr val="FFE400"/>
                </a:solidFill>
                <a:ln w="9360">
                  <a:noFill/>
                </a:ln>
              </p:spPr>
              <p:style>
                <a:lnRef idx="0">
                  <a:scrgbClr r="0" g="0" b="0"/>
                </a:lnRef>
                <a:fillRef idx="0">
                  <a:scrgbClr r="0" g="0" b="0"/>
                </a:fillRef>
                <a:effectRef idx="0">
                  <a:scrgbClr r="0" g="0" b="0"/>
                </a:effectRef>
                <a:fontRef idx="minor"/>
              </p:style>
            </p:sp>
            <p:sp>
              <p:nvSpPr>
                <p:cNvPr id="1962" name="CustomShape 1293"/>
                <p:cNvSpPr/>
                <p:nvPr/>
              </p:nvSpPr>
              <p:spPr>
                <a:xfrm>
                  <a:off x="7943760" y="2857680"/>
                  <a:ext cx="266400" cy="18720"/>
                </a:xfrm>
                <a:prstGeom prst="rect">
                  <a:avLst/>
                </a:prstGeom>
                <a:solidFill>
                  <a:srgbClr val="FFE400"/>
                </a:solidFill>
                <a:ln w="9360">
                  <a:noFill/>
                </a:ln>
              </p:spPr>
              <p:style>
                <a:lnRef idx="0">
                  <a:scrgbClr r="0" g="0" b="0"/>
                </a:lnRef>
                <a:fillRef idx="0">
                  <a:scrgbClr r="0" g="0" b="0"/>
                </a:fillRef>
                <a:effectRef idx="0">
                  <a:scrgbClr r="0" g="0" b="0"/>
                </a:effectRef>
                <a:fontRef idx="minor"/>
              </p:style>
            </p:sp>
            <p:sp>
              <p:nvSpPr>
                <p:cNvPr id="1963" name="CustomShape 1294"/>
                <p:cNvSpPr/>
                <p:nvPr/>
              </p:nvSpPr>
              <p:spPr>
                <a:xfrm>
                  <a:off x="7943760" y="2876400"/>
                  <a:ext cx="266400" cy="9000"/>
                </a:xfrm>
                <a:prstGeom prst="rect">
                  <a:avLst/>
                </a:prstGeom>
                <a:solidFill>
                  <a:srgbClr val="FFE300"/>
                </a:solidFill>
                <a:ln w="9360">
                  <a:noFill/>
                </a:ln>
              </p:spPr>
              <p:style>
                <a:lnRef idx="0">
                  <a:scrgbClr r="0" g="0" b="0"/>
                </a:lnRef>
                <a:fillRef idx="0">
                  <a:scrgbClr r="0" g="0" b="0"/>
                </a:fillRef>
                <a:effectRef idx="0">
                  <a:scrgbClr r="0" g="0" b="0"/>
                </a:effectRef>
                <a:fontRef idx="minor"/>
              </p:style>
            </p:sp>
            <p:sp>
              <p:nvSpPr>
                <p:cNvPr id="1964" name="CustomShape 1295"/>
                <p:cNvSpPr/>
                <p:nvPr/>
              </p:nvSpPr>
              <p:spPr>
                <a:xfrm>
                  <a:off x="7943760" y="2886120"/>
                  <a:ext cx="266400" cy="9000"/>
                </a:xfrm>
                <a:prstGeom prst="rect">
                  <a:avLst/>
                </a:prstGeom>
                <a:solidFill>
                  <a:srgbClr val="FFE200"/>
                </a:solidFill>
                <a:ln w="9360">
                  <a:noFill/>
                </a:ln>
              </p:spPr>
              <p:style>
                <a:lnRef idx="0">
                  <a:scrgbClr r="0" g="0" b="0"/>
                </a:lnRef>
                <a:fillRef idx="0">
                  <a:scrgbClr r="0" g="0" b="0"/>
                </a:fillRef>
                <a:effectRef idx="0">
                  <a:scrgbClr r="0" g="0" b="0"/>
                </a:effectRef>
                <a:fontRef idx="minor"/>
              </p:style>
            </p:sp>
            <p:sp>
              <p:nvSpPr>
                <p:cNvPr id="1965" name="CustomShape 1296"/>
                <p:cNvSpPr/>
                <p:nvPr/>
              </p:nvSpPr>
              <p:spPr>
                <a:xfrm>
                  <a:off x="7943760" y="2895480"/>
                  <a:ext cx="266400" cy="18720"/>
                </a:xfrm>
                <a:prstGeom prst="rect">
                  <a:avLst/>
                </a:prstGeom>
                <a:solidFill>
                  <a:srgbClr val="FFE100"/>
                </a:solidFill>
                <a:ln w="9360">
                  <a:noFill/>
                </a:ln>
              </p:spPr>
              <p:style>
                <a:lnRef idx="0">
                  <a:scrgbClr r="0" g="0" b="0"/>
                </a:lnRef>
                <a:fillRef idx="0">
                  <a:scrgbClr r="0" g="0" b="0"/>
                </a:fillRef>
                <a:effectRef idx="0">
                  <a:scrgbClr r="0" g="0" b="0"/>
                </a:effectRef>
                <a:fontRef idx="minor"/>
              </p:style>
            </p:sp>
            <p:sp>
              <p:nvSpPr>
                <p:cNvPr id="1966" name="CustomShape 1297"/>
                <p:cNvSpPr/>
                <p:nvPr/>
              </p:nvSpPr>
              <p:spPr>
                <a:xfrm>
                  <a:off x="7943760" y="2914560"/>
                  <a:ext cx="266400" cy="9000"/>
                </a:xfrm>
                <a:prstGeom prst="rect">
                  <a:avLst/>
                </a:prstGeom>
                <a:solidFill>
                  <a:srgbClr val="FFE100"/>
                </a:solidFill>
                <a:ln w="9360">
                  <a:noFill/>
                </a:ln>
              </p:spPr>
              <p:style>
                <a:lnRef idx="0">
                  <a:scrgbClr r="0" g="0" b="0"/>
                </a:lnRef>
                <a:fillRef idx="0">
                  <a:scrgbClr r="0" g="0" b="0"/>
                </a:fillRef>
                <a:effectRef idx="0">
                  <a:scrgbClr r="0" g="0" b="0"/>
                </a:effectRef>
                <a:fontRef idx="minor"/>
              </p:style>
            </p:sp>
            <p:sp>
              <p:nvSpPr>
                <p:cNvPr id="1967" name="CustomShape 1298"/>
                <p:cNvSpPr/>
                <p:nvPr/>
              </p:nvSpPr>
              <p:spPr>
                <a:xfrm>
                  <a:off x="7943760" y="2924280"/>
                  <a:ext cx="266400" cy="9000"/>
                </a:xfrm>
                <a:prstGeom prst="rect">
                  <a:avLst/>
                </a:prstGeom>
                <a:solidFill>
                  <a:srgbClr val="FFE000"/>
                </a:solidFill>
                <a:ln w="9360">
                  <a:noFill/>
                </a:ln>
              </p:spPr>
              <p:style>
                <a:lnRef idx="0">
                  <a:scrgbClr r="0" g="0" b="0"/>
                </a:lnRef>
                <a:fillRef idx="0">
                  <a:scrgbClr r="0" g="0" b="0"/>
                </a:fillRef>
                <a:effectRef idx="0">
                  <a:scrgbClr r="0" g="0" b="0"/>
                </a:effectRef>
                <a:fontRef idx="minor"/>
              </p:style>
            </p:sp>
            <p:sp>
              <p:nvSpPr>
                <p:cNvPr id="1968" name="CustomShape 1299"/>
                <p:cNvSpPr/>
                <p:nvPr/>
              </p:nvSpPr>
              <p:spPr>
                <a:xfrm>
                  <a:off x="7943760" y="2933640"/>
                  <a:ext cx="266400" cy="18720"/>
                </a:xfrm>
                <a:prstGeom prst="rect">
                  <a:avLst/>
                </a:prstGeom>
                <a:solidFill>
                  <a:srgbClr val="FFDF00"/>
                </a:solidFill>
                <a:ln w="9360">
                  <a:noFill/>
                </a:ln>
              </p:spPr>
              <p:style>
                <a:lnRef idx="0">
                  <a:scrgbClr r="0" g="0" b="0"/>
                </a:lnRef>
                <a:fillRef idx="0">
                  <a:scrgbClr r="0" g="0" b="0"/>
                </a:fillRef>
                <a:effectRef idx="0">
                  <a:scrgbClr r="0" g="0" b="0"/>
                </a:effectRef>
                <a:fontRef idx="minor"/>
              </p:style>
            </p:sp>
            <p:sp>
              <p:nvSpPr>
                <p:cNvPr id="1969" name="CustomShape 1300"/>
                <p:cNvSpPr/>
                <p:nvPr/>
              </p:nvSpPr>
              <p:spPr>
                <a:xfrm>
                  <a:off x="7943760" y="2952720"/>
                  <a:ext cx="266400" cy="9000"/>
                </a:xfrm>
                <a:prstGeom prst="rect">
                  <a:avLst/>
                </a:prstGeom>
                <a:solidFill>
                  <a:srgbClr val="FFDE00"/>
                </a:solidFill>
                <a:ln w="9360">
                  <a:noFill/>
                </a:ln>
              </p:spPr>
              <p:style>
                <a:lnRef idx="0">
                  <a:scrgbClr r="0" g="0" b="0"/>
                </a:lnRef>
                <a:fillRef idx="0">
                  <a:scrgbClr r="0" g="0" b="0"/>
                </a:fillRef>
                <a:effectRef idx="0">
                  <a:scrgbClr r="0" g="0" b="0"/>
                </a:effectRef>
                <a:fontRef idx="minor"/>
              </p:style>
            </p:sp>
            <p:sp>
              <p:nvSpPr>
                <p:cNvPr id="1970" name="CustomShape 1301"/>
                <p:cNvSpPr/>
                <p:nvPr/>
              </p:nvSpPr>
              <p:spPr>
                <a:xfrm>
                  <a:off x="7943760" y="2962440"/>
                  <a:ext cx="266400" cy="9000"/>
                </a:xfrm>
                <a:prstGeom prst="rect">
                  <a:avLst/>
                </a:prstGeom>
                <a:solidFill>
                  <a:srgbClr val="FFDE00"/>
                </a:solidFill>
                <a:ln w="9360">
                  <a:noFill/>
                </a:ln>
              </p:spPr>
              <p:style>
                <a:lnRef idx="0">
                  <a:scrgbClr r="0" g="0" b="0"/>
                </a:lnRef>
                <a:fillRef idx="0">
                  <a:scrgbClr r="0" g="0" b="0"/>
                </a:fillRef>
                <a:effectRef idx="0">
                  <a:scrgbClr r="0" g="0" b="0"/>
                </a:effectRef>
                <a:fontRef idx="minor"/>
              </p:style>
            </p:sp>
            <p:sp>
              <p:nvSpPr>
                <p:cNvPr id="1971" name="CustomShape 1302"/>
                <p:cNvSpPr/>
                <p:nvPr/>
              </p:nvSpPr>
              <p:spPr>
                <a:xfrm>
                  <a:off x="7943760" y="2971800"/>
                  <a:ext cx="266400" cy="18720"/>
                </a:xfrm>
                <a:prstGeom prst="rect">
                  <a:avLst/>
                </a:prstGeom>
                <a:solidFill>
                  <a:srgbClr val="FFDD00"/>
                </a:solidFill>
                <a:ln w="9360">
                  <a:noFill/>
                </a:ln>
              </p:spPr>
              <p:style>
                <a:lnRef idx="0">
                  <a:scrgbClr r="0" g="0" b="0"/>
                </a:lnRef>
                <a:fillRef idx="0">
                  <a:scrgbClr r="0" g="0" b="0"/>
                </a:fillRef>
                <a:effectRef idx="0">
                  <a:scrgbClr r="0" g="0" b="0"/>
                </a:effectRef>
                <a:fontRef idx="minor"/>
              </p:style>
            </p:sp>
            <p:sp>
              <p:nvSpPr>
                <p:cNvPr id="1972" name="CustomShape 1303"/>
                <p:cNvSpPr/>
                <p:nvPr/>
              </p:nvSpPr>
              <p:spPr>
                <a:xfrm>
                  <a:off x="7943760" y="2990880"/>
                  <a:ext cx="266400" cy="9000"/>
                </a:xfrm>
                <a:prstGeom prst="rect">
                  <a:avLst/>
                </a:prstGeom>
                <a:solidFill>
                  <a:srgbClr val="FFDC00"/>
                </a:solidFill>
                <a:ln w="9360">
                  <a:noFill/>
                </a:ln>
              </p:spPr>
              <p:style>
                <a:lnRef idx="0">
                  <a:scrgbClr r="0" g="0" b="0"/>
                </a:lnRef>
                <a:fillRef idx="0">
                  <a:scrgbClr r="0" g="0" b="0"/>
                </a:fillRef>
                <a:effectRef idx="0">
                  <a:scrgbClr r="0" g="0" b="0"/>
                </a:effectRef>
                <a:fontRef idx="minor"/>
              </p:style>
            </p:sp>
            <p:sp>
              <p:nvSpPr>
                <p:cNvPr id="1973" name="CustomShape 1304"/>
                <p:cNvSpPr/>
                <p:nvPr/>
              </p:nvSpPr>
              <p:spPr>
                <a:xfrm>
                  <a:off x="7943760" y="3000240"/>
                  <a:ext cx="266400" cy="9000"/>
                </a:xfrm>
                <a:prstGeom prst="rect">
                  <a:avLst/>
                </a:prstGeom>
                <a:solidFill>
                  <a:srgbClr val="FFDB00"/>
                </a:solidFill>
                <a:ln w="9360">
                  <a:noFill/>
                </a:ln>
              </p:spPr>
              <p:style>
                <a:lnRef idx="0">
                  <a:scrgbClr r="0" g="0" b="0"/>
                </a:lnRef>
                <a:fillRef idx="0">
                  <a:scrgbClr r="0" g="0" b="0"/>
                </a:fillRef>
                <a:effectRef idx="0">
                  <a:scrgbClr r="0" g="0" b="0"/>
                </a:effectRef>
                <a:fontRef idx="minor"/>
              </p:style>
            </p:sp>
            <p:sp>
              <p:nvSpPr>
                <p:cNvPr id="1974" name="CustomShape 1305"/>
                <p:cNvSpPr/>
                <p:nvPr/>
              </p:nvSpPr>
              <p:spPr>
                <a:xfrm>
                  <a:off x="7943760" y="3009960"/>
                  <a:ext cx="266400" cy="9000"/>
                </a:xfrm>
                <a:prstGeom prst="rect">
                  <a:avLst/>
                </a:prstGeom>
                <a:solidFill>
                  <a:srgbClr val="FFDB00"/>
                </a:solidFill>
                <a:ln w="9360">
                  <a:noFill/>
                </a:ln>
              </p:spPr>
              <p:style>
                <a:lnRef idx="0">
                  <a:scrgbClr r="0" g="0" b="0"/>
                </a:lnRef>
                <a:fillRef idx="0">
                  <a:scrgbClr r="0" g="0" b="0"/>
                </a:fillRef>
                <a:effectRef idx="0">
                  <a:scrgbClr r="0" g="0" b="0"/>
                </a:effectRef>
                <a:fontRef idx="minor"/>
              </p:style>
            </p:sp>
            <p:sp>
              <p:nvSpPr>
                <p:cNvPr id="1975" name="CustomShape 1306"/>
                <p:cNvSpPr/>
                <p:nvPr/>
              </p:nvSpPr>
              <p:spPr>
                <a:xfrm>
                  <a:off x="7943760" y="3019320"/>
                  <a:ext cx="266400" cy="18720"/>
                </a:xfrm>
                <a:prstGeom prst="rect">
                  <a:avLst/>
                </a:prstGeom>
                <a:solidFill>
                  <a:srgbClr val="FFDA00"/>
                </a:solidFill>
                <a:ln w="9360">
                  <a:noFill/>
                </a:ln>
              </p:spPr>
              <p:style>
                <a:lnRef idx="0">
                  <a:scrgbClr r="0" g="0" b="0"/>
                </a:lnRef>
                <a:fillRef idx="0">
                  <a:scrgbClr r="0" g="0" b="0"/>
                </a:fillRef>
                <a:effectRef idx="0">
                  <a:scrgbClr r="0" g="0" b="0"/>
                </a:effectRef>
                <a:fontRef idx="minor"/>
              </p:style>
            </p:sp>
            <p:sp>
              <p:nvSpPr>
                <p:cNvPr id="1976" name="CustomShape 1307"/>
                <p:cNvSpPr/>
                <p:nvPr/>
              </p:nvSpPr>
              <p:spPr>
                <a:xfrm>
                  <a:off x="7943760" y="3038400"/>
                  <a:ext cx="266400" cy="9000"/>
                </a:xfrm>
                <a:prstGeom prst="rect">
                  <a:avLst/>
                </a:prstGeom>
                <a:solidFill>
                  <a:srgbClr val="FFD900"/>
                </a:solidFill>
                <a:ln w="9360">
                  <a:noFill/>
                </a:ln>
              </p:spPr>
              <p:style>
                <a:lnRef idx="0">
                  <a:scrgbClr r="0" g="0" b="0"/>
                </a:lnRef>
                <a:fillRef idx="0">
                  <a:scrgbClr r="0" g="0" b="0"/>
                </a:fillRef>
                <a:effectRef idx="0">
                  <a:scrgbClr r="0" g="0" b="0"/>
                </a:effectRef>
                <a:fontRef idx="minor"/>
              </p:style>
            </p:sp>
            <p:sp>
              <p:nvSpPr>
                <p:cNvPr id="1977" name="CustomShape 1308"/>
                <p:cNvSpPr/>
                <p:nvPr/>
              </p:nvSpPr>
              <p:spPr>
                <a:xfrm>
                  <a:off x="7943760" y="3048120"/>
                  <a:ext cx="266400" cy="9000"/>
                </a:xfrm>
                <a:prstGeom prst="rect">
                  <a:avLst/>
                </a:prstGeom>
                <a:solidFill>
                  <a:srgbClr val="FFD800"/>
                </a:solidFill>
                <a:ln w="9360">
                  <a:noFill/>
                </a:ln>
              </p:spPr>
              <p:style>
                <a:lnRef idx="0">
                  <a:scrgbClr r="0" g="0" b="0"/>
                </a:lnRef>
                <a:fillRef idx="0">
                  <a:scrgbClr r="0" g="0" b="0"/>
                </a:fillRef>
                <a:effectRef idx="0">
                  <a:scrgbClr r="0" g="0" b="0"/>
                </a:effectRef>
                <a:fontRef idx="minor"/>
              </p:style>
            </p:sp>
            <p:sp>
              <p:nvSpPr>
                <p:cNvPr id="1978" name="CustomShape 1309"/>
                <p:cNvSpPr/>
                <p:nvPr/>
              </p:nvSpPr>
              <p:spPr>
                <a:xfrm>
                  <a:off x="7943760" y="3057480"/>
                  <a:ext cx="266400" cy="18720"/>
                </a:xfrm>
                <a:prstGeom prst="rect">
                  <a:avLst/>
                </a:prstGeom>
                <a:solidFill>
                  <a:srgbClr val="FFD700"/>
                </a:solidFill>
                <a:ln w="9360">
                  <a:noFill/>
                </a:ln>
              </p:spPr>
              <p:style>
                <a:lnRef idx="0">
                  <a:scrgbClr r="0" g="0" b="0"/>
                </a:lnRef>
                <a:fillRef idx="0">
                  <a:scrgbClr r="0" g="0" b="0"/>
                </a:fillRef>
                <a:effectRef idx="0">
                  <a:scrgbClr r="0" g="0" b="0"/>
                </a:effectRef>
                <a:fontRef idx="minor"/>
              </p:style>
            </p:sp>
            <p:sp>
              <p:nvSpPr>
                <p:cNvPr id="1979" name="CustomShape 1310"/>
                <p:cNvSpPr/>
                <p:nvPr/>
              </p:nvSpPr>
              <p:spPr>
                <a:xfrm>
                  <a:off x="7943760" y="3076560"/>
                  <a:ext cx="266400" cy="9000"/>
                </a:xfrm>
                <a:prstGeom prst="rect">
                  <a:avLst/>
                </a:prstGeom>
                <a:solidFill>
                  <a:srgbClr val="FFD600"/>
                </a:solidFill>
                <a:ln w="9360">
                  <a:noFill/>
                </a:ln>
              </p:spPr>
              <p:style>
                <a:lnRef idx="0">
                  <a:scrgbClr r="0" g="0" b="0"/>
                </a:lnRef>
                <a:fillRef idx="0">
                  <a:scrgbClr r="0" g="0" b="0"/>
                </a:fillRef>
                <a:effectRef idx="0">
                  <a:scrgbClr r="0" g="0" b="0"/>
                </a:effectRef>
                <a:fontRef idx="minor"/>
              </p:style>
            </p:sp>
            <p:sp>
              <p:nvSpPr>
                <p:cNvPr id="1980" name="CustomShape 1311"/>
                <p:cNvSpPr/>
                <p:nvPr/>
              </p:nvSpPr>
              <p:spPr>
                <a:xfrm>
                  <a:off x="7943760" y="3086280"/>
                  <a:ext cx="266400" cy="9000"/>
                </a:xfrm>
                <a:prstGeom prst="rect">
                  <a:avLst/>
                </a:prstGeom>
                <a:solidFill>
                  <a:srgbClr val="FFD500"/>
                </a:solidFill>
                <a:ln w="9360">
                  <a:noFill/>
                </a:ln>
              </p:spPr>
              <p:style>
                <a:lnRef idx="0">
                  <a:scrgbClr r="0" g="0" b="0"/>
                </a:lnRef>
                <a:fillRef idx="0">
                  <a:scrgbClr r="0" g="0" b="0"/>
                </a:fillRef>
                <a:effectRef idx="0">
                  <a:scrgbClr r="0" g="0" b="0"/>
                </a:effectRef>
                <a:fontRef idx="minor"/>
              </p:style>
            </p:sp>
            <p:sp>
              <p:nvSpPr>
                <p:cNvPr id="1981" name="CustomShape 1312"/>
                <p:cNvSpPr/>
                <p:nvPr/>
              </p:nvSpPr>
              <p:spPr>
                <a:xfrm>
                  <a:off x="7943760" y="3095640"/>
                  <a:ext cx="266400" cy="18720"/>
                </a:xfrm>
                <a:prstGeom prst="rect">
                  <a:avLst/>
                </a:prstGeom>
                <a:solidFill>
                  <a:srgbClr val="FFD500"/>
                </a:solidFill>
                <a:ln w="9360">
                  <a:noFill/>
                </a:ln>
              </p:spPr>
              <p:style>
                <a:lnRef idx="0">
                  <a:scrgbClr r="0" g="0" b="0"/>
                </a:lnRef>
                <a:fillRef idx="0">
                  <a:scrgbClr r="0" g="0" b="0"/>
                </a:fillRef>
                <a:effectRef idx="0">
                  <a:scrgbClr r="0" g="0" b="0"/>
                </a:effectRef>
                <a:fontRef idx="minor"/>
              </p:style>
            </p:sp>
            <p:sp>
              <p:nvSpPr>
                <p:cNvPr id="1982" name="CustomShape 1313"/>
                <p:cNvSpPr/>
                <p:nvPr/>
              </p:nvSpPr>
              <p:spPr>
                <a:xfrm>
                  <a:off x="7943760" y="3114720"/>
                  <a:ext cx="266400" cy="9000"/>
                </a:xfrm>
                <a:prstGeom prst="rect">
                  <a:avLst/>
                </a:prstGeom>
                <a:solidFill>
                  <a:srgbClr val="FFD400"/>
                </a:solidFill>
                <a:ln w="9360">
                  <a:noFill/>
                </a:ln>
              </p:spPr>
              <p:style>
                <a:lnRef idx="0">
                  <a:scrgbClr r="0" g="0" b="0"/>
                </a:lnRef>
                <a:fillRef idx="0">
                  <a:scrgbClr r="0" g="0" b="0"/>
                </a:fillRef>
                <a:effectRef idx="0">
                  <a:scrgbClr r="0" g="0" b="0"/>
                </a:effectRef>
                <a:fontRef idx="minor"/>
              </p:style>
            </p:sp>
            <p:sp>
              <p:nvSpPr>
                <p:cNvPr id="1983" name="CustomShape 1314"/>
                <p:cNvSpPr/>
                <p:nvPr/>
              </p:nvSpPr>
              <p:spPr>
                <a:xfrm>
                  <a:off x="7943760" y="3124080"/>
                  <a:ext cx="266400" cy="9000"/>
                </a:xfrm>
                <a:prstGeom prst="rect">
                  <a:avLst/>
                </a:prstGeom>
                <a:solidFill>
                  <a:srgbClr val="FFD300"/>
                </a:solidFill>
                <a:ln w="9360">
                  <a:noFill/>
                </a:ln>
              </p:spPr>
              <p:style>
                <a:lnRef idx="0">
                  <a:scrgbClr r="0" g="0" b="0"/>
                </a:lnRef>
                <a:fillRef idx="0">
                  <a:scrgbClr r="0" g="0" b="0"/>
                </a:fillRef>
                <a:effectRef idx="0">
                  <a:scrgbClr r="0" g="0" b="0"/>
                </a:effectRef>
                <a:fontRef idx="minor"/>
              </p:style>
            </p:sp>
            <p:sp>
              <p:nvSpPr>
                <p:cNvPr id="1984" name="CustomShape 1315"/>
                <p:cNvSpPr/>
                <p:nvPr/>
              </p:nvSpPr>
              <p:spPr>
                <a:xfrm>
                  <a:off x="7943760" y="3133800"/>
                  <a:ext cx="266400" cy="18720"/>
                </a:xfrm>
                <a:prstGeom prst="rect">
                  <a:avLst/>
                </a:prstGeom>
                <a:solidFill>
                  <a:srgbClr val="FFD200"/>
                </a:solidFill>
                <a:ln w="9360">
                  <a:noFill/>
                </a:ln>
              </p:spPr>
              <p:style>
                <a:lnRef idx="0">
                  <a:scrgbClr r="0" g="0" b="0"/>
                </a:lnRef>
                <a:fillRef idx="0">
                  <a:scrgbClr r="0" g="0" b="0"/>
                </a:fillRef>
                <a:effectRef idx="0">
                  <a:scrgbClr r="0" g="0" b="0"/>
                </a:effectRef>
                <a:fontRef idx="minor"/>
              </p:style>
            </p:sp>
            <p:sp>
              <p:nvSpPr>
                <p:cNvPr id="1985" name="CustomShape 1316"/>
                <p:cNvSpPr/>
                <p:nvPr/>
              </p:nvSpPr>
              <p:spPr>
                <a:xfrm>
                  <a:off x="7943760" y="3152880"/>
                  <a:ext cx="266400" cy="9000"/>
                </a:xfrm>
                <a:prstGeom prst="rect">
                  <a:avLst/>
                </a:prstGeom>
                <a:solidFill>
                  <a:srgbClr val="FFD100"/>
                </a:solidFill>
                <a:ln w="9360">
                  <a:noFill/>
                </a:ln>
              </p:spPr>
              <p:style>
                <a:lnRef idx="0">
                  <a:scrgbClr r="0" g="0" b="0"/>
                </a:lnRef>
                <a:fillRef idx="0">
                  <a:scrgbClr r="0" g="0" b="0"/>
                </a:fillRef>
                <a:effectRef idx="0">
                  <a:scrgbClr r="0" g="0" b="0"/>
                </a:effectRef>
                <a:fontRef idx="minor"/>
              </p:style>
            </p:sp>
            <p:sp>
              <p:nvSpPr>
                <p:cNvPr id="1986" name="CustomShape 1317"/>
                <p:cNvSpPr/>
                <p:nvPr/>
              </p:nvSpPr>
              <p:spPr>
                <a:xfrm>
                  <a:off x="7943760" y="3162240"/>
                  <a:ext cx="266400" cy="9000"/>
                </a:xfrm>
                <a:prstGeom prst="rect">
                  <a:avLst/>
                </a:prstGeom>
                <a:solidFill>
                  <a:srgbClr val="FFD000"/>
                </a:solidFill>
                <a:ln w="9360">
                  <a:noFill/>
                </a:ln>
              </p:spPr>
              <p:style>
                <a:lnRef idx="0">
                  <a:scrgbClr r="0" g="0" b="0"/>
                </a:lnRef>
                <a:fillRef idx="0">
                  <a:scrgbClr r="0" g="0" b="0"/>
                </a:fillRef>
                <a:effectRef idx="0">
                  <a:scrgbClr r="0" g="0" b="0"/>
                </a:effectRef>
                <a:fontRef idx="minor"/>
              </p:style>
            </p:sp>
            <p:sp>
              <p:nvSpPr>
                <p:cNvPr id="1987" name="CustomShape 1318"/>
                <p:cNvSpPr/>
                <p:nvPr/>
              </p:nvSpPr>
              <p:spPr>
                <a:xfrm>
                  <a:off x="7943760" y="3171960"/>
                  <a:ext cx="266400" cy="18720"/>
                </a:xfrm>
                <a:prstGeom prst="rect">
                  <a:avLst/>
                </a:prstGeom>
                <a:solidFill>
                  <a:srgbClr val="FFCF00"/>
                </a:solidFill>
                <a:ln w="9360">
                  <a:noFill/>
                </a:ln>
              </p:spPr>
              <p:style>
                <a:lnRef idx="0">
                  <a:scrgbClr r="0" g="0" b="0"/>
                </a:lnRef>
                <a:fillRef idx="0">
                  <a:scrgbClr r="0" g="0" b="0"/>
                </a:fillRef>
                <a:effectRef idx="0">
                  <a:scrgbClr r="0" g="0" b="0"/>
                </a:effectRef>
                <a:fontRef idx="minor"/>
              </p:style>
            </p:sp>
            <p:sp>
              <p:nvSpPr>
                <p:cNvPr id="1988" name="CustomShape 1319"/>
                <p:cNvSpPr/>
                <p:nvPr/>
              </p:nvSpPr>
              <p:spPr>
                <a:xfrm>
                  <a:off x="7943760" y="3191040"/>
                  <a:ext cx="266400" cy="9000"/>
                </a:xfrm>
                <a:prstGeom prst="rect">
                  <a:avLst/>
                </a:prstGeom>
                <a:solidFill>
                  <a:srgbClr val="FFCE00"/>
                </a:solidFill>
                <a:ln w="9360">
                  <a:noFill/>
                </a:ln>
              </p:spPr>
              <p:style>
                <a:lnRef idx="0">
                  <a:scrgbClr r="0" g="0" b="0"/>
                </a:lnRef>
                <a:fillRef idx="0">
                  <a:scrgbClr r="0" g="0" b="0"/>
                </a:fillRef>
                <a:effectRef idx="0">
                  <a:scrgbClr r="0" g="0" b="0"/>
                </a:effectRef>
                <a:fontRef idx="minor"/>
              </p:style>
            </p:sp>
            <p:sp>
              <p:nvSpPr>
                <p:cNvPr id="1989" name="CustomShape 1320"/>
                <p:cNvSpPr/>
                <p:nvPr/>
              </p:nvSpPr>
              <p:spPr>
                <a:xfrm>
                  <a:off x="7943760" y="3200400"/>
                  <a:ext cx="266400" cy="9000"/>
                </a:xfrm>
                <a:prstGeom prst="rect">
                  <a:avLst/>
                </a:prstGeom>
                <a:solidFill>
                  <a:srgbClr val="FFCD00"/>
                </a:solidFill>
                <a:ln w="9360">
                  <a:noFill/>
                </a:ln>
              </p:spPr>
              <p:style>
                <a:lnRef idx="0">
                  <a:scrgbClr r="0" g="0" b="0"/>
                </a:lnRef>
                <a:fillRef idx="0">
                  <a:scrgbClr r="0" g="0" b="0"/>
                </a:fillRef>
                <a:effectRef idx="0">
                  <a:scrgbClr r="0" g="0" b="0"/>
                </a:effectRef>
                <a:fontRef idx="minor"/>
              </p:style>
            </p:sp>
            <p:sp>
              <p:nvSpPr>
                <p:cNvPr id="1990" name="CustomShape 1321"/>
                <p:cNvSpPr/>
                <p:nvPr/>
              </p:nvSpPr>
              <p:spPr>
                <a:xfrm>
                  <a:off x="7943760" y="3209760"/>
                  <a:ext cx="266400" cy="18720"/>
                </a:xfrm>
                <a:prstGeom prst="rect">
                  <a:avLst/>
                </a:prstGeom>
                <a:solidFill>
                  <a:srgbClr val="FFCC00"/>
                </a:solidFill>
                <a:ln w="9360">
                  <a:noFill/>
                </a:ln>
              </p:spPr>
              <p:style>
                <a:lnRef idx="0">
                  <a:scrgbClr r="0" g="0" b="0"/>
                </a:lnRef>
                <a:fillRef idx="0">
                  <a:scrgbClr r="0" g="0" b="0"/>
                </a:fillRef>
                <a:effectRef idx="0">
                  <a:scrgbClr r="0" g="0" b="0"/>
                </a:effectRef>
                <a:fontRef idx="minor"/>
              </p:style>
            </p:sp>
            <p:sp>
              <p:nvSpPr>
                <p:cNvPr id="1991" name="CustomShape 1322"/>
                <p:cNvSpPr/>
                <p:nvPr/>
              </p:nvSpPr>
              <p:spPr>
                <a:xfrm>
                  <a:off x="7943760" y="3228840"/>
                  <a:ext cx="266400" cy="9000"/>
                </a:xfrm>
                <a:prstGeom prst="rect">
                  <a:avLst/>
                </a:prstGeom>
                <a:solidFill>
                  <a:srgbClr val="FFCB00"/>
                </a:solidFill>
                <a:ln w="9360">
                  <a:noFill/>
                </a:ln>
              </p:spPr>
              <p:style>
                <a:lnRef idx="0">
                  <a:scrgbClr r="0" g="0" b="0"/>
                </a:lnRef>
                <a:fillRef idx="0">
                  <a:scrgbClr r="0" g="0" b="0"/>
                </a:fillRef>
                <a:effectRef idx="0">
                  <a:scrgbClr r="0" g="0" b="0"/>
                </a:effectRef>
                <a:fontRef idx="minor"/>
              </p:style>
            </p:sp>
            <p:sp>
              <p:nvSpPr>
                <p:cNvPr id="1992" name="CustomShape 1323"/>
                <p:cNvSpPr/>
                <p:nvPr/>
              </p:nvSpPr>
              <p:spPr>
                <a:xfrm>
                  <a:off x="7943760" y="3238560"/>
                  <a:ext cx="266400" cy="9000"/>
                </a:xfrm>
                <a:prstGeom prst="rect">
                  <a:avLst/>
                </a:prstGeom>
                <a:solidFill>
                  <a:srgbClr val="FFCA00"/>
                </a:solidFill>
                <a:ln w="9360">
                  <a:noFill/>
                </a:ln>
              </p:spPr>
              <p:style>
                <a:lnRef idx="0">
                  <a:scrgbClr r="0" g="0" b="0"/>
                </a:lnRef>
                <a:fillRef idx="0">
                  <a:scrgbClr r="0" g="0" b="0"/>
                </a:fillRef>
                <a:effectRef idx="0">
                  <a:scrgbClr r="0" g="0" b="0"/>
                </a:effectRef>
                <a:fontRef idx="minor"/>
              </p:style>
            </p:sp>
            <p:sp>
              <p:nvSpPr>
                <p:cNvPr id="1993" name="CustomShape 1324"/>
                <p:cNvSpPr/>
                <p:nvPr/>
              </p:nvSpPr>
              <p:spPr>
                <a:xfrm>
                  <a:off x="7943760" y="3247920"/>
                  <a:ext cx="266400" cy="9000"/>
                </a:xfrm>
                <a:prstGeom prst="rect">
                  <a:avLst/>
                </a:prstGeom>
                <a:solidFill>
                  <a:srgbClr val="FFC900"/>
                </a:solidFill>
                <a:ln w="9360">
                  <a:noFill/>
                </a:ln>
              </p:spPr>
              <p:style>
                <a:lnRef idx="0">
                  <a:scrgbClr r="0" g="0" b="0"/>
                </a:lnRef>
                <a:fillRef idx="0">
                  <a:scrgbClr r="0" g="0" b="0"/>
                </a:fillRef>
                <a:effectRef idx="0">
                  <a:scrgbClr r="0" g="0" b="0"/>
                </a:effectRef>
                <a:fontRef idx="minor"/>
              </p:style>
            </p:sp>
            <p:sp>
              <p:nvSpPr>
                <p:cNvPr id="1994" name="CustomShape 1325"/>
                <p:cNvSpPr/>
                <p:nvPr/>
              </p:nvSpPr>
              <p:spPr>
                <a:xfrm>
                  <a:off x="7943760" y="3257640"/>
                  <a:ext cx="266400" cy="18720"/>
                </a:xfrm>
                <a:prstGeom prst="rect">
                  <a:avLst/>
                </a:prstGeom>
                <a:solidFill>
                  <a:srgbClr val="FFC800"/>
                </a:solidFill>
                <a:ln w="9360">
                  <a:noFill/>
                </a:ln>
              </p:spPr>
              <p:style>
                <a:lnRef idx="0">
                  <a:scrgbClr r="0" g="0" b="0"/>
                </a:lnRef>
                <a:fillRef idx="0">
                  <a:scrgbClr r="0" g="0" b="0"/>
                </a:fillRef>
                <a:effectRef idx="0">
                  <a:scrgbClr r="0" g="0" b="0"/>
                </a:effectRef>
                <a:fontRef idx="minor"/>
              </p:style>
            </p:sp>
            <p:sp>
              <p:nvSpPr>
                <p:cNvPr id="1995" name="CustomShape 1326"/>
                <p:cNvSpPr/>
                <p:nvPr/>
              </p:nvSpPr>
              <p:spPr>
                <a:xfrm>
                  <a:off x="7943760" y="3276720"/>
                  <a:ext cx="266400" cy="9000"/>
                </a:xfrm>
                <a:prstGeom prst="rect">
                  <a:avLst/>
                </a:prstGeom>
                <a:solidFill>
                  <a:srgbClr val="FFC700"/>
                </a:solidFill>
                <a:ln w="9360">
                  <a:noFill/>
                </a:ln>
              </p:spPr>
              <p:style>
                <a:lnRef idx="0">
                  <a:scrgbClr r="0" g="0" b="0"/>
                </a:lnRef>
                <a:fillRef idx="0">
                  <a:scrgbClr r="0" g="0" b="0"/>
                </a:fillRef>
                <a:effectRef idx="0">
                  <a:scrgbClr r="0" g="0" b="0"/>
                </a:effectRef>
                <a:fontRef idx="minor"/>
              </p:style>
            </p:sp>
            <p:sp>
              <p:nvSpPr>
                <p:cNvPr id="1996" name="CustomShape 1327"/>
                <p:cNvSpPr/>
                <p:nvPr/>
              </p:nvSpPr>
              <p:spPr>
                <a:xfrm>
                  <a:off x="7943760" y="3286080"/>
                  <a:ext cx="266400" cy="9000"/>
                </a:xfrm>
                <a:prstGeom prst="rect">
                  <a:avLst/>
                </a:prstGeom>
                <a:solidFill>
                  <a:srgbClr val="FFC600"/>
                </a:solidFill>
                <a:ln w="9360">
                  <a:noFill/>
                </a:ln>
              </p:spPr>
              <p:style>
                <a:lnRef idx="0">
                  <a:scrgbClr r="0" g="0" b="0"/>
                </a:lnRef>
                <a:fillRef idx="0">
                  <a:scrgbClr r="0" g="0" b="0"/>
                </a:fillRef>
                <a:effectRef idx="0">
                  <a:scrgbClr r="0" g="0" b="0"/>
                </a:effectRef>
                <a:fontRef idx="minor"/>
              </p:style>
            </p:sp>
            <p:sp>
              <p:nvSpPr>
                <p:cNvPr id="1997" name="CustomShape 1328"/>
                <p:cNvSpPr/>
                <p:nvPr/>
              </p:nvSpPr>
              <p:spPr>
                <a:xfrm>
                  <a:off x="7943760" y="3295800"/>
                  <a:ext cx="266400" cy="18720"/>
                </a:xfrm>
                <a:prstGeom prst="rect">
                  <a:avLst/>
                </a:prstGeom>
                <a:solidFill>
                  <a:srgbClr val="FFC500"/>
                </a:solidFill>
                <a:ln w="9360">
                  <a:noFill/>
                </a:ln>
              </p:spPr>
              <p:style>
                <a:lnRef idx="0">
                  <a:scrgbClr r="0" g="0" b="0"/>
                </a:lnRef>
                <a:fillRef idx="0">
                  <a:scrgbClr r="0" g="0" b="0"/>
                </a:fillRef>
                <a:effectRef idx="0">
                  <a:scrgbClr r="0" g="0" b="0"/>
                </a:effectRef>
                <a:fontRef idx="minor"/>
              </p:style>
            </p:sp>
            <p:sp>
              <p:nvSpPr>
                <p:cNvPr id="1998" name="CustomShape 1329"/>
                <p:cNvSpPr/>
                <p:nvPr/>
              </p:nvSpPr>
              <p:spPr>
                <a:xfrm>
                  <a:off x="7943760" y="3314880"/>
                  <a:ext cx="266400" cy="9000"/>
                </a:xfrm>
                <a:prstGeom prst="rect">
                  <a:avLst/>
                </a:prstGeom>
                <a:solidFill>
                  <a:srgbClr val="FFC400"/>
                </a:solidFill>
                <a:ln w="9360">
                  <a:noFill/>
                </a:ln>
              </p:spPr>
              <p:style>
                <a:lnRef idx="0">
                  <a:scrgbClr r="0" g="0" b="0"/>
                </a:lnRef>
                <a:fillRef idx="0">
                  <a:scrgbClr r="0" g="0" b="0"/>
                </a:fillRef>
                <a:effectRef idx="0">
                  <a:scrgbClr r="0" g="0" b="0"/>
                </a:effectRef>
                <a:fontRef idx="minor"/>
              </p:style>
            </p:sp>
            <p:sp>
              <p:nvSpPr>
                <p:cNvPr id="1999" name="CustomShape 1330"/>
                <p:cNvSpPr/>
                <p:nvPr/>
              </p:nvSpPr>
              <p:spPr>
                <a:xfrm>
                  <a:off x="7943760" y="3324240"/>
                  <a:ext cx="266400" cy="9000"/>
                </a:xfrm>
                <a:prstGeom prst="rect">
                  <a:avLst/>
                </a:prstGeom>
                <a:solidFill>
                  <a:srgbClr val="FFC300"/>
                </a:solidFill>
                <a:ln w="9360">
                  <a:noFill/>
                </a:ln>
              </p:spPr>
              <p:style>
                <a:lnRef idx="0">
                  <a:scrgbClr r="0" g="0" b="0"/>
                </a:lnRef>
                <a:fillRef idx="0">
                  <a:scrgbClr r="0" g="0" b="0"/>
                </a:fillRef>
                <a:effectRef idx="0">
                  <a:scrgbClr r="0" g="0" b="0"/>
                </a:effectRef>
                <a:fontRef idx="minor"/>
              </p:style>
            </p:sp>
            <p:sp>
              <p:nvSpPr>
                <p:cNvPr id="2000" name="CustomShape 1331"/>
                <p:cNvSpPr/>
                <p:nvPr/>
              </p:nvSpPr>
              <p:spPr>
                <a:xfrm>
                  <a:off x="7943760" y="3333600"/>
                  <a:ext cx="266400" cy="18720"/>
                </a:xfrm>
                <a:prstGeom prst="rect">
                  <a:avLst/>
                </a:prstGeom>
                <a:solidFill>
                  <a:srgbClr val="FFC200"/>
                </a:solidFill>
                <a:ln w="9360">
                  <a:noFill/>
                </a:ln>
              </p:spPr>
              <p:style>
                <a:lnRef idx="0">
                  <a:scrgbClr r="0" g="0" b="0"/>
                </a:lnRef>
                <a:fillRef idx="0">
                  <a:scrgbClr r="0" g="0" b="0"/>
                </a:fillRef>
                <a:effectRef idx="0">
                  <a:scrgbClr r="0" g="0" b="0"/>
                </a:effectRef>
                <a:fontRef idx="minor"/>
              </p:style>
            </p:sp>
            <p:sp>
              <p:nvSpPr>
                <p:cNvPr id="2001" name="CustomShape 1332"/>
                <p:cNvSpPr/>
                <p:nvPr/>
              </p:nvSpPr>
              <p:spPr>
                <a:xfrm>
                  <a:off x="7943760" y="3352680"/>
                  <a:ext cx="266400" cy="9000"/>
                </a:xfrm>
                <a:prstGeom prst="rect">
                  <a:avLst/>
                </a:prstGeom>
                <a:solidFill>
                  <a:srgbClr val="FFC100"/>
                </a:solidFill>
                <a:ln w="9360">
                  <a:noFill/>
                </a:ln>
              </p:spPr>
              <p:style>
                <a:lnRef idx="0">
                  <a:scrgbClr r="0" g="0" b="0"/>
                </a:lnRef>
                <a:fillRef idx="0">
                  <a:scrgbClr r="0" g="0" b="0"/>
                </a:fillRef>
                <a:effectRef idx="0">
                  <a:scrgbClr r="0" g="0" b="0"/>
                </a:effectRef>
                <a:fontRef idx="minor"/>
              </p:style>
            </p:sp>
            <p:sp>
              <p:nvSpPr>
                <p:cNvPr id="2002" name="CustomShape 1333"/>
                <p:cNvSpPr/>
                <p:nvPr/>
              </p:nvSpPr>
              <p:spPr>
                <a:xfrm>
                  <a:off x="7943760" y="3362400"/>
                  <a:ext cx="266400" cy="9000"/>
                </a:xfrm>
                <a:prstGeom prst="rect">
                  <a:avLst/>
                </a:prstGeom>
                <a:solidFill>
                  <a:srgbClr val="FFC000"/>
                </a:solidFill>
                <a:ln w="9360">
                  <a:noFill/>
                </a:ln>
              </p:spPr>
              <p:style>
                <a:lnRef idx="0">
                  <a:scrgbClr r="0" g="0" b="0"/>
                </a:lnRef>
                <a:fillRef idx="0">
                  <a:scrgbClr r="0" g="0" b="0"/>
                </a:fillRef>
                <a:effectRef idx="0">
                  <a:scrgbClr r="0" g="0" b="0"/>
                </a:effectRef>
                <a:fontRef idx="minor"/>
              </p:style>
            </p:sp>
            <p:sp>
              <p:nvSpPr>
                <p:cNvPr id="2003" name="CustomShape 1334"/>
                <p:cNvSpPr/>
                <p:nvPr/>
              </p:nvSpPr>
              <p:spPr>
                <a:xfrm>
                  <a:off x="7943760" y="3371760"/>
                  <a:ext cx="266400" cy="18720"/>
                </a:xfrm>
                <a:prstGeom prst="rect">
                  <a:avLst/>
                </a:prstGeom>
                <a:solidFill>
                  <a:srgbClr val="FFBF00"/>
                </a:solidFill>
                <a:ln w="9360">
                  <a:noFill/>
                </a:ln>
              </p:spPr>
              <p:style>
                <a:lnRef idx="0">
                  <a:scrgbClr r="0" g="0" b="0"/>
                </a:lnRef>
                <a:fillRef idx="0">
                  <a:scrgbClr r="0" g="0" b="0"/>
                </a:fillRef>
                <a:effectRef idx="0">
                  <a:scrgbClr r="0" g="0" b="0"/>
                </a:effectRef>
                <a:fontRef idx="minor"/>
              </p:style>
            </p:sp>
            <p:sp>
              <p:nvSpPr>
                <p:cNvPr id="2004" name="CustomShape 1335"/>
                <p:cNvSpPr/>
                <p:nvPr/>
              </p:nvSpPr>
              <p:spPr>
                <a:xfrm>
                  <a:off x="7943760" y="3390840"/>
                  <a:ext cx="266400" cy="9000"/>
                </a:xfrm>
                <a:prstGeom prst="rect">
                  <a:avLst/>
                </a:prstGeom>
                <a:solidFill>
                  <a:srgbClr val="FFBE00"/>
                </a:solidFill>
                <a:ln w="9360">
                  <a:noFill/>
                </a:ln>
              </p:spPr>
              <p:style>
                <a:lnRef idx="0">
                  <a:scrgbClr r="0" g="0" b="0"/>
                </a:lnRef>
                <a:fillRef idx="0">
                  <a:scrgbClr r="0" g="0" b="0"/>
                </a:fillRef>
                <a:effectRef idx="0">
                  <a:scrgbClr r="0" g="0" b="0"/>
                </a:effectRef>
                <a:fontRef idx="minor"/>
              </p:style>
            </p:sp>
            <p:sp>
              <p:nvSpPr>
                <p:cNvPr id="2005" name="CustomShape 1336"/>
                <p:cNvSpPr/>
                <p:nvPr/>
              </p:nvSpPr>
              <p:spPr>
                <a:xfrm>
                  <a:off x="7943760" y="3400560"/>
                  <a:ext cx="266400" cy="9000"/>
                </a:xfrm>
                <a:prstGeom prst="rect">
                  <a:avLst/>
                </a:prstGeom>
                <a:solidFill>
                  <a:srgbClr val="FFBC00"/>
                </a:solidFill>
                <a:ln w="9360">
                  <a:noFill/>
                </a:ln>
              </p:spPr>
              <p:style>
                <a:lnRef idx="0">
                  <a:scrgbClr r="0" g="0" b="0"/>
                </a:lnRef>
                <a:fillRef idx="0">
                  <a:scrgbClr r="0" g="0" b="0"/>
                </a:fillRef>
                <a:effectRef idx="0">
                  <a:scrgbClr r="0" g="0" b="0"/>
                </a:effectRef>
                <a:fontRef idx="minor"/>
              </p:style>
            </p:sp>
            <p:sp>
              <p:nvSpPr>
                <p:cNvPr id="2006" name="CustomShape 1337"/>
                <p:cNvSpPr/>
                <p:nvPr/>
              </p:nvSpPr>
              <p:spPr>
                <a:xfrm>
                  <a:off x="7943760" y="3409920"/>
                  <a:ext cx="266400" cy="18720"/>
                </a:xfrm>
                <a:prstGeom prst="rect">
                  <a:avLst/>
                </a:prstGeom>
                <a:solidFill>
                  <a:srgbClr val="FFBB00"/>
                </a:solidFill>
                <a:ln w="9360">
                  <a:noFill/>
                </a:ln>
              </p:spPr>
              <p:style>
                <a:lnRef idx="0">
                  <a:scrgbClr r="0" g="0" b="0"/>
                </a:lnRef>
                <a:fillRef idx="0">
                  <a:scrgbClr r="0" g="0" b="0"/>
                </a:fillRef>
                <a:effectRef idx="0">
                  <a:scrgbClr r="0" g="0" b="0"/>
                </a:effectRef>
                <a:fontRef idx="minor"/>
              </p:style>
            </p:sp>
            <p:sp>
              <p:nvSpPr>
                <p:cNvPr id="2007" name="CustomShape 1338"/>
                <p:cNvSpPr/>
                <p:nvPr/>
              </p:nvSpPr>
              <p:spPr>
                <a:xfrm>
                  <a:off x="7943760" y="3429000"/>
                  <a:ext cx="266400" cy="9000"/>
                </a:xfrm>
                <a:prstGeom prst="rect">
                  <a:avLst/>
                </a:prstGeom>
                <a:solidFill>
                  <a:srgbClr val="FFBA00"/>
                </a:solidFill>
                <a:ln w="9360">
                  <a:noFill/>
                </a:ln>
              </p:spPr>
              <p:style>
                <a:lnRef idx="0">
                  <a:scrgbClr r="0" g="0" b="0"/>
                </a:lnRef>
                <a:fillRef idx="0">
                  <a:scrgbClr r="0" g="0" b="0"/>
                </a:fillRef>
                <a:effectRef idx="0">
                  <a:scrgbClr r="0" g="0" b="0"/>
                </a:effectRef>
                <a:fontRef idx="minor"/>
              </p:style>
            </p:sp>
            <p:sp>
              <p:nvSpPr>
                <p:cNvPr id="2008" name="CustomShape 1339"/>
                <p:cNvSpPr/>
                <p:nvPr/>
              </p:nvSpPr>
              <p:spPr>
                <a:xfrm>
                  <a:off x="7943760" y="3438360"/>
                  <a:ext cx="266400" cy="9000"/>
                </a:xfrm>
                <a:prstGeom prst="rect">
                  <a:avLst/>
                </a:prstGeom>
                <a:solidFill>
                  <a:srgbClr val="FFB900"/>
                </a:solidFill>
                <a:ln w="9360">
                  <a:noFill/>
                </a:ln>
              </p:spPr>
              <p:style>
                <a:lnRef idx="0">
                  <a:scrgbClr r="0" g="0" b="0"/>
                </a:lnRef>
                <a:fillRef idx="0">
                  <a:scrgbClr r="0" g="0" b="0"/>
                </a:fillRef>
                <a:effectRef idx="0">
                  <a:scrgbClr r="0" g="0" b="0"/>
                </a:effectRef>
                <a:fontRef idx="minor"/>
              </p:style>
            </p:sp>
            <p:sp>
              <p:nvSpPr>
                <p:cNvPr id="2009" name="CustomShape 1340"/>
                <p:cNvSpPr/>
                <p:nvPr/>
              </p:nvSpPr>
              <p:spPr>
                <a:xfrm>
                  <a:off x="7943760" y="3448080"/>
                  <a:ext cx="266400" cy="18720"/>
                </a:xfrm>
                <a:prstGeom prst="rect">
                  <a:avLst/>
                </a:prstGeom>
                <a:solidFill>
                  <a:srgbClr val="FFB800"/>
                </a:solidFill>
                <a:ln w="9360">
                  <a:noFill/>
                </a:ln>
              </p:spPr>
              <p:style>
                <a:lnRef idx="0">
                  <a:scrgbClr r="0" g="0" b="0"/>
                </a:lnRef>
                <a:fillRef idx="0">
                  <a:scrgbClr r="0" g="0" b="0"/>
                </a:fillRef>
                <a:effectRef idx="0">
                  <a:scrgbClr r="0" g="0" b="0"/>
                </a:effectRef>
                <a:fontRef idx="minor"/>
              </p:style>
            </p:sp>
            <p:sp>
              <p:nvSpPr>
                <p:cNvPr id="2010" name="CustomShape 1341"/>
                <p:cNvSpPr/>
                <p:nvPr/>
              </p:nvSpPr>
              <p:spPr>
                <a:xfrm>
                  <a:off x="7943760" y="3467160"/>
                  <a:ext cx="266400" cy="9000"/>
                </a:xfrm>
                <a:prstGeom prst="rect">
                  <a:avLst/>
                </a:prstGeom>
                <a:solidFill>
                  <a:srgbClr val="FFB700"/>
                </a:solidFill>
                <a:ln w="9360">
                  <a:noFill/>
                </a:ln>
              </p:spPr>
              <p:style>
                <a:lnRef idx="0">
                  <a:scrgbClr r="0" g="0" b="0"/>
                </a:lnRef>
                <a:fillRef idx="0">
                  <a:scrgbClr r="0" g="0" b="0"/>
                </a:fillRef>
                <a:effectRef idx="0">
                  <a:scrgbClr r="0" g="0" b="0"/>
                </a:effectRef>
                <a:fontRef idx="minor"/>
              </p:style>
            </p:sp>
            <p:sp>
              <p:nvSpPr>
                <p:cNvPr id="2011" name="CustomShape 1342"/>
                <p:cNvSpPr/>
                <p:nvPr/>
              </p:nvSpPr>
              <p:spPr>
                <a:xfrm>
                  <a:off x="7943760" y="3476520"/>
                  <a:ext cx="266400" cy="9000"/>
                </a:xfrm>
                <a:prstGeom prst="rect">
                  <a:avLst/>
                </a:prstGeom>
                <a:solidFill>
                  <a:srgbClr val="FFB600"/>
                </a:solidFill>
                <a:ln w="9360">
                  <a:noFill/>
                </a:ln>
              </p:spPr>
              <p:style>
                <a:lnRef idx="0">
                  <a:scrgbClr r="0" g="0" b="0"/>
                </a:lnRef>
                <a:fillRef idx="0">
                  <a:scrgbClr r="0" g="0" b="0"/>
                </a:fillRef>
                <a:effectRef idx="0">
                  <a:scrgbClr r="0" g="0" b="0"/>
                </a:effectRef>
                <a:fontRef idx="minor"/>
              </p:style>
            </p:sp>
            <p:sp>
              <p:nvSpPr>
                <p:cNvPr id="2012" name="CustomShape 1343"/>
                <p:cNvSpPr/>
                <p:nvPr/>
              </p:nvSpPr>
              <p:spPr>
                <a:xfrm>
                  <a:off x="7943760" y="3486240"/>
                  <a:ext cx="266400" cy="18720"/>
                </a:xfrm>
                <a:prstGeom prst="rect">
                  <a:avLst/>
                </a:prstGeom>
                <a:solidFill>
                  <a:srgbClr val="FFB400"/>
                </a:solidFill>
                <a:ln w="9360">
                  <a:noFill/>
                </a:ln>
              </p:spPr>
              <p:style>
                <a:lnRef idx="0">
                  <a:scrgbClr r="0" g="0" b="0"/>
                </a:lnRef>
                <a:fillRef idx="0">
                  <a:scrgbClr r="0" g="0" b="0"/>
                </a:fillRef>
                <a:effectRef idx="0">
                  <a:scrgbClr r="0" g="0" b="0"/>
                </a:effectRef>
                <a:fontRef idx="minor"/>
              </p:style>
            </p:sp>
            <p:sp>
              <p:nvSpPr>
                <p:cNvPr id="2013" name="CustomShape 1344"/>
                <p:cNvSpPr/>
                <p:nvPr/>
              </p:nvSpPr>
              <p:spPr>
                <a:xfrm>
                  <a:off x="7943760" y="3505320"/>
                  <a:ext cx="266400" cy="9000"/>
                </a:xfrm>
                <a:prstGeom prst="rect">
                  <a:avLst/>
                </a:prstGeom>
                <a:solidFill>
                  <a:srgbClr val="FFB300"/>
                </a:solidFill>
                <a:ln w="9360">
                  <a:noFill/>
                </a:ln>
              </p:spPr>
              <p:style>
                <a:lnRef idx="0">
                  <a:scrgbClr r="0" g="0" b="0"/>
                </a:lnRef>
                <a:fillRef idx="0">
                  <a:scrgbClr r="0" g="0" b="0"/>
                </a:fillRef>
                <a:effectRef idx="0">
                  <a:scrgbClr r="0" g="0" b="0"/>
                </a:effectRef>
                <a:fontRef idx="minor"/>
              </p:style>
            </p:sp>
            <p:sp>
              <p:nvSpPr>
                <p:cNvPr id="2014" name="CustomShape 1345"/>
                <p:cNvSpPr/>
                <p:nvPr/>
              </p:nvSpPr>
              <p:spPr>
                <a:xfrm>
                  <a:off x="7943760" y="3514680"/>
                  <a:ext cx="266400" cy="9000"/>
                </a:xfrm>
                <a:prstGeom prst="rect">
                  <a:avLst/>
                </a:prstGeom>
                <a:solidFill>
                  <a:srgbClr val="FFB200"/>
                </a:solidFill>
                <a:ln w="9360">
                  <a:noFill/>
                </a:ln>
              </p:spPr>
              <p:style>
                <a:lnRef idx="0">
                  <a:scrgbClr r="0" g="0" b="0"/>
                </a:lnRef>
                <a:fillRef idx="0">
                  <a:scrgbClr r="0" g="0" b="0"/>
                </a:fillRef>
                <a:effectRef idx="0">
                  <a:scrgbClr r="0" g="0" b="0"/>
                </a:effectRef>
                <a:fontRef idx="minor"/>
              </p:style>
            </p:sp>
            <p:sp>
              <p:nvSpPr>
                <p:cNvPr id="2015" name="CustomShape 1346"/>
                <p:cNvSpPr/>
                <p:nvPr/>
              </p:nvSpPr>
              <p:spPr>
                <a:xfrm>
                  <a:off x="7943760" y="3524400"/>
                  <a:ext cx="266400" cy="9000"/>
                </a:xfrm>
                <a:prstGeom prst="rect">
                  <a:avLst/>
                </a:prstGeom>
                <a:solidFill>
                  <a:srgbClr val="FFB100"/>
                </a:solidFill>
                <a:ln w="9360">
                  <a:noFill/>
                </a:ln>
              </p:spPr>
              <p:style>
                <a:lnRef idx="0">
                  <a:scrgbClr r="0" g="0" b="0"/>
                </a:lnRef>
                <a:fillRef idx="0">
                  <a:scrgbClr r="0" g="0" b="0"/>
                </a:fillRef>
                <a:effectRef idx="0">
                  <a:scrgbClr r="0" g="0" b="0"/>
                </a:effectRef>
                <a:fontRef idx="minor"/>
              </p:style>
            </p:sp>
            <p:sp>
              <p:nvSpPr>
                <p:cNvPr id="2016" name="CustomShape 1347"/>
                <p:cNvSpPr/>
                <p:nvPr/>
              </p:nvSpPr>
              <p:spPr>
                <a:xfrm>
                  <a:off x="7943760" y="3533760"/>
                  <a:ext cx="266400" cy="18720"/>
                </a:xfrm>
                <a:prstGeom prst="rect">
                  <a:avLst/>
                </a:prstGeom>
                <a:solidFill>
                  <a:srgbClr val="FFB000"/>
                </a:solidFill>
                <a:ln w="9360">
                  <a:noFill/>
                </a:ln>
              </p:spPr>
              <p:style>
                <a:lnRef idx="0">
                  <a:scrgbClr r="0" g="0" b="0"/>
                </a:lnRef>
                <a:fillRef idx="0">
                  <a:scrgbClr r="0" g="0" b="0"/>
                </a:fillRef>
                <a:effectRef idx="0">
                  <a:scrgbClr r="0" g="0" b="0"/>
                </a:effectRef>
                <a:fontRef idx="minor"/>
              </p:style>
            </p:sp>
            <p:sp>
              <p:nvSpPr>
                <p:cNvPr id="2017" name="CustomShape 1348"/>
                <p:cNvSpPr/>
                <p:nvPr/>
              </p:nvSpPr>
              <p:spPr>
                <a:xfrm>
                  <a:off x="7943760" y="3552840"/>
                  <a:ext cx="266400" cy="9000"/>
                </a:xfrm>
                <a:prstGeom prst="rect">
                  <a:avLst/>
                </a:prstGeom>
                <a:solidFill>
                  <a:srgbClr val="FFAE00"/>
                </a:solidFill>
                <a:ln w="9360">
                  <a:noFill/>
                </a:ln>
              </p:spPr>
              <p:style>
                <a:lnRef idx="0">
                  <a:scrgbClr r="0" g="0" b="0"/>
                </a:lnRef>
                <a:fillRef idx="0">
                  <a:scrgbClr r="0" g="0" b="0"/>
                </a:fillRef>
                <a:effectRef idx="0">
                  <a:scrgbClr r="0" g="0" b="0"/>
                </a:effectRef>
                <a:fontRef idx="minor"/>
              </p:style>
            </p:sp>
            <p:sp>
              <p:nvSpPr>
                <p:cNvPr id="2018" name="CustomShape 1349"/>
                <p:cNvSpPr/>
                <p:nvPr/>
              </p:nvSpPr>
              <p:spPr>
                <a:xfrm>
                  <a:off x="7943760" y="3562200"/>
                  <a:ext cx="266400" cy="9000"/>
                </a:xfrm>
                <a:prstGeom prst="rect">
                  <a:avLst/>
                </a:prstGeom>
                <a:solidFill>
                  <a:srgbClr val="FFAD00"/>
                </a:solidFill>
                <a:ln w="9360">
                  <a:noFill/>
                </a:ln>
              </p:spPr>
              <p:style>
                <a:lnRef idx="0">
                  <a:scrgbClr r="0" g="0" b="0"/>
                </a:lnRef>
                <a:fillRef idx="0">
                  <a:scrgbClr r="0" g="0" b="0"/>
                </a:fillRef>
                <a:effectRef idx="0">
                  <a:scrgbClr r="0" g="0" b="0"/>
                </a:effectRef>
                <a:fontRef idx="minor"/>
              </p:style>
            </p:sp>
            <p:sp>
              <p:nvSpPr>
                <p:cNvPr id="2019" name="CustomShape 1350"/>
                <p:cNvSpPr/>
                <p:nvPr/>
              </p:nvSpPr>
              <p:spPr>
                <a:xfrm>
                  <a:off x="7943760" y="3571920"/>
                  <a:ext cx="266400" cy="18720"/>
                </a:xfrm>
                <a:prstGeom prst="rect">
                  <a:avLst/>
                </a:prstGeom>
                <a:solidFill>
                  <a:srgbClr val="FFAC00"/>
                </a:solidFill>
                <a:ln w="9360">
                  <a:noFill/>
                </a:ln>
              </p:spPr>
              <p:style>
                <a:lnRef idx="0">
                  <a:scrgbClr r="0" g="0" b="0"/>
                </a:lnRef>
                <a:fillRef idx="0">
                  <a:scrgbClr r="0" g="0" b="0"/>
                </a:fillRef>
                <a:effectRef idx="0">
                  <a:scrgbClr r="0" g="0" b="0"/>
                </a:effectRef>
                <a:fontRef idx="minor"/>
              </p:style>
            </p:sp>
            <p:sp>
              <p:nvSpPr>
                <p:cNvPr id="2020" name="CustomShape 1351"/>
                <p:cNvSpPr/>
                <p:nvPr/>
              </p:nvSpPr>
              <p:spPr>
                <a:xfrm>
                  <a:off x="7943760" y="3591000"/>
                  <a:ext cx="266400" cy="9000"/>
                </a:xfrm>
                <a:prstGeom prst="rect">
                  <a:avLst/>
                </a:prstGeom>
                <a:solidFill>
                  <a:srgbClr val="FFAB00"/>
                </a:solidFill>
                <a:ln w="9360">
                  <a:noFill/>
                </a:ln>
              </p:spPr>
              <p:style>
                <a:lnRef idx="0">
                  <a:scrgbClr r="0" g="0" b="0"/>
                </a:lnRef>
                <a:fillRef idx="0">
                  <a:scrgbClr r="0" g="0" b="0"/>
                </a:fillRef>
                <a:effectRef idx="0">
                  <a:scrgbClr r="0" g="0" b="0"/>
                </a:effectRef>
                <a:fontRef idx="minor"/>
              </p:style>
            </p:sp>
            <p:sp>
              <p:nvSpPr>
                <p:cNvPr id="2021" name="CustomShape 1352"/>
                <p:cNvSpPr/>
                <p:nvPr/>
              </p:nvSpPr>
              <p:spPr>
                <a:xfrm>
                  <a:off x="7943760" y="3600360"/>
                  <a:ext cx="266400" cy="9000"/>
                </a:xfrm>
                <a:prstGeom prst="rect">
                  <a:avLst/>
                </a:prstGeom>
                <a:solidFill>
                  <a:srgbClr val="FFA900"/>
                </a:solidFill>
                <a:ln w="9360">
                  <a:noFill/>
                </a:ln>
              </p:spPr>
              <p:style>
                <a:lnRef idx="0">
                  <a:scrgbClr r="0" g="0" b="0"/>
                </a:lnRef>
                <a:fillRef idx="0">
                  <a:scrgbClr r="0" g="0" b="0"/>
                </a:fillRef>
                <a:effectRef idx="0">
                  <a:scrgbClr r="0" g="0" b="0"/>
                </a:effectRef>
                <a:fontRef idx="minor"/>
              </p:style>
            </p:sp>
            <p:sp>
              <p:nvSpPr>
                <p:cNvPr id="2022" name="CustomShape 1353"/>
                <p:cNvSpPr/>
                <p:nvPr/>
              </p:nvSpPr>
              <p:spPr>
                <a:xfrm>
                  <a:off x="7943760" y="3610080"/>
                  <a:ext cx="266400" cy="18720"/>
                </a:xfrm>
                <a:prstGeom prst="rect">
                  <a:avLst/>
                </a:prstGeom>
                <a:solidFill>
                  <a:srgbClr val="FFA800"/>
                </a:solidFill>
                <a:ln w="9360">
                  <a:noFill/>
                </a:ln>
              </p:spPr>
              <p:style>
                <a:lnRef idx="0">
                  <a:scrgbClr r="0" g="0" b="0"/>
                </a:lnRef>
                <a:fillRef idx="0">
                  <a:scrgbClr r="0" g="0" b="0"/>
                </a:fillRef>
                <a:effectRef idx="0">
                  <a:scrgbClr r="0" g="0" b="0"/>
                </a:effectRef>
                <a:fontRef idx="minor"/>
              </p:style>
            </p:sp>
            <p:sp>
              <p:nvSpPr>
                <p:cNvPr id="2023" name="CustomShape 1354"/>
                <p:cNvSpPr/>
                <p:nvPr/>
              </p:nvSpPr>
              <p:spPr>
                <a:xfrm>
                  <a:off x="7943760" y="3629160"/>
                  <a:ext cx="266400" cy="9000"/>
                </a:xfrm>
                <a:prstGeom prst="rect">
                  <a:avLst/>
                </a:prstGeom>
                <a:solidFill>
                  <a:srgbClr val="FFA700"/>
                </a:solidFill>
                <a:ln w="9360">
                  <a:noFill/>
                </a:ln>
              </p:spPr>
              <p:style>
                <a:lnRef idx="0">
                  <a:scrgbClr r="0" g="0" b="0"/>
                </a:lnRef>
                <a:fillRef idx="0">
                  <a:scrgbClr r="0" g="0" b="0"/>
                </a:fillRef>
                <a:effectRef idx="0">
                  <a:scrgbClr r="0" g="0" b="0"/>
                </a:effectRef>
                <a:fontRef idx="minor"/>
              </p:style>
            </p:sp>
            <p:sp>
              <p:nvSpPr>
                <p:cNvPr id="2024" name="CustomShape 1355"/>
                <p:cNvSpPr/>
                <p:nvPr/>
              </p:nvSpPr>
              <p:spPr>
                <a:xfrm>
                  <a:off x="7943760" y="3638520"/>
                  <a:ext cx="266400" cy="9000"/>
                </a:xfrm>
                <a:prstGeom prst="rect">
                  <a:avLst/>
                </a:prstGeom>
                <a:solidFill>
                  <a:srgbClr val="FFA600"/>
                </a:solidFill>
                <a:ln w="9360">
                  <a:noFill/>
                </a:ln>
              </p:spPr>
              <p:style>
                <a:lnRef idx="0">
                  <a:scrgbClr r="0" g="0" b="0"/>
                </a:lnRef>
                <a:fillRef idx="0">
                  <a:scrgbClr r="0" g="0" b="0"/>
                </a:fillRef>
                <a:effectRef idx="0">
                  <a:scrgbClr r="0" g="0" b="0"/>
                </a:effectRef>
                <a:fontRef idx="minor"/>
              </p:style>
            </p:sp>
            <p:sp>
              <p:nvSpPr>
                <p:cNvPr id="2025" name="CustomShape 1356"/>
                <p:cNvSpPr/>
                <p:nvPr/>
              </p:nvSpPr>
              <p:spPr>
                <a:xfrm>
                  <a:off x="7943760" y="3648240"/>
                  <a:ext cx="266400" cy="18720"/>
                </a:xfrm>
                <a:prstGeom prst="rect">
                  <a:avLst/>
                </a:prstGeom>
                <a:solidFill>
                  <a:srgbClr val="FFA400"/>
                </a:solidFill>
                <a:ln w="9360">
                  <a:noFill/>
                </a:ln>
              </p:spPr>
              <p:style>
                <a:lnRef idx="0">
                  <a:scrgbClr r="0" g="0" b="0"/>
                </a:lnRef>
                <a:fillRef idx="0">
                  <a:scrgbClr r="0" g="0" b="0"/>
                </a:fillRef>
                <a:effectRef idx="0">
                  <a:scrgbClr r="0" g="0" b="0"/>
                </a:effectRef>
                <a:fontRef idx="minor"/>
              </p:style>
            </p:sp>
            <p:sp>
              <p:nvSpPr>
                <p:cNvPr id="2026" name="CustomShape 1357"/>
                <p:cNvSpPr/>
                <p:nvPr/>
              </p:nvSpPr>
              <p:spPr>
                <a:xfrm>
                  <a:off x="7943760" y="3666960"/>
                  <a:ext cx="266400" cy="9000"/>
                </a:xfrm>
                <a:prstGeom prst="rect">
                  <a:avLst/>
                </a:prstGeom>
                <a:solidFill>
                  <a:srgbClr val="FFA300"/>
                </a:solidFill>
                <a:ln w="9360">
                  <a:noFill/>
                </a:ln>
              </p:spPr>
              <p:style>
                <a:lnRef idx="0">
                  <a:scrgbClr r="0" g="0" b="0"/>
                </a:lnRef>
                <a:fillRef idx="0">
                  <a:scrgbClr r="0" g="0" b="0"/>
                </a:fillRef>
                <a:effectRef idx="0">
                  <a:scrgbClr r="0" g="0" b="0"/>
                </a:effectRef>
                <a:fontRef idx="minor"/>
              </p:style>
            </p:sp>
            <p:sp>
              <p:nvSpPr>
                <p:cNvPr id="2027" name="CustomShape 1358"/>
                <p:cNvSpPr/>
                <p:nvPr/>
              </p:nvSpPr>
              <p:spPr>
                <a:xfrm>
                  <a:off x="7943760" y="3676680"/>
                  <a:ext cx="266400" cy="9000"/>
                </a:xfrm>
                <a:prstGeom prst="rect">
                  <a:avLst/>
                </a:prstGeom>
                <a:solidFill>
                  <a:srgbClr val="FFA200"/>
                </a:solidFill>
                <a:ln w="9360">
                  <a:noFill/>
                </a:ln>
              </p:spPr>
              <p:style>
                <a:lnRef idx="0">
                  <a:scrgbClr r="0" g="0" b="0"/>
                </a:lnRef>
                <a:fillRef idx="0">
                  <a:scrgbClr r="0" g="0" b="0"/>
                </a:fillRef>
                <a:effectRef idx="0">
                  <a:scrgbClr r="0" g="0" b="0"/>
                </a:effectRef>
                <a:fontRef idx="minor"/>
              </p:style>
            </p:sp>
            <p:sp>
              <p:nvSpPr>
                <p:cNvPr id="2028" name="CustomShape 1359"/>
                <p:cNvSpPr/>
                <p:nvPr/>
              </p:nvSpPr>
              <p:spPr>
                <a:xfrm>
                  <a:off x="7943760" y="3686040"/>
                  <a:ext cx="266400" cy="18720"/>
                </a:xfrm>
                <a:prstGeom prst="rect">
                  <a:avLst/>
                </a:prstGeom>
                <a:solidFill>
                  <a:srgbClr val="FFA100"/>
                </a:solidFill>
                <a:ln w="9360">
                  <a:noFill/>
                </a:ln>
              </p:spPr>
              <p:style>
                <a:lnRef idx="0">
                  <a:scrgbClr r="0" g="0" b="0"/>
                </a:lnRef>
                <a:fillRef idx="0">
                  <a:scrgbClr r="0" g="0" b="0"/>
                </a:fillRef>
                <a:effectRef idx="0">
                  <a:scrgbClr r="0" g="0" b="0"/>
                </a:effectRef>
                <a:fontRef idx="minor"/>
              </p:style>
            </p:sp>
            <p:sp>
              <p:nvSpPr>
                <p:cNvPr id="2029" name="CustomShape 1360"/>
                <p:cNvSpPr/>
                <p:nvPr/>
              </p:nvSpPr>
              <p:spPr>
                <a:xfrm>
                  <a:off x="7943760" y="3705120"/>
                  <a:ext cx="266400" cy="9000"/>
                </a:xfrm>
                <a:prstGeom prst="rect">
                  <a:avLst/>
                </a:prstGeom>
                <a:solidFill>
                  <a:srgbClr val="FF9F00"/>
                </a:solidFill>
                <a:ln w="9360">
                  <a:noFill/>
                </a:ln>
              </p:spPr>
              <p:style>
                <a:lnRef idx="0">
                  <a:scrgbClr r="0" g="0" b="0"/>
                </a:lnRef>
                <a:fillRef idx="0">
                  <a:scrgbClr r="0" g="0" b="0"/>
                </a:fillRef>
                <a:effectRef idx="0">
                  <a:scrgbClr r="0" g="0" b="0"/>
                </a:effectRef>
                <a:fontRef idx="minor"/>
              </p:style>
            </p:sp>
            <p:sp>
              <p:nvSpPr>
                <p:cNvPr id="2030" name="CustomShape 1361"/>
                <p:cNvSpPr/>
                <p:nvPr/>
              </p:nvSpPr>
              <p:spPr>
                <a:xfrm>
                  <a:off x="7943760" y="3714840"/>
                  <a:ext cx="266400" cy="9000"/>
                </a:xfrm>
                <a:prstGeom prst="rect">
                  <a:avLst/>
                </a:prstGeom>
                <a:solidFill>
                  <a:srgbClr val="FF9E00"/>
                </a:solidFill>
                <a:ln w="9360">
                  <a:noFill/>
                </a:ln>
              </p:spPr>
              <p:style>
                <a:lnRef idx="0">
                  <a:scrgbClr r="0" g="0" b="0"/>
                </a:lnRef>
                <a:fillRef idx="0">
                  <a:scrgbClr r="0" g="0" b="0"/>
                </a:fillRef>
                <a:effectRef idx="0">
                  <a:scrgbClr r="0" g="0" b="0"/>
                </a:effectRef>
                <a:fontRef idx="minor"/>
              </p:style>
            </p:sp>
            <p:sp>
              <p:nvSpPr>
                <p:cNvPr id="2031" name="CustomShape 1362"/>
                <p:cNvSpPr/>
                <p:nvPr/>
              </p:nvSpPr>
              <p:spPr>
                <a:xfrm>
                  <a:off x="7943760" y="3724200"/>
                  <a:ext cx="266400" cy="18720"/>
                </a:xfrm>
                <a:prstGeom prst="rect">
                  <a:avLst/>
                </a:prstGeom>
                <a:solidFill>
                  <a:srgbClr val="FF9D00"/>
                </a:solidFill>
                <a:ln w="9360">
                  <a:noFill/>
                </a:ln>
              </p:spPr>
              <p:style>
                <a:lnRef idx="0">
                  <a:scrgbClr r="0" g="0" b="0"/>
                </a:lnRef>
                <a:fillRef idx="0">
                  <a:scrgbClr r="0" g="0" b="0"/>
                </a:fillRef>
                <a:effectRef idx="0">
                  <a:scrgbClr r="0" g="0" b="0"/>
                </a:effectRef>
                <a:fontRef idx="minor"/>
              </p:style>
            </p:sp>
            <p:sp>
              <p:nvSpPr>
                <p:cNvPr id="2032" name="CustomShape 1363"/>
                <p:cNvSpPr/>
                <p:nvPr/>
              </p:nvSpPr>
              <p:spPr>
                <a:xfrm>
                  <a:off x="7943760" y="3743280"/>
                  <a:ext cx="266400" cy="9000"/>
                </a:xfrm>
                <a:prstGeom prst="rect">
                  <a:avLst/>
                </a:prstGeom>
                <a:solidFill>
                  <a:srgbClr val="FF9B00"/>
                </a:solidFill>
                <a:ln w="9360">
                  <a:noFill/>
                </a:ln>
              </p:spPr>
              <p:style>
                <a:lnRef idx="0">
                  <a:scrgbClr r="0" g="0" b="0"/>
                </a:lnRef>
                <a:fillRef idx="0">
                  <a:scrgbClr r="0" g="0" b="0"/>
                </a:fillRef>
                <a:effectRef idx="0">
                  <a:scrgbClr r="0" g="0" b="0"/>
                </a:effectRef>
                <a:fontRef idx="minor"/>
              </p:style>
            </p:sp>
            <p:sp>
              <p:nvSpPr>
                <p:cNvPr id="2033" name="CustomShape 1364"/>
                <p:cNvSpPr/>
                <p:nvPr/>
              </p:nvSpPr>
              <p:spPr>
                <a:xfrm>
                  <a:off x="7943760" y="3753000"/>
                  <a:ext cx="266400" cy="9000"/>
                </a:xfrm>
                <a:prstGeom prst="rect">
                  <a:avLst/>
                </a:prstGeom>
                <a:solidFill>
                  <a:srgbClr val="FF9A00"/>
                </a:solidFill>
                <a:ln w="9360">
                  <a:noFill/>
                </a:ln>
              </p:spPr>
              <p:style>
                <a:lnRef idx="0">
                  <a:scrgbClr r="0" g="0" b="0"/>
                </a:lnRef>
                <a:fillRef idx="0">
                  <a:scrgbClr r="0" g="0" b="0"/>
                </a:fillRef>
                <a:effectRef idx="0">
                  <a:scrgbClr r="0" g="0" b="0"/>
                </a:effectRef>
                <a:fontRef idx="minor"/>
              </p:style>
            </p:sp>
            <p:sp>
              <p:nvSpPr>
                <p:cNvPr id="2034" name="CustomShape 1365"/>
                <p:cNvSpPr/>
                <p:nvPr/>
              </p:nvSpPr>
              <p:spPr>
                <a:xfrm>
                  <a:off x="7943760" y="3762360"/>
                  <a:ext cx="266400" cy="9000"/>
                </a:xfrm>
                <a:prstGeom prst="rect">
                  <a:avLst/>
                </a:prstGeom>
                <a:solidFill>
                  <a:srgbClr val="FF9900"/>
                </a:solidFill>
                <a:ln w="9360">
                  <a:noFill/>
                </a:ln>
              </p:spPr>
              <p:style>
                <a:lnRef idx="0">
                  <a:scrgbClr r="0" g="0" b="0"/>
                </a:lnRef>
                <a:fillRef idx="0">
                  <a:scrgbClr r="0" g="0" b="0"/>
                </a:fillRef>
                <a:effectRef idx="0">
                  <a:scrgbClr r="0" g="0" b="0"/>
                </a:effectRef>
                <a:fontRef idx="minor"/>
              </p:style>
            </p:sp>
            <p:sp>
              <p:nvSpPr>
                <p:cNvPr id="2035" name="CustomShape 1366"/>
                <p:cNvSpPr/>
                <p:nvPr/>
              </p:nvSpPr>
              <p:spPr>
                <a:xfrm>
                  <a:off x="7943760" y="3772080"/>
                  <a:ext cx="266400" cy="18720"/>
                </a:xfrm>
                <a:prstGeom prst="rect">
                  <a:avLst/>
                </a:prstGeom>
                <a:solidFill>
                  <a:srgbClr val="FF9800"/>
                </a:solidFill>
                <a:ln w="9360">
                  <a:noFill/>
                </a:ln>
              </p:spPr>
              <p:style>
                <a:lnRef idx="0">
                  <a:scrgbClr r="0" g="0" b="0"/>
                </a:lnRef>
                <a:fillRef idx="0">
                  <a:scrgbClr r="0" g="0" b="0"/>
                </a:fillRef>
                <a:effectRef idx="0">
                  <a:scrgbClr r="0" g="0" b="0"/>
                </a:effectRef>
                <a:fontRef idx="minor"/>
              </p:style>
            </p:sp>
            <p:sp>
              <p:nvSpPr>
                <p:cNvPr id="2036" name="CustomShape 1367"/>
                <p:cNvSpPr/>
                <p:nvPr/>
              </p:nvSpPr>
              <p:spPr>
                <a:xfrm>
                  <a:off x="7943760" y="3790800"/>
                  <a:ext cx="266400" cy="9000"/>
                </a:xfrm>
                <a:prstGeom prst="rect">
                  <a:avLst/>
                </a:prstGeom>
                <a:solidFill>
                  <a:srgbClr val="FF9600"/>
                </a:solidFill>
                <a:ln w="9360">
                  <a:noFill/>
                </a:ln>
              </p:spPr>
              <p:style>
                <a:lnRef idx="0">
                  <a:scrgbClr r="0" g="0" b="0"/>
                </a:lnRef>
                <a:fillRef idx="0">
                  <a:scrgbClr r="0" g="0" b="0"/>
                </a:fillRef>
                <a:effectRef idx="0">
                  <a:scrgbClr r="0" g="0" b="0"/>
                </a:effectRef>
                <a:fontRef idx="minor"/>
              </p:style>
            </p:sp>
            <p:sp>
              <p:nvSpPr>
                <p:cNvPr id="2037" name="CustomShape 1368"/>
                <p:cNvSpPr/>
                <p:nvPr/>
              </p:nvSpPr>
              <p:spPr>
                <a:xfrm>
                  <a:off x="7943760" y="3800520"/>
                  <a:ext cx="266400" cy="9000"/>
                </a:xfrm>
                <a:prstGeom prst="rect">
                  <a:avLst/>
                </a:prstGeom>
                <a:solidFill>
                  <a:srgbClr val="FF9500"/>
                </a:solidFill>
                <a:ln w="9360">
                  <a:noFill/>
                </a:ln>
              </p:spPr>
              <p:style>
                <a:lnRef idx="0">
                  <a:scrgbClr r="0" g="0" b="0"/>
                </a:lnRef>
                <a:fillRef idx="0">
                  <a:scrgbClr r="0" g="0" b="0"/>
                </a:fillRef>
                <a:effectRef idx="0">
                  <a:scrgbClr r="0" g="0" b="0"/>
                </a:effectRef>
                <a:fontRef idx="minor"/>
              </p:style>
            </p:sp>
            <p:sp>
              <p:nvSpPr>
                <p:cNvPr id="2038" name="CustomShape 1369"/>
                <p:cNvSpPr/>
                <p:nvPr/>
              </p:nvSpPr>
              <p:spPr>
                <a:xfrm>
                  <a:off x="7943760" y="3809880"/>
                  <a:ext cx="266400" cy="18720"/>
                </a:xfrm>
                <a:prstGeom prst="rect">
                  <a:avLst/>
                </a:prstGeom>
                <a:solidFill>
                  <a:srgbClr val="FF9400"/>
                </a:solidFill>
                <a:ln w="9360">
                  <a:noFill/>
                </a:ln>
              </p:spPr>
              <p:style>
                <a:lnRef idx="0">
                  <a:scrgbClr r="0" g="0" b="0"/>
                </a:lnRef>
                <a:fillRef idx="0">
                  <a:scrgbClr r="0" g="0" b="0"/>
                </a:fillRef>
                <a:effectRef idx="0">
                  <a:scrgbClr r="0" g="0" b="0"/>
                </a:effectRef>
                <a:fontRef idx="minor"/>
              </p:style>
            </p:sp>
            <p:sp>
              <p:nvSpPr>
                <p:cNvPr id="2039" name="CustomShape 1370"/>
                <p:cNvSpPr/>
                <p:nvPr/>
              </p:nvSpPr>
              <p:spPr>
                <a:xfrm>
                  <a:off x="7943760" y="3828960"/>
                  <a:ext cx="266400" cy="9000"/>
                </a:xfrm>
                <a:prstGeom prst="rect">
                  <a:avLst/>
                </a:prstGeom>
                <a:solidFill>
                  <a:srgbClr val="FF9200"/>
                </a:solidFill>
                <a:ln w="9360">
                  <a:noFill/>
                </a:ln>
              </p:spPr>
              <p:style>
                <a:lnRef idx="0">
                  <a:scrgbClr r="0" g="0" b="0"/>
                </a:lnRef>
                <a:fillRef idx="0">
                  <a:scrgbClr r="0" g="0" b="0"/>
                </a:fillRef>
                <a:effectRef idx="0">
                  <a:scrgbClr r="0" g="0" b="0"/>
                </a:effectRef>
                <a:fontRef idx="minor"/>
              </p:style>
            </p:sp>
            <p:sp>
              <p:nvSpPr>
                <p:cNvPr id="2040" name="CustomShape 1371"/>
                <p:cNvSpPr/>
                <p:nvPr/>
              </p:nvSpPr>
              <p:spPr>
                <a:xfrm>
                  <a:off x="7943760" y="3838680"/>
                  <a:ext cx="266400" cy="9000"/>
                </a:xfrm>
                <a:prstGeom prst="rect">
                  <a:avLst/>
                </a:prstGeom>
                <a:solidFill>
                  <a:srgbClr val="FF9100"/>
                </a:solidFill>
                <a:ln w="9360">
                  <a:noFill/>
                </a:ln>
              </p:spPr>
              <p:style>
                <a:lnRef idx="0">
                  <a:scrgbClr r="0" g="0" b="0"/>
                </a:lnRef>
                <a:fillRef idx="0">
                  <a:scrgbClr r="0" g="0" b="0"/>
                </a:fillRef>
                <a:effectRef idx="0">
                  <a:scrgbClr r="0" g="0" b="0"/>
                </a:effectRef>
                <a:fontRef idx="minor"/>
              </p:style>
            </p:sp>
            <p:sp>
              <p:nvSpPr>
                <p:cNvPr id="2041" name="CustomShape 1372"/>
                <p:cNvSpPr/>
                <p:nvPr/>
              </p:nvSpPr>
              <p:spPr>
                <a:xfrm>
                  <a:off x="7943760" y="3848040"/>
                  <a:ext cx="266400" cy="18720"/>
                </a:xfrm>
                <a:prstGeom prst="rect">
                  <a:avLst/>
                </a:prstGeom>
                <a:solidFill>
                  <a:srgbClr val="FF9000"/>
                </a:solidFill>
                <a:ln w="9360">
                  <a:noFill/>
                </a:ln>
              </p:spPr>
              <p:style>
                <a:lnRef idx="0">
                  <a:scrgbClr r="0" g="0" b="0"/>
                </a:lnRef>
                <a:fillRef idx="0">
                  <a:scrgbClr r="0" g="0" b="0"/>
                </a:fillRef>
                <a:effectRef idx="0">
                  <a:scrgbClr r="0" g="0" b="0"/>
                </a:effectRef>
                <a:fontRef idx="minor"/>
              </p:style>
            </p:sp>
            <p:sp>
              <p:nvSpPr>
                <p:cNvPr id="2042" name="CustomShape 1373"/>
                <p:cNvSpPr/>
                <p:nvPr/>
              </p:nvSpPr>
              <p:spPr>
                <a:xfrm>
                  <a:off x="7943760" y="3867120"/>
                  <a:ext cx="266400" cy="9000"/>
                </a:xfrm>
                <a:prstGeom prst="rect">
                  <a:avLst/>
                </a:prstGeom>
                <a:solidFill>
                  <a:srgbClr val="FF8E00"/>
                </a:solidFill>
                <a:ln w="9360">
                  <a:noFill/>
                </a:ln>
              </p:spPr>
              <p:style>
                <a:lnRef idx="0">
                  <a:scrgbClr r="0" g="0" b="0"/>
                </a:lnRef>
                <a:fillRef idx="0">
                  <a:scrgbClr r="0" g="0" b="0"/>
                </a:fillRef>
                <a:effectRef idx="0">
                  <a:scrgbClr r="0" g="0" b="0"/>
                </a:effectRef>
                <a:fontRef idx="minor"/>
              </p:style>
            </p:sp>
            <p:sp>
              <p:nvSpPr>
                <p:cNvPr id="2043" name="CustomShape 1374"/>
                <p:cNvSpPr/>
                <p:nvPr/>
              </p:nvSpPr>
              <p:spPr>
                <a:xfrm>
                  <a:off x="7943760" y="3876840"/>
                  <a:ext cx="266400" cy="9000"/>
                </a:xfrm>
                <a:prstGeom prst="rect">
                  <a:avLst/>
                </a:prstGeom>
                <a:solidFill>
                  <a:srgbClr val="FF8D00"/>
                </a:solidFill>
                <a:ln w="9360">
                  <a:noFill/>
                </a:ln>
              </p:spPr>
              <p:style>
                <a:lnRef idx="0">
                  <a:scrgbClr r="0" g="0" b="0"/>
                </a:lnRef>
                <a:fillRef idx="0">
                  <a:scrgbClr r="0" g="0" b="0"/>
                </a:fillRef>
                <a:effectRef idx="0">
                  <a:scrgbClr r="0" g="0" b="0"/>
                </a:effectRef>
                <a:fontRef idx="minor"/>
              </p:style>
            </p:sp>
            <p:sp>
              <p:nvSpPr>
                <p:cNvPr id="2044" name="CustomShape 1375"/>
                <p:cNvSpPr/>
                <p:nvPr/>
              </p:nvSpPr>
              <p:spPr>
                <a:xfrm>
                  <a:off x="7943760" y="3886200"/>
                  <a:ext cx="266400" cy="18720"/>
                </a:xfrm>
                <a:prstGeom prst="rect">
                  <a:avLst/>
                </a:prstGeom>
                <a:solidFill>
                  <a:srgbClr val="FF8C00"/>
                </a:solidFill>
                <a:ln w="9360">
                  <a:noFill/>
                </a:ln>
              </p:spPr>
              <p:style>
                <a:lnRef idx="0">
                  <a:scrgbClr r="0" g="0" b="0"/>
                </a:lnRef>
                <a:fillRef idx="0">
                  <a:scrgbClr r="0" g="0" b="0"/>
                </a:fillRef>
                <a:effectRef idx="0">
                  <a:scrgbClr r="0" g="0" b="0"/>
                </a:effectRef>
                <a:fontRef idx="minor"/>
              </p:style>
            </p:sp>
            <p:sp>
              <p:nvSpPr>
                <p:cNvPr id="2045" name="CustomShape 1376"/>
                <p:cNvSpPr/>
                <p:nvPr/>
              </p:nvSpPr>
              <p:spPr>
                <a:xfrm>
                  <a:off x="7943760" y="3905280"/>
                  <a:ext cx="266400" cy="9000"/>
                </a:xfrm>
                <a:prstGeom prst="rect">
                  <a:avLst/>
                </a:prstGeom>
                <a:solidFill>
                  <a:srgbClr val="FF8A00"/>
                </a:solidFill>
                <a:ln w="9360">
                  <a:noFill/>
                </a:ln>
              </p:spPr>
              <p:style>
                <a:lnRef idx="0">
                  <a:scrgbClr r="0" g="0" b="0"/>
                </a:lnRef>
                <a:fillRef idx="0">
                  <a:scrgbClr r="0" g="0" b="0"/>
                </a:fillRef>
                <a:effectRef idx="0">
                  <a:scrgbClr r="0" g="0" b="0"/>
                </a:effectRef>
                <a:fontRef idx="minor"/>
              </p:style>
            </p:sp>
            <p:sp>
              <p:nvSpPr>
                <p:cNvPr id="2046" name="CustomShape 1377"/>
                <p:cNvSpPr/>
                <p:nvPr/>
              </p:nvSpPr>
              <p:spPr>
                <a:xfrm>
                  <a:off x="7943760" y="3914640"/>
                  <a:ext cx="266400" cy="9000"/>
                </a:xfrm>
                <a:prstGeom prst="rect">
                  <a:avLst/>
                </a:prstGeom>
                <a:solidFill>
                  <a:srgbClr val="FF8900"/>
                </a:solidFill>
                <a:ln w="9360">
                  <a:noFill/>
                </a:ln>
              </p:spPr>
              <p:style>
                <a:lnRef idx="0">
                  <a:scrgbClr r="0" g="0" b="0"/>
                </a:lnRef>
                <a:fillRef idx="0">
                  <a:scrgbClr r="0" g="0" b="0"/>
                </a:fillRef>
                <a:effectRef idx="0">
                  <a:scrgbClr r="0" g="0" b="0"/>
                </a:effectRef>
                <a:fontRef idx="minor"/>
              </p:style>
            </p:sp>
            <p:sp>
              <p:nvSpPr>
                <p:cNvPr id="2047" name="CustomShape 1378"/>
                <p:cNvSpPr/>
                <p:nvPr/>
              </p:nvSpPr>
              <p:spPr>
                <a:xfrm>
                  <a:off x="7943760" y="3924360"/>
                  <a:ext cx="266400" cy="18720"/>
                </a:xfrm>
                <a:prstGeom prst="rect">
                  <a:avLst/>
                </a:prstGeom>
                <a:solidFill>
                  <a:srgbClr val="FF8700"/>
                </a:solidFill>
                <a:ln w="9360">
                  <a:noFill/>
                </a:ln>
              </p:spPr>
              <p:style>
                <a:lnRef idx="0">
                  <a:scrgbClr r="0" g="0" b="0"/>
                </a:lnRef>
                <a:fillRef idx="0">
                  <a:scrgbClr r="0" g="0" b="0"/>
                </a:fillRef>
                <a:effectRef idx="0">
                  <a:scrgbClr r="0" g="0" b="0"/>
                </a:effectRef>
                <a:fontRef idx="minor"/>
              </p:style>
            </p:sp>
            <p:sp>
              <p:nvSpPr>
                <p:cNvPr id="2048" name="CustomShape 1379"/>
                <p:cNvSpPr/>
                <p:nvPr/>
              </p:nvSpPr>
              <p:spPr>
                <a:xfrm>
                  <a:off x="7943760" y="3943440"/>
                  <a:ext cx="266400" cy="9000"/>
                </a:xfrm>
                <a:prstGeom prst="rect">
                  <a:avLst/>
                </a:prstGeom>
                <a:solidFill>
                  <a:srgbClr val="FF8600"/>
                </a:solidFill>
                <a:ln w="9360">
                  <a:noFill/>
                </a:ln>
              </p:spPr>
              <p:style>
                <a:lnRef idx="0">
                  <a:scrgbClr r="0" g="0" b="0"/>
                </a:lnRef>
                <a:fillRef idx="0">
                  <a:scrgbClr r="0" g="0" b="0"/>
                </a:fillRef>
                <a:effectRef idx="0">
                  <a:scrgbClr r="0" g="0" b="0"/>
                </a:effectRef>
                <a:fontRef idx="minor"/>
              </p:style>
            </p:sp>
            <p:sp>
              <p:nvSpPr>
                <p:cNvPr id="2049" name="CustomShape 1380"/>
                <p:cNvSpPr/>
                <p:nvPr/>
              </p:nvSpPr>
              <p:spPr>
                <a:xfrm>
                  <a:off x="7943760" y="3952800"/>
                  <a:ext cx="266400" cy="9000"/>
                </a:xfrm>
                <a:prstGeom prst="rect">
                  <a:avLst/>
                </a:prstGeom>
                <a:solidFill>
                  <a:srgbClr val="FF8500"/>
                </a:solidFill>
                <a:ln w="9360">
                  <a:noFill/>
                </a:ln>
              </p:spPr>
              <p:style>
                <a:lnRef idx="0">
                  <a:scrgbClr r="0" g="0" b="0"/>
                </a:lnRef>
                <a:fillRef idx="0">
                  <a:scrgbClr r="0" g="0" b="0"/>
                </a:fillRef>
                <a:effectRef idx="0">
                  <a:scrgbClr r="0" g="0" b="0"/>
                </a:effectRef>
                <a:fontRef idx="minor"/>
              </p:style>
            </p:sp>
            <p:sp>
              <p:nvSpPr>
                <p:cNvPr id="2050" name="CustomShape 1381"/>
                <p:cNvSpPr/>
                <p:nvPr/>
              </p:nvSpPr>
              <p:spPr>
                <a:xfrm>
                  <a:off x="7943760" y="3962520"/>
                  <a:ext cx="266400" cy="18720"/>
                </a:xfrm>
                <a:prstGeom prst="rect">
                  <a:avLst/>
                </a:prstGeom>
                <a:solidFill>
                  <a:srgbClr val="FF8300"/>
                </a:solidFill>
                <a:ln w="9360">
                  <a:noFill/>
                </a:ln>
              </p:spPr>
              <p:style>
                <a:lnRef idx="0">
                  <a:scrgbClr r="0" g="0" b="0"/>
                </a:lnRef>
                <a:fillRef idx="0">
                  <a:scrgbClr r="0" g="0" b="0"/>
                </a:fillRef>
                <a:effectRef idx="0">
                  <a:scrgbClr r="0" g="0" b="0"/>
                </a:effectRef>
                <a:fontRef idx="minor"/>
              </p:style>
            </p:sp>
            <p:sp>
              <p:nvSpPr>
                <p:cNvPr id="2051" name="CustomShape 1382"/>
                <p:cNvSpPr/>
                <p:nvPr/>
              </p:nvSpPr>
              <p:spPr>
                <a:xfrm>
                  <a:off x="7943760" y="3981600"/>
                  <a:ext cx="266400" cy="9000"/>
                </a:xfrm>
                <a:prstGeom prst="rect">
                  <a:avLst/>
                </a:prstGeom>
                <a:solidFill>
                  <a:srgbClr val="FF8200"/>
                </a:solidFill>
                <a:ln w="9360">
                  <a:noFill/>
                </a:ln>
              </p:spPr>
              <p:style>
                <a:lnRef idx="0">
                  <a:scrgbClr r="0" g="0" b="0"/>
                </a:lnRef>
                <a:fillRef idx="0">
                  <a:scrgbClr r="0" g="0" b="0"/>
                </a:fillRef>
                <a:effectRef idx="0">
                  <a:scrgbClr r="0" g="0" b="0"/>
                </a:effectRef>
                <a:fontRef idx="minor"/>
              </p:style>
            </p:sp>
            <p:sp>
              <p:nvSpPr>
                <p:cNvPr id="2052" name="CustomShape 1383"/>
                <p:cNvSpPr/>
                <p:nvPr/>
              </p:nvSpPr>
              <p:spPr>
                <a:xfrm>
                  <a:off x="7943760" y="3990960"/>
                  <a:ext cx="266400" cy="9000"/>
                </a:xfrm>
                <a:prstGeom prst="rect">
                  <a:avLst/>
                </a:prstGeom>
                <a:solidFill>
                  <a:srgbClr val="FF8100"/>
                </a:solidFill>
                <a:ln w="9360">
                  <a:noFill/>
                </a:ln>
              </p:spPr>
              <p:style>
                <a:lnRef idx="0">
                  <a:scrgbClr r="0" g="0" b="0"/>
                </a:lnRef>
                <a:fillRef idx="0">
                  <a:scrgbClr r="0" g="0" b="0"/>
                </a:fillRef>
                <a:effectRef idx="0">
                  <a:scrgbClr r="0" g="0" b="0"/>
                </a:effectRef>
                <a:fontRef idx="minor"/>
              </p:style>
            </p:sp>
            <p:sp>
              <p:nvSpPr>
                <p:cNvPr id="2053" name="CustomShape 1384"/>
                <p:cNvSpPr/>
                <p:nvPr/>
              </p:nvSpPr>
              <p:spPr>
                <a:xfrm>
                  <a:off x="7943760" y="4000680"/>
                  <a:ext cx="266400" cy="9000"/>
                </a:xfrm>
                <a:prstGeom prst="rect">
                  <a:avLst/>
                </a:prstGeom>
                <a:solidFill>
                  <a:srgbClr val="FF7F00"/>
                </a:solidFill>
                <a:ln w="9360">
                  <a:noFill/>
                </a:ln>
              </p:spPr>
              <p:style>
                <a:lnRef idx="0">
                  <a:scrgbClr r="0" g="0" b="0"/>
                </a:lnRef>
                <a:fillRef idx="0">
                  <a:scrgbClr r="0" g="0" b="0"/>
                </a:fillRef>
                <a:effectRef idx="0">
                  <a:scrgbClr r="0" g="0" b="0"/>
                </a:effectRef>
                <a:fontRef idx="minor"/>
              </p:style>
            </p:sp>
            <p:sp>
              <p:nvSpPr>
                <p:cNvPr id="2054" name="CustomShape 1385"/>
                <p:cNvSpPr/>
                <p:nvPr/>
              </p:nvSpPr>
              <p:spPr>
                <a:xfrm>
                  <a:off x="7943760" y="4010040"/>
                  <a:ext cx="266400" cy="18720"/>
                </a:xfrm>
                <a:prstGeom prst="rect">
                  <a:avLst/>
                </a:prstGeom>
                <a:solidFill>
                  <a:srgbClr val="FF7E00"/>
                </a:solidFill>
                <a:ln w="9360">
                  <a:noFill/>
                </a:ln>
              </p:spPr>
              <p:style>
                <a:lnRef idx="0">
                  <a:scrgbClr r="0" g="0" b="0"/>
                </a:lnRef>
                <a:fillRef idx="0">
                  <a:scrgbClr r="0" g="0" b="0"/>
                </a:fillRef>
                <a:effectRef idx="0">
                  <a:scrgbClr r="0" g="0" b="0"/>
                </a:effectRef>
                <a:fontRef idx="minor"/>
              </p:style>
            </p:sp>
            <p:sp>
              <p:nvSpPr>
                <p:cNvPr id="2055" name="CustomShape 1386"/>
                <p:cNvSpPr/>
                <p:nvPr/>
              </p:nvSpPr>
              <p:spPr>
                <a:xfrm>
                  <a:off x="7943760" y="4029120"/>
                  <a:ext cx="266400" cy="9000"/>
                </a:xfrm>
                <a:prstGeom prst="rect">
                  <a:avLst/>
                </a:prstGeom>
                <a:solidFill>
                  <a:srgbClr val="FF7D00"/>
                </a:solidFill>
                <a:ln w="9360">
                  <a:noFill/>
                </a:ln>
              </p:spPr>
              <p:style>
                <a:lnRef idx="0">
                  <a:scrgbClr r="0" g="0" b="0"/>
                </a:lnRef>
                <a:fillRef idx="0">
                  <a:scrgbClr r="0" g="0" b="0"/>
                </a:fillRef>
                <a:effectRef idx="0">
                  <a:scrgbClr r="0" g="0" b="0"/>
                </a:effectRef>
                <a:fontRef idx="minor"/>
              </p:style>
            </p:sp>
            <p:sp>
              <p:nvSpPr>
                <p:cNvPr id="2056" name="CustomShape 1387"/>
                <p:cNvSpPr/>
                <p:nvPr/>
              </p:nvSpPr>
              <p:spPr>
                <a:xfrm>
                  <a:off x="7943760" y="4038480"/>
                  <a:ext cx="266400" cy="9000"/>
                </a:xfrm>
                <a:prstGeom prst="rect">
                  <a:avLst/>
                </a:prstGeom>
                <a:solidFill>
                  <a:srgbClr val="FF7B00"/>
                </a:solidFill>
                <a:ln w="9360">
                  <a:noFill/>
                </a:ln>
              </p:spPr>
              <p:style>
                <a:lnRef idx="0">
                  <a:scrgbClr r="0" g="0" b="0"/>
                </a:lnRef>
                <a:fillRef idx="0">
                  <a:scrgbClr r="0" g="0" b="0"/>
                </a:fillRef>
                <a:effectRef idx="0">
                  <a:scrgbClr r="0" g="0" b="0"/>
                </a:effectRef>
                <a:fontRef idx="minor"/>
              </p:style>
            </p:sp>
            <p:sp>
              <p:nvSpPr>
                <p:cNvPr id="2057" name="CustomShape 1388"/>
                <p:cNvSpPr/>
                <p:nvPr/>
              </p:nvSpPr>
              <p:spPr>
                <a:xfrm>
                  <a:off x="7943760" y="4048200"/>
                  <a:ext cx="266400" cy="18720"/>
                </a:xfrm>
                <a:prstGeom prst="rect">
                  <a:avLst/>
                </a:prstGeom>
                <a:solidFill>
                  <a:srgbClr val="FF7A00"/>
                </a:solidFill>
                <a:ln w="9360">
                  <a:noFill/>
                </a:ln>
              </p:spPr>
              <p:style>
                <a:lnRef idx="0">
                  <a:scrgbClr r="0" g="0" b="0"/>
                </a:lnRef>
                <a:fillRef idx="0">
                  <a:scrgbClr r="0" g="0" b="0"/>
                </a:fillRef>
                <a:effectRef idx="0">
                  <a:scrgbClr r="0" g="0" b="0"/>
                </a:effectRef>
                <a:fontRef idx="minor"/>
              </p:style>
            </p:sp>
            <p:sp>
              <p:nvSpPr>
                <p:cNvPr id="2058" name="CustomShape 1389"/>
                <p:cNvSpPr/>
                <p:nvPr/>
              </p:nvSpPr>
              <p:spPr>
                <a:xfrm>
                  <a:off x="7943760" y="4067280"/>
                  <a:ext cx="266400" cy="9000"/>
                </a:xfrm>
                <a:prstGeom prst="rect">
                  <a:avLst/>
                </a:prstGeom>
                <a:solidFill>
                  <a:srgbClr val="FF7900"/>
                </a:solidFill>
                <a:ln w="9360">
                  <a:noFill/>
                </a:ln>
              </p:spPr>
              <p:style>
                <a:lnRef idx="0">
                  <a:scrgbClr r="0" g="0" b="0"/>
                </a:lnRef>
                <a:fillRef idx="0">
                  <a:scrgbClr r="0" g="0" b="0"/>
                </a:fillRef>
                <a:effectRef idx="0">
                  <a:scrgbClr r="0" g="0" b="0"/>
                </a:effectRef>
                <a:fontRef idx="minor"/>
              </p:style>
            </p:sp>
            <p:sp>
              <p:nvSpPr>
                <p:cNvPr id="2059" name="CustomShape 1390"/>
                <p:cNvSpPr/>
                <p:nvPr/>
              </p:nvSpPr>
              <p:spPr>
                <a:xfrm>
                  <a:off x="7943760" y="4076640"/>
                  <a:ext cx="266400" cy="9000"/>
                </a:xfrm>
                <a:prstGeom prst="rect">
                  <a:avLst/>
                </a:prstGeom>
                <a:solidFill>
                  <a:srgbClr val="FF7700"/>
                </a:solidFill>
                <a:ln w="9360">
                  <a:noFill/>
                </a:ln>
              </p:spPr>
              <p:style>
                <a:lnRef idx="0">
                  <a:scrgbClr r="0" g="0" b="0"/>
                </a:lnRef>
                <a:fillRef idx="0">
                  <a:scrgbClr r="0" g="0" b="0"/>
                </a:fillRef>
                <a:effectRef idx="0">
                  <a:scrgbClr r="0" g="0" b="0"/>
                </a:effectRef>
                <a:fontRef idx="minor"/>
              </p:style>
            </p:sp>
            <p:sp>
              <p:nvSpPr>
                <p:cNvPr id="2060" name="CustomShape 1391"/>
                <p:cNvSpPr/>
                <p:nvPr/>
              </p:nvSpPr>
              <p:spPr>
                <a:xfrm>
                  <a:off x="7943760" y="4086360"/>
                  <a:ext cx="266400" cy="18720"/>
                </a:xfrm>
                <a:prstGeom prst="rect">
                  <a:avLst/>
                </a:prstGeom>
                <a:solidFill>
                  <a:srgbClr val="FF7600"/>
                </a:solidFill>
                <a:ln w="9360">
                  <a:noFill/>
                </a:ln>
              </p:spPr>
              <p:style>
                <a:lnRef idx="0">
                  <a:scrgbClr r="0" g="0" b="0"/>
                </a:lnRef>
                <a:fillRef idx="0">
                  <a:scrgbClr r="0" g="0" b="0"/>
                </a:fillRef>
                <a:effectRef idx="0">
                  <a:scrgbClr r="0" g="0" b="0"/>
                </a:effectRef>
                <a:fontRef idx="minor"/>
              </p:style>
            </p:sp>
            <p:sp>
              <p:nvSpPr>
                <p:cNvPr id="2061" name="CustomShape 1392"/>
                <p:cNvSpPr/>
                <p:nvPr/>
              </p:nvSpPr>
              <p:spPr>
                <a:xfrm>
                  <a:off x="7943760" y="4105440"/>
                  <a:ext cx="266400" cy="9000"/>
                </a:xfrm>
                <a:prstGeom prst="rect">
                  <a:avLst/>
                </a:prstGeom>
                <a:solidFill>
                  <a:srgbClr val="FF7400"/>
                </a:solidFill>
                <a:ln w="9360">
                  <a:noFill/>
                </a:ln>
              </p:spPr>
              <p:style>
                <a:lnRef idx="0">
                  <a:scrgbClr r="0" g="0" b="0"/>
                </a:lnRef>
                <a:fillRef idx="0">
                  <a:scrgbClr r="0" g="0" b="0"/>
                </a:fillRef>
                <a:effectRef idx="0">
                  <a:scrgbClr r="0" g="0" b="0"/>
                </a:effectRef>
                <a:fontRef idx="minor"/>
              </p:style>
            </p:sp>
            <p:sp>
              <p:nvSpPr>
                <p:cNvPr id="2062" name="CustomShape 1393"/>
                <p:cNvSpPr/>
                <p:nvPr/>
              </p:nvSpPr>
              <p:spPr>
                <a:xfrm>
                  <a:off x="7943760" y="4114800"/>
                  <a:ext cx="266400" cy="9000"/>
                </a:xfrm>
                <a:prstGeom prst="rect">
                  <a:avLst/>
                </a:prstGeom>
                <a:solidFill>
                  <a:srgbClr val="FF7300"/>
                </a:solidFill>
                <a:ln w="9360">
                  <a:noFill/>
                </a:ln>
              </p:spPr>
              <p:style>
                <a:lnRef idx="0">
                  <a:scrgbClr r="0" g="0" b="0"/>
                </a:lnRef>
                <a:fillRef idx="0">
                  <a:scrgbClr r="0" g="0" b="0"/>
                </a:fillRef>
                <a:effectRef idx="0">
                  <a:scrgbClr r="0" g="0" b="0"/>
                </a:effectRef>
                <a:fontRef idx="minor"/>
              </p:style>
            </p:sp>
            <p:sp>
              <p:nvSpPr>
                <p:cNvPr id="2063" name="CustomShape 1394"/>
                <p:cNvSpPr/>
                <p:nvPr/>
              </p:nvSpPr>
              <p:spPr>
                <a:xfrm>
                  <a:off x="7943760" y="4124160"/>
                  <a:ext cx="266400" cy="18720"/>
                </a:xfrm>
                <a:prstGeom prst="rect">
                  <a:avLst/>
                </a:prstGeom>
                <a:solidFill>
                  <a:srgbClr val="FF7200"/>
                </a:solidFill>
                <a:ln w="9360">
                  <a:noFill/>
                </a:ln>
              </p:spPr>
              <p:style>
                <a:lnRef idx="0">
                  <a:scrgbClr r="0" g="0" b="0"/>
                </a:lnRef>
                <a:fillRef idx="0">
                  <a:scrgbClr r="0" g="0" b="0"/>
                </a:fillRef>
                <a:effectRef idx="0">
                  <a:scrgbClr r="0" g="0" b="0"/>
                </a:effectRef>
                <a:fontRef idx="minor"/>
              </p:style>
            </p:sp>
            <p:sp>
              <p:nvSpPr>
                <p:cNvPr id="2064" name="CustomShape 1395"/>
                <p:cNvSpPr/>
                <p:nvPr/>
              </p:nvSpPr>
              <p:spPr>
                <a:xfrm>
                  <a:off x="7943760" y="4143240"/>
                  <a:ext cx="266400" cy="9000"/>
                </a:xfrm>
                <a:prstGeom prst="rect">
                  <a:avLst/>
                </a:prstGeom>
                <a:solidFill>
                  <a:srgbClr val="FF7000"/>
                </a:solidFill>
                <a:ln w="9360">
                  <a:noFill/>
                </a:ln>
              </p:spPr>
              <p:style>
                <a:lnRef idx="0">
                  <a:scrgbClr r="0" g="0" b="0"/>
                </a:lnRef>
                <a:fillRef idx="0">
                  <a:scrgbClr r="0" g="0" b="0"/>
                </a:fillRef>
                <a:effectRef idx="0">
                  <a:scrgbClr r="0" g="0" b="0"/>
                </a:effectRef>
                <a:fontRef idx="minor"/>
              </p:style>
            </p:sp>
            <p:sp>
              <p:nvSpPr>
                <p:cNvPr id="2065" name="CustomShape 1396"/>
                <p:cNvSpPr/>
                <p:nvPr/>
              </p:nvSpPr>
              <p:spPr>
                <a:xfrm>
                  <a:off x="7943760" y="4152960"/>
                  <a:ext cx="266400" cy="9000"/>
                </a:xfrm>
                <a:prstGeom prst="rect">
                  <a:avLst/>
                </a:prstGeom>
                <a:solidFill>
                  <a:srgbClr val="FF6F00"/>
                </a:solidFill>
                <a:ln w="9360">
                  <a:noFill/>
                </a:ln>
              </p:spPr>
              <p:style>
                <a:lnRef idx="0">
                  <a:scrgbClr r="0" g="0" b="0"/>
                </a:lnRef>
                <a:fillRef idx="0">
                  <a:scrgbClr r="0" g="0" b="0"/>
                </a:fillRef>
                <a:effectRef idx="0">
                  <a:scrgbClr r="0" g="0" b="0"/>
                </a:effectRef>
                <a:fontRef idx="minor"/>
              </p:style>
            </p:sp>
            <p:sp>
              <p:nvSpPr>
                <p:cNvPr id="2066" name="CustomShape 1397"/>
                <p:cNvSpPr/>
                <p:nvPr/>
              </p:nvSpPr>
              <p:spPr>
                <a:xfrm>
                  <a:off x="7943760" y="4162320"/>
                  <a:ext cx="266400" cy="18720"/>
                </a:xfrm>
                <a:prstGeom prst="rect">
                  <a:avLst/>
                </a:prstGeom>
                <a:solidFill>
                  <a:srgbClr val="FF6E00"/>
                </a:solidFill>
                <a:ln w="9360">
                  <a:noFill/>
                </a:ln>
              </p:spPr>
              <p:style>
                <a:lnRef idx="0">
                  <a:scrgbClr r="0" g="0" b="0"/>
                </a:lnRef>
                <a:fillRef idx="0">
                  <a:scrgbClr r="0" g="0" b="0"/>
                </a:fillRef>
                <a:effectRef idx="0">
                  <a:scrgbClr r="0" g="0" b="0"/>
                </a:effectRef>
                <a:fontRef idx="minor"/>
              </p:style>
            </p:sp>
            <p:sp>
              <p:nvSpPr>
                <p:cNvPr id="2067" name="CustomShape 1398"/>
                <p:cNvSpPr/>
                <p:nvPr/>
              </p:nvSpPr>
              <p:spPr>
                <a:xfrm>
                  <a:off x="7943760" y="4181400"/>
                  <a:ext cx="266400" cy="9000"/>
                </a:xfrm>
                <a:prstGeom prst="rect">
                  <a:avLst/>
                </a:prstGeom>
                <a:solidFill>
                  <a:srgbClr val="FF6C00"/>
                </a:solidFill>
                <a:ln w="9360">
                  <a:noFill/>
                </a:ln>
              </p:spPr>
              <p:style>
                <a:lnRef idx="0">
                  <a:scrgbClr r="0" g="0" b="0"/>
                </a:lnRef>
                <a:fillRef idx="0">
                  <a:scrgbClr r="0" g="0" b="0"/>
                </a:fillRef>
                <a:effectRef idx="0">
                  <a:scrgbClr r="0" g="0" b="0"/>
                </a:effectRef>
                <a:fontRef idx="minor"/>
              </p:style>
            </p:sp>
            <p:sp>
              <p:nvSpPr>
                <p:cNvPr id="2068" name="CustomShape 1399"/>
                <p:cNvSpPr/>
                <p:nvPr/>
              </p:nvSpPr>
              <p:spPr>
                <a:xfrm>
                  <a:off x="7943760" y="4191120"/>
                  <a:ext cx="266400" cy="9000"/>
                </a:xfrm>
                <a:prstGeom prst="rect">
                  <a:avLst/>
                </a:prstGeom>
                <a:solidFill>
                  <a:srgbClr val="FF6B00"/>
                </a:solidFill>
                <a:ln w="9360">
                  <a:noFill/>
                </a:ln>
              </p:spPr>
              <p:style>
                <a:lnRef idx="0">
                  <a:scrgbClr r="0" g="0" b="0"/>
                </a:lnRef>
                <a:fillRef idx="0">
                  <a:scrgbClr r="0" g="0" b="0"/>
                </a:fillRef>
                <a:effectRef idx="0">
                  <a:scrgbClr r="0" g="0" b="0"/>
                </a:effectRef>
                <a:fontRef idx="minor"/>
              </p:style>
            </p:sp>
            <p:sp>
              <p:nvSpPr>
                <p:cNvPr id="2069" name="CustomShape 1400"/>
                <p:cNvSpPr/>
                <p:nvPr/>
              </p:nvSpPr>
              <p:spPr>
                <a:xfrm>
                  <a:off x="7943760" y="4200480"/>
                  <a:ext cx="266400" cy="18720"/>
                </a:xfrm>
                <a:prstGeom prst="rect">
                  <a:avLst/>
                </a:prstGeom>
                <a:solidFill>
                  <a:srgbClr val="FF6A00"/>
                </a:solidFill>
                <a:ln w="9360">
                  <a:noFill/>
                </a:ln>
              </p:spPr>
              <p:style>
                <a:lnRef idx="0">
                  <a:scrgbClr r="0" g="0" b="0"/>
                </a:lnRef>
                <a:fillRef idx="0">
                  <a:scrgbClr r="0" g="0" b="0"/>
                </a:fillRef>
                <a:effectRef idx="0">
                  <a:scrgbClr r="0" g="0" b="0"/>
                </a:effectRef>
                <a:fontRef idx="minor"/>
              </p:style>
            </p:sp>
            <p:sp>
              <p:nvSpPr>
                <p:cNvPr id="2070" name="CustomShape 1401"/>
                <p:cNvSpPr/>
                <p:nvPr/>
              </p:nvSpPr>
              <p:spPr>
                <a:xfrm>
                  <a:off x="7943760" y="4219560"/>
                  <a:ext cx="266400" cy="9000"/>
                </a:xfrm>
                <a:prstGeom prst="rect">
                  <a:avLst/>
                </a:prstGeom>
                <a:solidFill>
                  <a:srgbClr val="FF6800"/>
                </a:solidFill>
                <a:ln w="9360">
                  <a:noFill/>
                </a:ln>
              </p:spPr>
              <p:style>
                <a:lnRef idx="0">
                  <a:scrgbClr r="0" g="0" b="0"/>
                </a:lnRef>
                <a:fillRef idx="0">
                  <a:scrgbClr r="0" g="0" b="0"/>
                </a:fillRef>
                <a:effectRef idx="0">
                  <a:scrgbClr r="0" g="0" b="0"/>
                </a:effectRef>
                <a:fontRef idx="minor"/>
              </p:style>
            </p:sp>
            <p:sp>
              <p:nvSpPr>
                <p:cNvPr id="2071" name="CustomShape 1402"/>
                <p:cNvSpPr/>
                <p:nvPr/>
              </p:nvSpPr>
              <p:spPr>
                <a:xfrm>
                  <a:off x="7943760" y="4229280"/>
                  <a:ext cx="266400" cy="9000"/>
                </a:xfrm>
                <a:prstGeom prst="rect">
                  <a:avLst/>
                </a:prstGeom>
                <a:solidFill>
                  <a:srgbClr val="FF6700"/>
                </a:solidFill>
                <a:ln w="9360">
                  <a:noFill/>
                </a:ln>
              </p:spPr>
              <p:style>
                <a:lnRef idx="0">
                  <a:scrgbClr r="0" g="0" b="0"/>
                </a:lnRef>
                <a:fillRef idx="0">
                  <a:scrgbClr r="0" g="0" b="0"/>
                </a:fillRef>
                <a:effectRef idx="0">
                  <a:scrgbClr r="0" g="0" b="0"/>
                </a:effectRef>
                <a:fontRef idx="minor"/>
              </p:style>
            </p:sp>
            <p:sp>
              <p:nvSpPr>
                <p:cNvPr id="2072" name="CustomShape 1403"/>
                <p:cNvSpPr/>
                <p:nvPr/>
              </p:nvSpPr>
              <p:spPr>
                <a:xfrm>
                  <a:off x="7943760" y="4238640"/>
                  <a:ext cx="266400" cy="9000"/>
                </a:xfrm>
                <a:prstGeom prst="rect">
                  <a:avLst/>
                </a:prstGeom>
                <a:solidFill>
                  <a:srgbClr val="FF6500"/>
                </a:solidFill>
                <a:ln w="9360">
                  <a:noFill/>
                </a:ln>
              </p:spPr>
              <p:style>
                <a:lnRef idx="0">
                  <a:scrgbClr r="0" g="0" b="0"/>
                </a:lnRef>
                <a:fillRef idx="0">
                  <a:scrgbClr r="0" g="0" b="0"/>
                </a:fillRef>
                <a:effectRef idx="0">
                  <a:scrgbClr r="0" g="0" b="0"/>
                </a:effectRef>
                <a:fontRef idx="minor"/>
              </p:style>
            </p:sp>
            <p:sp>
              <p:nvSpPr>
                <p:cNvPr id="2073" name="CustomShape 1404"/>
                <p:cNvSpPr/>
                <p:nvPr/>
              </p:nvSpPr>
              <p:spPr>
                <a:xfrm>
                  <a:off x="7943760" y="4248000"/>
                  <a:ext cx="266400" cy="18720"/>
                </a:xfrm>
                <a:prstGeom prst="rect">
                  <a:avLst/>
                </a:prstGeom>
                <a:solidFill>
                  <a:srgbClr val="FF6400"/>
                </a:solidFill>
                <a:ln w="9360">
                  <a:noFill/>
                </a:ln>
              </p:spPr>
              <p:style>
                <a:lnRef idx="0">
                  <a:scrgbClr r="0" g="0" b="0"/>
                </a:lnRef>
                <a:fillRef idx="0">
                  <a:scrgbClr r="0" g="0" b="0"/>
                </a:fillRef>
                <a:effectRef idx="0">
                  <a:scrgbClr r="0" g="0" b="0"/>
                </a:effectRef>
                <a:fontRef idx="minor"/>
              </p:style>
            </p:sp>
            <p:sp>
              <p:nvSpPr>
                <p:cNvPr id="2074" name="CustomShape 1405"/>
                <p:cNvSpPr/>
                <p:nvPr/>
              </p:nvSpPr>
              <p:spPr>
                <a:xfrm>
                  <a:off x="7943760" y="4267080"/>
                  <a:ext cx="266400" cy="9000"/>
                </a:xfrm>
                <a:prstGeom prst="rect">
                  <a:avLst/>
                </a:prstGeom>
                <a:solidFill>
                  <a:srgbClr val="FF6300"/>
                </a:solidFill>
                <a:ln w="9360">
                  <a:noFill/>
                </a:ln>
              </p:spPr>
              <p:style>
                <a:lnRef idx="0">
                  <a:scrgbClr r="0" g="0" b="0"/>
                </a:lnRef>
                <a:fillRef idx="0">
                  <a:scrgbClr r="0" g="0" b="0"/>
                </a:fillRef>
                <a:effectRef idx="0">
                  <a:scrgbClr r="0" g="0" b="0"/>
                </a:effectRef>
                <a:fontRef idx="minor"/>
              </p:style>
            </p:sp>
            <p:sp>
              <p:nvSpPr>
                <p:cNvPr id="2075" name="CustomShape 1406"/>
                <p:cNvSpPr/>
                <p:nvPr/>
              </p:nvSpPr>
              <p:spPr>
                <a:xfrm>
                  <a:off x="7943760" y="4276800"/>
                  <a:ext cx="266400" cy="9000"/>
                </a:xfrm>
                <a:prstGeom prst="rect">
                  <a:avLst/>
                </a:prstGeom>
                <a:solidFill>
                  <a:srgbClr val="FF6100"/>
                </a:solidFill>
                <a:ln w="9360">
                  <a:noFill/>
                </a:ln>
              </p:spPr>
              <p:style>
                <a:lnRef idx="0">
                  <a:scrgbClr r="0" g="0" b="0"/>
                </a:lnRef>
                <a:fillRef idx="0">
                  <a:scrgbClr r="0" g="0" b="0"/>
                </a:fillRef>
                <a:effectRef idx="0">
                  <a:scrgbClr r="0" g="0" b="0"/>
                </a:effectRef>
                <a:fontRef idx="minor"/>
              </p:style>
            </p:sp>
            <p:sp>
              <p:nvSpPr>
                <p:cNvPr id="2076" name="CustomShape 1407"/>
                <p:cNvSpPr/>
                <p:nvPr/>
              </p:nvSpPr>
              <p:spPr>
                <a:xfrm>
                  <a:off x="7943760" y="4286160"/>
                  <a:ext cx="266400" cy="18720"/>
                </a:xfrm>
                <a:prstGeom prst="rect">
                  <a:avLst/>
                </a:prstGeom>
                <a:solidFill>
                  <a:srgbClr val="FF6000"/>
                </a:solidFill>
                <a:ln w="9360">
                  <a:noFill/>
                </a:ln>
              </p:spPr>
              <p:style>
                <a:lnRef idx="0">
                  <a:scrgbClr r="0" g="0" b="0"/>
                </a:lnRef>
                <a:fillRef idx="0">
                  <a:scrgbClr r="0" g="0" b="0"/>
                </a:fillRef>
                <a:effectRef idx="0">
                  <a:scrgbClr r="0" g="0" b="0"/>
                </a:effectRef>
                <a:fontRef idx="minor"/>
              </p:style>
            </p:sp>
            <p:sp>
              <p:nvSpPr>
                <p:cNvPr id="2077" name="CustomShape 1408"/>
                <p:cNvSpPr/>
                <p:nvPr/>
              </p:nvSpPr>
              <p:spPr>
                <a:xfrm>
                  <a:off x="7943760" y="4305240"/>
                  <a:ext cx="266400" cy="9000"/>
                </a:xfrm>
                <a:prstGeom prst="rect">
                  <a:avLst/>
                </a:prstGeom>
                <a:solidFill>
                  <a:srgbClr val="FF5F00"/>
                </a:solidFill>
                <a:ln w="9360">
                  <a:noFill/>
                </a:ln>
              </p:spPr>
              <p:style>
                <a:lnRef idx="0">
                  <a:scrgbClr r="0" g="0" b="0"/>
                </a:lnRef>
                <a:fillRef idx="0">
                  <a:scrgbClr r="0" g="0" b="0"/>
                </a:fillRef>
                <a:effectRef idx="0">
                  <a:scrgbClr r="0" g="0" b="0"/>
                </a:effectRef>
                <a:fontRef idx="minor"/>
              </p:style>
            </p:sp>
            <p:sp>
              <p:nvSpPr>
                <p:cNvPr id="2078" name="CustomShape 1409"/>
                <p:cNvSpPr/>
                <p:nvPr/>
              </p:nvSpPr>
              <p:spPr>
                <a:xfrm>
                  <a:off x="7943760" y="4314960"/>
                  <a:ext cx="266400" cy="9000"/>
                </a:xfrm>
                <a:prstGeom prst="rect">
                  <a:avLst/>
                </a:prstGeom>
                <a:solidFill>
                  <a:srgbClr val="FF5D00"/>
                </a:solidFill>
                <a:ln w="9360">
                  <a:noFill/>
                </a:ln>
              </p:spPr>
              <p:style>
                <a:lnRef idx="0">
                  <a:scrgbClr r="0" g="0" b="0"/>
                </a:lnRef>
                <a:fillRef idx="0">
                  <a:scrgbClr r="0" g="0" b="0"/>
                </a:fillRef>
                <a:effectRef idx="0">
                  <a:scrgbClr r="0" g="0" b="0"/>
                </a:effectRef>
                <a:fontRef idx="minor"/>
              </p:style>
            </p:sp>
            <p:sp>
              <p:nvSpPr>
                <p:cNvPr id="2079" name="CustomShape 1410"/>
                <p:cNvSpPr/>
                <p:nvPr/>
              </p:nvSpPr>
              <p:spPr>
                <a:xfrm>
                  <a:off x="7943760" y="4324320"/>
                  <a:ext cx="266400" cy="18720"/>
                </a:xfrm>
                <a:prstGeom prst="rect">
                  <a:avLst/>
                </a:prstGeom>
                <a:solidFill>
                  <a:srgbClr val="FF5C00"/>
                </a:solidFill>
                <a:ln w="9360">
                  <a:noFill/>
                </a:ln>
              </p:spPr>
              <p:style>
                <a:lnRef idx="0">
                  <a:scrgbClr r="0" g="0" b="0"/>
                </a:lnRef>
                <a:fillRef idx="0">
                  <a:scrgbClr r="0" g="0" b="0"/>
                </a:fillRef>
                <a:effectRef idx="0">
                  <a:scrgbClr r="0" g="0" b="0"/>
                </a:effectRef>
                <a:fontRef idx="minor"/>
              </p:style>
            </p:sp>
            <p:sp>
              <p:nvSpPr>
                <p:cNvPr id="2080" name="CustomShape 1411"/>
                <p:cNvSpPr/>
                <p:nvPr/>
              </p:nvSpPr>
              <p:spPr>
                <a:xfrm>
                  <a:off x="7943760" y="4343400"/>
                  <a:ext cx="266400" cy="9000"/>
                </a:xfrm>
                <a:prstGeom prst="rect">
                  <a:avLst/>
                </a:prstGeom>
                <a:solidFill>
                  <a:srgbClr val="FF5B00"/>
                </a:solidFill>
                <a:ln w="9360">
                  <a:noFill/>
                </a:ln>
              </p:spPr>
              <p:style>
                <a:lnRef idx="0">
                  <a:scrgbClr r="0" g="0" b="0"/>
                </a:lnRef>
                <a:fillRef idx="0">
                  <a:scrgbClr r="0" g="0" b="0"/>
                </a:fillRef>
                <a:effectRef idx="0">
                  <a:scrgbClr r="0" g="0" b="0"/>
                </a:effectRef>
                <a:fontRef idx="minor"/>
              </p:style>
            </p:sp>
            <p:sp>
              <p:nvSpPr>
                <p:cNvPr id="2081" name="CustomShape 1412"/>
                <p:cNvSpPr/>
                <p:nvPr/>
              </p:nvSpPr>
              <p:spPr>
                <a:xfrm>
                  <a:off x="7943760" y="4352760"/>
                  <a:ext cx="266400" cy="9000"/>
                </a:xfrm>
                <a:prstGeom prst="rect">
                  <a:avLst/>
                </a:prstGeom>
                <a:solidFill>
                  <a:srgbClr val="FF5900"/>
                </a:solidFill>
                <a:ln w="9360">
                  <a:noFill/>
                </a:ln>
              </p:spPr>
              <p:style>
                <a:lnRef idx="0">
                  <a:scrgbClr r="0" g="0" b="0"/>
                </a:lnRef>
                <a:fillRef idx="0">
                  <a:scrgbClr r="0" g="0" b="0"/>
                </a:fillRef>
                <a:effectRef idx="0">
                  <a:scrgbClr r="0" g="0" b="0"/>
                </a:effectRef>
                <a:fontRef idx="minor"/>
              </p:style>
            </p:sp>
            <p:sp>
              <p:nvSpPr>
                <p:cNvPr id="2082" name="CustomShape 1413"/>
                <p:cNvSpPr/>
                <p:nvPr/>
              </p:nvSpPr>
              <p:spPr>
                <a:xfrm>
                  <a:off x="7943760" y="4362480"/>
                  <a:ext cx="266400" cy="18720"/>
                </a:xfrm>
                <a:prstGeom prst="rect">
                  <a:avLst/>
                </a:prstGeom>
                <a:solidFill>
                  <a:srgbClr val="FF5800"/>
                </a:solidFill>
                <a:ln w="9360">
                  <a:noFill/>
                </a:ln>
              </p:spPr>
              <p:style>
                <a:lnRef idx="0">
                  <a:scrgbClr r="0" g="0" b="0"/>
                </a:lnRef>
                <a:fillRef idx="0">
                  <a:scrgbClr r="0" g="0" b="0"/>
                </a:fillRef>
                <a:effectRef idx="0">
                  <a:scrgbClr r="0" g="0" b="0"/>
                </a:effectRef>
                <a:fontRef idx="minor"/>
              </p:style>
            </p:sp>
            <p:sp>
              <p:nvSpPr>
                <p:cNvPr id="2083" name="CustomShape 1414"/>
                <p:cNvSpPr/>
                <p:nvPr/>
              </p:nvSpPr>
              <p:spPr>
                <a:xfrm>
                  <a:off x="7943760" y="4381560"/>
                  <a:ext cx="266400" cy="9000"/>
                </a:xfrm>
                <a:prstGeom prst="rect">
                  <a:avLst/>
                </a:prstGeom>
                <a:solidFill>
                  <a:srgbClr val="FF5700"/>
                </a:solidFill>
                <a:ln w="9360">
                  <a:noFill/>
                </a:ln>
              </p:spPr>
              <p:style>
                <a:lnRef idx="0">
                  <a:scrgbClr r="0" g="0" b="0"/>
                </a:lnRef>
                <a:fillRef idx="0">
                  <a:scrgbClr r="0" g="0" b="0"/>
                </a:fillRef>
                <a:effectRef idx="0">
                  <a:scrgbClr r="0" g="0" b="0"/>
                </a:effectRef>
                <a:fontRef idx="minor"/>
              </p:style>
            </p:sp>
            <p:sp>
              <p:nvSpPr>
                <p:cNvPr id="2084" name="CustomShape 1415"/>
                <p:cNvSpPr/>
                <p:nvPr/>
              </p:nvSpPr>
              <p:spPr>
                <a:xfrm>
                  <a:off x="7943760" y="4390920"/>
                  <a:ext cx="266400" cy="9000"/>
                </a:xfrm>
                <a:prstGeom prst="rect">
                  <a:avLst/>
                </a:prstGeom>
                <a:solidFill>
                  <a:srgbClr val="FF5500"/>
                </a:solidFill>
                <a:ln w="9360">
                  <a:noFill/>
                </a:ln>
              </p:spPr>
              <p:style>
                <a:lnRef idx="0">
                  <a:scrgbClr r="0" g="0" b="0"/>
                </a:lnRef>
                <a:fillRef idx="0">
                  <a:scrgbClr r="0" g="0" b="0"/>
                </a:fillRef>
                <a:effectRef idx="0">
                  <a:scrgbClr r="0" g="0" b="0"/>
                </a:effectRef>
                <a:fontRef idx="minor"/>
              </p:style>
            </p:sp>
          </p:grpSp>
          <p:sp>
            <p:nvSpPr>
              <p:cNvPr id="2085" name="CustomShape 1416"/>
              <p:cNvSpPr/>
              <p:nvPr/>
            </p:nvSpPr>
            <p:spPr>
              <a:xfrm>
                <a:off x="7943760" y="4400640"/>
                <a:ext cx="266400" cy="18720"/>
              </a:xfrm>
              <a:prstGeom prst="rect">
                <a:avLst/>
              </a:prstGeom>
              <a:solidFill>
                <a:srgbClr val="FF5400"/>
              </a:solidFill>
              <a:ln w="9360">
                <a:noFill/>
              </a:ln>
            </p:spPr>
            <p:style>
              <a:lnRef idx="0">
                <a:scrgbClr r="0" g="0" b="0"/>
              </a:lnRef>
              <a:fillRef idx="0">
                <a:scrgbClr r="0" g="0" b="0"/>
              </a:fillRef>
              <a:effectRef idx="0">
                <a:scrgbClr r="0" g="0" b="0"/>
              </a:effectRef>
              <a:fontRef idx="minor"/>
            </p:style>
          </p:sp>
          <p:sp>
            <p:nvSpPr>
              <p:cNvPr id="2086" name="CustomShape 1417"/>
              <p:cNvSpPr/>
              <p:nvPr/>
            </p:nvSpPr>
            <p:spPr>
              <a:xfrm>
                <a:off x="7943760" y="4419720"/>
                <a:ext cx="266400" cy="9000"/>
              </a:xfrm>
              <a:prstGeom prst="rect">
                <a:avLst/>
              </a:prstGeom>
              <a:solidFill>
                <a:srgbClr val="FF5300"/>
              </a:solidFill>
              <a:ln w="9360">
                <a:noFill/>
              </a:ln>
            </p:spPr>
            <p:style>
              <a:lnRef idx="0">
                <a:scrgbClr r="0" g="0" b="0"/>
              </a:lnRef>
              <a:fillRef idx="0">
                <a:scrgbClr r="0" g="0" b="0"/>
              </a:fillRef>
              <a:effectRef idx="0">
                <a:scrgbClr r="0" g="0" b="0"/>
              </a:effectRef>
              <a:fontRef idx="minor"/>
            </p:style>
          </p:sp>
          <p:sp>
            <p:nvSpPr>
              <p:cNvPr id="2087" name="CustomShape 1418"/>
              <p:cNvSpPr/>
              <p:nvPr/>
            </p:nvSpPr>
            <p:spPr>
              <a:xfrm>
                <a:off x="7943760" y="4429080"/>
                <a:ext cx="266400" cy="9000"/>
              </a:xfrm>
              <a:prstGeom prst="rect">
                <a:avLst/>
              </a:prstGeom>
              <a:solidFill>
                <a:srgbClr val="FF5100"/>
              </a:solidFill>
              <a:ln w="9360">
                <a:noFill/>
              </a:ln>
            </p:spPr>
            <p:style>
              <a:lnRef idx="0">
                <a:scrgbClr r="0" g="0" b="0"/>
              </a:lnRef>
              <a:fillRef idx="0">
                <a:scrgbClr r="0" g="0" b="0"/>
              </a:fillRef>
              <a:effectRef idx="0">
                <a:scrgbClr r="0" g="0" b="0"/>
              </a:effectRef>
              <a:fontRef idx="minor"/>
            </p:style>
          </p:sp>
          <p:sp>
            <p:nvSpPr>
              <p:cNvPr id="2088" name="CustomShape 1419"/>
              <p:cNvSpPr/>
              <p:nvPr/>
            </p:nvSpPr>
            <p:spPr>
              <a:xfrm>
                <a:off x="7943760" y="4438800"/>
                <a:ext cx="266400" cy="18720"/>
              </a:xfrm>
              <a:prstGeom prst="rect">
                <a:avLst/>
              </a:prstGeom>
              <a:solidFill>
                <a:srgbClr val="FF5000"/>
              </a:solidFill>
              <a:ln w="9360">
                <a:noFill/>
              </a:ln>
            </p:spPr>
            <p:style>
              <a:lnRef idx="0">
                <a:scrgbClr r="0" g="0" b="0"/>
              </a:lnRef>
              <a:fillRef idx="0">
                <a:scrgbClr r="0" g="0" b="0"/>
              </a:fillRef>
              <a:effectRef idx="0">
                <a:scrgbClr r="0" g="0" b="0"/>
              </a:effectRef>
              <a:fontRef idx="minor"/>
            </p:style>
          </p:sp>
          <p:sp>
            <p:nvSpPr>
              <p:cNvPr id="2089" name="CustomShape 1420"/>
              <p:cNvSpPr/>
              <p:nvPr/>
            </p:nvSpPr>
            <p:spPr>
              <a:xfrm>
                <a:off x="7943760" y="4457880"/>
                <a:ext cx="266400" cy="9000"/>
              </a:xfrm>
              <a:prstGeom prst="rect">
                <a:avLst/>
              </a:prstGeom>
              <a:solidFill>
                <a:srgbClr val="FF4F00"/>
              </a:solidFill>
              <a:ln w="9360">
                <a:noFill/>
              </a:ln>
            </p:spPr>
            <p:style>
              <a:lnRef idx="0">
                <a:scrgbClr r="0" g="0" b="0"/>
              </a:lnRef>
              <a:fillRef idx="0">
                <a:scrgbClr r="0" g="0" b="0"/>
              </a:fillRef>
              <a:effectRef idx="0">
                <a:scrgbClr r="0" g="0" b="0"/>
              </a:effectRef>
              <a:fontRef idx="minor"/>
            </p:style>
          </p:sp>
          <p:sp>
            <p:nvSpPr>
              <p:cNvPr id="2090" name="CustomShape 1421"/>
              <p:cNvSpPr/>
              <p:nvPr/>
            </p:nvSpPr>
            <p:spPr>
              <a:xfrm>
                <a:off x="7943760" y="4467240"/>
                <a:ext cx="266400" cy="9000"/>
              </a:xfrm>
              <a:prstGeom prst="rect">
                <a:avLst/>
              </a:prstGeom>
              <a:solidFill>
                <a:srgbClr val="FF4E00"/>
              </a:solidFill>
              <a:ln w="9360">
                <a:noFill/>
              </a:ln>
            </p:spPr>
            <p:style>
              <a:lnRef idx="0">
                <a:scrgbClr r="0" g="0" b="0"/>
              </a:lnRef>
              <a:fillRef idx="0">
                <a:scrgbClr r="0" g="0" b="0"/>
              </a:fillRef>
              <a:effectRef idx="0">
                <a:scrgbClr r="0" g="0" b="0"/>
              </a:effectRef>
              <a:fontRef idx="minor"/>
            </p:style>
          </p:sp>
          <p:sp>
            <p:nvSpPr>
              <p:cNvPr id="2091" name="CustomShape 1422"/>
              <p:cNvSpPr/>
              <p:nvPr/>
            </p:nvSpPr>
            <p:spPr>
              <a:xfrm>
                <a:off x="7943760" y="4476600"/>
                <a:ext cx="266400" cy="9000"/>
              </a:xfrm>
              <a:prstGeom prst="rect">
                <a:avLst/>
              </a:prstGeom>
              <a:solidFill>
                <a:srgbClr val="FF4C00"/>
              </a:solidFill>
              <a:ln w="9360">
                <a:noFill/>
              </a:ln>
            </p:spPr>
            <p:style>
              <a:lnRef idx="0">
                <a:scrgbClr r="0" g="0" b="0"/>
              </a:lnRef>
              <a:fillRef idx="0">
                <a:scrgbClr r="0" g="0" b="0"/>
              </a:fillRef>
              <a:effectRef idx="0">
                <a:scrgbClr r="0" g="0" b="0"/>
              </a:effectRef>
              <a:fontRef idx="minor"/>
            </p:style>
          </p:sp>
          <p:sp>
            <p:nvSpPr>
              <p:cNvPr id="2092" name="CustomShape 1423"/>
              <p:cNvSpPr/>
              <p:nvPr/>
            </p:nvSpPr>
            <p:spPr>
              <a:xfrm>
                <a:off x="7943760" y="4486320"/>
                <a:ext cx="266400" cy="18720"/>
              </a:xfrm>
              <a:prstGeom prst="rect">
                <a:avLst/>
              </a:prstGeom>
              <a:solidFill>
                <a:srgbClr val="FF4B00"/>
              </a:solidFill>
              <a:ln w="9360">
                <a:noFill/>
              </a:ln>
            </p:spPr>
            <p:style>
              <a:lnRef idx="0">
                <a:scrgbClr r="0" g="0" b="0"/>
              </a:lnRef>
              <a:fillRef idx="0">
                <a:scrgbClr r="0" g="0" b="0"/>
              </a:fillRef>
              <a:effectRef idx="0">
                <a:scrgbClr r="0" g="0" b="0"/>
              </a:effectRef>
              <a:fontRef idx="minor"/>
            </p:style>
          </p:sp>
          <p:sp>
            <p:nvSpPr>
              <p:cNvPr id="2093" name="CustomShape 1424"/>
              <p:cNvSpPr/>
              <p:nvPr/>
            </p:nvSpPr>
            <p:spPr>
              <a:xfrm>
                <a:off x="7943760" y="4505400"/>
                <a:ext cx="266400" cy="9000"/>
              </a:xfrm>
              <a:prstGeom prst="rect">
                <a:avLst/>
              </a:prstGeom>
              <a:solidFill>
                <a:srgbClr val="FF4A00"/>
              </a:solidFill>
              <a:ln w="9360">
                <a:noFill/>
              </a:ln>
            </p:spPr>
            <p:style>
              <a:lnRef idx="0">
                <a:scrgbClr r="0" g="0" b="0"/>
              </a:lnRef>
              <a:fillRef idx="0">
                <a:scrgbClr r="0" g="0" b="0"/>
              </a:fillRef>
              <a:effectRef idx="0">
                <a:scrgbClr r="0" g="0" b="0"/>
              </a:effectRef>
              <a:fontRef idx="minor"/>
            </p:style>
          </p:sp>
          <p:sp>
            <p:nvSpPr>
              <p:cNvPr id="2094" name="CustomShape 1425"/>
              <p:cNvSpPr/>
              <p:nvPr/>
            </p:nvSpPr>
            <p:spPr>
              <a:xfrm>
                <a:off x="7943760" y="4514760"/>
                <a:ext cx="266400" cy="9000"/>
              </a:xfrm>
              <a:prstGeom prst="rect">
                <a:avLst/>
              </a:prstGeom>
              <a:solidFill>
                <a:srgbClr val="FF4800"/>
              </a:solidFill>
              <a:ln w="9360">
                <a:noFill/>
              </a:ln>
            </p:spPr>
            <p:style>
              <a:lnRef idx="0">
                <a:scrgbClr r="0" g="0" b="0"/>
              </a:lnRef>
              <a:fillRef idx="0">
                <a:scrgbClr r="0" g="0" b="0"/>
              </a:fillRef>
              <a:effectRef idx="0">
                <a:scrgbClr r="0" g="0" b="0"/>
              </a:effectRef>
              <a:fontRef idx="minor"/>
            </p:style>
          </p:sp>
          <p:sp>
            <p:nvSpPr>
              <p:cNvPr id="2095" name="CustomShape 1426"/>
              <p:cNvSpPr/>
              <p:nvPr/>
            </p:nvSpPr>
            <p:spPr>
              <a:xfrm>
                <a:off x="7943760" y="4524480"/>
                <a:ext cx="266400" cy="18720"/>
              </a:xfrm>
              <a:prstGeom prst="rect">
                <a:avLst/>
              </a:prstGeom>
              <a:solidFill>
                <a:srgbClr val="FF4700"/>
              </a:solidFill>
              <a:ln w="9360">
                <a:noFill/>
              </a:ln>
            </p:spPr>
            <p:style>
              <a:lnRef idx="0">
                <a:scrgbClr r="0" g="0" b="0"/>
              </a:lnRef>
              <a:fillRef idx="0">
                <a:scrgbClr r="0" g="0" b="0"/>
              </a:fillRef>
              <a:effectRef idx="0">
                <a:scrgbClr r="0" g="0" b="0"/>
              </a:effectRef>
              <a:fontRef idx="minor"/>
            </p:style>
          </p:sp>
          <p:sp>
            <p:nvSpPr>
              <p:cNvPr id="2096" name="CustomShape 1427"/>
              <p:cNvSpPr/>
              <p:nvPr/>
            </p:nvSpPr>
            <p:spPr>
              <a:xfrm>
                <a:off x="7943760" y="4543560"/>
                <a:ext cx="266400" cy="9000"/>
              </a:xfrm>
              <a:prstGeom prst="rect">
                <a:avLst/>
              </a:prstGeom>
              <a:solidFill>
                <a:srgbClr val="FF4600"/>
              </a:solidFill>
              <a:ln w="9360">
                <a:noFill/>
              </a:ln>
            </p:spPr>
            <p:style>
              <a:lnRef idx="0">
                <a:scrgbClr r="0" g="0" b="0"/>
              </a:lnRef>
              <a:fillRef idx="0">
                <a:scrgbClr r="0" g="0" b="0"/>
              </a:fillRef>
              <a:effectRef idx="0">
                <a:scrgbClr r="0" g="0" b="0"/>
              </a:effectRef>
              <a:fontRef idx="minor"/>
            </p:style>
          </p:sp>
          <p:sp>
            <p:nvSpPr>
              <p:cNvPr id="2097" name="CustomShape 1428"/>
              <p:cNvSpPr/>
              <p:nvPr/>
            </p:nvSpPr>
            <p:spPr>
              <a:xfrm>
                <a:off x="7943760" y="4552920"/>
                <a:ext cx="266400" cy="9000"/>
              </a:xfrm>
              <a:prstGeom prst="rect">
                <a:avLst/>
              </a:prstGeom>
              <a:solidFill>
                <a:srgbClr val="FF4400"/>
              </a:solidFill>
              <a:ln w="9360">
                <a:noFill/>
              </a:ln>
            </p:spPr>
            <p:style>
              <a:lnRef idx="0">
                <a:scrgbClr r="0" g="0" b="0"/>
              </a:lnRef>
              <a:fillRef idx="0">
                <a:scrgbClr r="0" g="0" b="0"/>
              </a:fillRef>
              <a:effectRef idx="0">
                <a:scrgbClr r="0" g="0" b="0"/>
              </a:effectRef>
              <a:fontRef idx="minor"/>
            </p:style>
          </p:sp>
          <p:sp>
            <p:nvSpPr>
              <p:cNvPr id="2098" name="CustomShape 1429"/>
              <p:cNvSpPr/>
              <p:nvPr/>
            </p:nvSpPr>
            <p:spPr>
              <a:xfrm>
                <a:off x="7943760" y="4562640"/>
                <a:ext cx="266400" cy="18720"/>
              </a:xfrm>
              <a:prstGeom prst="rect">
                <a:avLst/>
              </a:prstGeom>
              <a:solidFill>
                <a:srgbClr val="FF4300"/>
              </a:solidFill>
              <a:ln w="9360">
                <a:noFill/>
              </a:ln>
            </p:spPr>
            <p:style>
              <a:lnRef idx="0">
                <a:scrgbClr r="0" g="0" b="0"/>
              </a:lnRef>
              <a:fillRef idx="0">
                <a:scrgbClr r="0" g="0" b="0"/>
              </a:fillRef>
              <a:effectRef idx="0">
                <a:scrgbClr r="0" g="0" b="0"/>
              </a:effectRef>
              <a:fontRef idx="minor"/>
            </p:style>
          </p:sp>
          <p:sp>
            <p:nvSpPr>
              <p:cNvPr id="2099" name="CustomShape 1430"/>
              <p:cNvSpPr/>
              <p:nvPr/>
            </p:nvSpPr>
            <p:spPr>
              <a:xfrm>
                <a:off x="7943760" y="4581360"/>
                <a:ext cx="266400" cy="9000"/>
              </a:xfrm>
              <a:prstGeom prst="rect">
                <a:avLst/>
              </a:prstGeom>
              <a:solidFill>
                <a:srgbClr val="FF4200"/>
              </a:solidFill>
              <a:ln w="9360">
                <a:noFill/>
              </a:ln>
            </p:spPr>
            <p:style>
              <a:lnRef idx="0">
                <a:scrgbClr r="0" g="0" b="0"/>
              </a:lnRef>
              <a:fillRef idx="0">
                <a:scrgbClr r="0" g="0" b="0"/>
              </a:fillRef>
              <a:effectRef idx="0">
                <a:scrgbClr r="0" g="0" b="0"/>
              </a:effectRef>
              <a:fontRef idx="minor"/>
            </p:style>
          </p:sp>
          <p:sp>
            <p:nvSpPr>
              <p:cNvPr id="2100" name="CustomShape 1431"/>
              <p:cNvSpPr/>
              <p:nvPr/>
            </p:nvSpPr>
            <p:spPr>
              <a:xfrm>
                <a:off x="7943760" y="4591080"/>
                <a:ext cx="266400" cy="9000"/>
              </a:xfrm>
              <a:prstGeom prst="rect">
                <a:avLst/>
              </a:prstGeom>
              <a:solidFill>
                <a:srgbClr val="FF4100"/>
              </a:solidFill>
              <a:ln w="9360">
                <a:noFill/>
              </a:ln>
            </p:spPr>
            <p:style>
              <a:lnRef idx="0">
                <a:scrgbClr r="0" g="0" b="0"/>
              </a:lnRef>
              <a:fillRef idx="0">
                <a:scrgbClr r="0" g="0" b="0"/>
              </a:fillRef>
              <a:effectRef idx="0">
                <a:scrgbClr r="0" g="0" b="0"/>
              </a:effectRef>
              <a:fontRef idx="minor"/>
            </p:style>
          </p:sp>
          <p:sp>
            <p:nvSpPr>
              <p:cNvPr id="2101" name="CustomShape 1432"/>
              <p:cNvSpPr/>
              <p:nvPr/>
            </p:nvSpPr>
            <p:spPr>
              <a:xfrm>
                <a:off x="7943760" y="4600440"/>
                <a:ext cx="266400" cy="18720"/>
              </a:xfrm>
              <a:prstGeom prst="rect">
                <a:avLst/>
              </a:prstGeom>
              <a:solidFill>
                <a:srgbClr val="FF3F00"/>
              </a:solidFill>
              <a:ln w="9360">
                <a:noFill/>
              </a:ln>
            </p:spPr>
            <p:style>
              <a:lnRef idx="0">
                <a:scrgbClr r="0" g="0" b="0"/>
              </a:lnRef>
              <a:fillRef idx="0">
                <a:scrgbClr r="0" g="0" b="0"/>
              </a:fillRef>
              <a:effectRef idx="0">
                <a:scrgbClr r="0" g="0" b="0"/>
              </a:effectRef>
              <a:fontRef idx="minor"/>
            </p:style>
          </p:sp>
          <p:sp>
            <p:nvSpPr>
              <p:cNvPr id="2102" name="CustomShape 1433"/>
              <p:cNvSpPr/>
              <p:nvPr/>
            </p:nvSpPr>
            <p:spPr>
              <a:xfrm>
                <a:off x="7943760" y="4619520"/>
                <a:ext cx="266400" cy="9000"/>
              </a:xfrm>
              <a:prstGeom prst="rect">
                <a:avLst/>
              </a:prstGeom>
              <a:solidFill>
                <a:srgbClr val="FF3E00"/>
              </a:solidFill>
              <a:ln w="9360">
                <a:noFill/>
              </a:ln>
            </p:spPr>
            <p:style>
              <a:lnRef idx="0">
                <a:scrgbClr r="0" g="0" b="0"/>
              </a:lnRef>
              <a:fillRef idx="0">
                <a:scrgbClr r="0" g="0" b="0"/>
              </a:fillRef>
              <a:effectRef idx="0">
                <a:scrgbClr r="0" g="0" b="0"/>
              </a:effectRef>
              <a:fontRef idx="minor"/>
            </p:style>
          </p:sp>
          <p:sp>
            <p:nvSpPr>
              <p:cNvPr id="2103" name="CustomShape 1434"/>
              <p:cNvSpPr/>
              <p:nvPr/>
            </p:nvSpPr>
            <p:spPr>
              <a:xfrm>
                <a:off x="7943760" y="4629240"/>
                <a:ext cx="266400" cy="9000"/>
              </a:xfrm>
              <a:prstGeom prst="rect">
                <a:avLst/>
              </a:prstGeom>
              <a:solidFill>
                <a:srgbClr val="FF3D00"/>
              </a:solidFill>
              <a:ln w="9360">
                <a:noFill/>
              </a:ln>
            </p:spPr>
            <p:style>
              <a:lnRef idx="0">
                <a:scrgbClr r="0" g="0" b="0"/>
              </a:lnRef>
              <a:fillRef idx="0">
                <a:scrgbClr r="0" g="0" b="0"/>
              </a:fillRef>
              <a:effectRef idx="0">
                <a:scrgbClr r="0" g="0" b="0"/>
              </a:effectRef>
              <a:fontRef idx="minor"/>
            </p:style>
          </p:sp>
          <p:sp>
            <p:nvSpPr>
              <p:cNvPr id="2104" name="CustomShape 1435"/>
              <p:cNvSpPr/>
              <p:nvPr/>
            </p:nvSpPr>
            <p:spPr>
              <a:xfrm>
                <a:off x="7943760" y="4638600"/>
                <a:ext cx="266400" cy="18720"/>
              </a:xfrm>
              <a:prstGeom prst="rect">
                <a:avLst/>
              </a:prstGeom>
              <a:solidFill>
                <a:srgbClr val="FF3C00"/>
              </a:solidFill>
              <a:ln w="9360">
                <a:noFill/>
              </a:ln>
            </p:spPr>
            <p:style>
              <a:lnRef idx="0">
                <a:scrgbClr r="0" g="0" b="0"/>
              </a:lnRef>
              <a:fillRef idx="0">
                <a:scrgbClr r="0" g="0" b="0"/>
              </a:fillRef>
              <a:effectRef idx="0">
                <a:scrgbClr r="0" g="0" b="0"/>
              </a:effectRef>
              <a:fontRef idx="minor"/>
            </p:style>
          </p:sp>
          <p:sp>
            <p:nvSpPr>
              <p:cNvPr id="2105" name="CustomShape 1436"/>
              <p:cNvSpPr/>
              <p:nvPr/>
            </p:nvSpPr>
            <p:spPr>
              <a:xfrm>
                <a:off x="7943760" y="4657680"/>
                <a:ext cx="266400" cy="9000"/>
              </a:xfrm>
              <a:prstGeom prst="rect">
                <a:avLst/>
              </a:prstGeom>
              <a:solidFill>
                <a:srgbClr val="FF3A00"/>
              </a:solidFill>
              <a:ln w="9360">
                <a:noFill/>
              </a:ln>
            </p:spPr>
            <p:style>
              <a:lnRef idx="0">
                <a:scrgbClr r="0" g="0" b="0"/>
              </a:lnRef>
              <a:fillRef idx="0">
                <a:scrgbClr r="0" g="0" b="0"/>
              </a:fillRef>
              <a:effectRef idx="0">
                <a:scrgbClr r="0" g="0" b="0"/>
              </a:effectRef>
              <a:fontRef idx="minor"/>
            </p:style>
          </p:sp>
          <p:sp>
            <p:nvSpPr>
              <p:cNvPr id="2106" name="CustomShape 1437"/>
              <p:cNvSpPr/>
              <p:nvPr/>
            </p:nvSpPr>
            <p:spPr>
              <a:xfrm>
                <a:off x="7943760" y="4667400"/>
                <a:ext cx="266400" cy="9000"/>
              </a:xfrm>
              <a:prstGeom prst="rect">
                <a:avLst/>
              </a:prstGeom>
              <a:solidFill>
                <a:srgbClr val="FF3900"/>
              </a:solidFill>
              <a:ln w="9360">
                <a:noFill/>
              </a:ln>
            </p:spPr>
            <p:style>
              <a:lnRef idx="0">
                <a:scrgbClr r="0" g="0" b="0"/>
              </a:lnRef>
              <a:fillRef idx="0">
                <a:scrgbClr r="0" g="0" b="0"/>
              </a:fillRef>
              <a:effectRef idx="0">
                <a:scrgbClr r="0" g="0" b="0"/>
              </a:effectRef>
              <a:fontRef idx="minor"/>
            </p:style>
          </p:sp>
          <p:sp>
            <p:nvSpPr>
              <p:cNvPr id="2107" name="CustomShape 1438"/>
              <p:cNvSpPr/>
              <p:nvPr/>
            </p:nvSpPr>
            <p:spPr>
              <a:xfrm>
                <a:off x="7943760" y="4676760"/>
                <a:ext cx="266400" cy="18720"/>
              </a:xfrm>
              <a:prstGeom prst="rect">
                <a:avLst/>
              </a:prstGeom>
              <a:solidFill>
                <a:srgbClr val="FF3800"/>
              </a:solidFill>
              <a:ln w="9360">
                <a:noFill/>
              </a:ln>
            </p:spPr>
            <p:style>
              <a:lnRef idx="0">
                <a:scrgbClr r="0" g="0" b="0"/>
              </a:lnRef>
              <a:fillRef idx="0">
                <a:scrgbClr r="0" g="0" b="0"/>
              </a:fillRef>
              <a:effectRef idx="0">
                <a:scrgbClr r="0" g="0" b="0"/>
              </a:effectRef>
              <a:fontRef idx="minor"/>
            </p:style>
          </p:sp>
          <p:sp>
            <p:nvSpPr>
              <p:cNvPr id="2108" name="CustomShape 1439"/>
              <p:cNvSpPr/>
              <p:nvPr/>
            </p:nvSpPr>
            <p:spPr>
              <a:xfrm>
                <a:off x="7943760" y="4695840"/>
                <a:ext cx="266400" cy="9000"/>
              </a:xfrm>
              <a:prstGeom prst="rect">
                <a:avLst/>
              </a:prstGeom>
              <a:solidFill>
                <a:srgbClr val="FF3600"/>
              </a:solidFill>
              <a:ln w="9360">
                <a:noFill/>
              </a:ln>
            </p:spPr>
            <p:style>
              <a:lnRef idx="0">
                <a:scrgbClr r="0" g="0" b="0"/>
              </a:lnRef>
              <a:fillRef idx="0">
                <a:scrgbClr r="0" g="0" b="0"/>
              </a:fillRef>
              <a:effectRef idx="0">
                <a:scrgbClr r="0" g="0" b="0"/>
              </a:effectRef>
              <a:fontRef idx="minor"/>
            </p:style>
          </p:sp>
          <p:sp>
            <p:nvSpPr>
              <p:cNvPr id="2109" name="CustomShape 1440"/>
              <p:cNvSpPr/>
              <p:nvPr/>
            </p:nvSpPr>
            <p:spPr>
              <a:xfrm>
                <a:off x="7943760" y="4705200"/>
                <a:ext cx="266400" cy="9000"/>
              </a:xfrm>
              <a:prstGeom prst="rect">
                <a:avLst/>
              </a:prstGeom>
              <a:solidFill>
                <a:srgbClr val="FF3500"/>
              </a:solidFill>
              <a:ln w="9360">
                <a:noFill/>
              </a:ln>
            </p:spPr>
            <p:style>
              <a:lnRef idx="0">
                <a:scrgbClr r="0" g="0" b="0"/>
              </a:lnRef>
              <a:fillRef idx="0">
                <a:scrgbClr r="0" g="0" b="0"/>
              </a:fillRef>
              <a:effectRef idx="0">
                <a:scrgbClr r="0" g="0" b="0"/>
              </a:effectRef>
              <a:fontRef idx="minor"/>
            </p:style>
          </p:sp>
          <p:sp>
            <p:nvSpPr>
              <p:cNvPr id="2110" name="CustomShape 1441"/>
              <p:cNvSpPr/>
              <p:nvPr/>
            </p:nvSpPr>
            <p:spPr>
              <a:xfrm>
                <a:off x="7943760" y="4714920"/>
                <a:ext cx="266400" cy="18720"/>
              </a:xfrm>
              <a:prstGeom prst="rect">
                <a:avLst/>
              </a:prstGeom>
              <a:solidFill>
                <a:srgbClr val="FF3400"/>
              </a:solidFill>
              <a:ln w="9360">
                <a:noFill/>
              </a:ln>
            </p:spPr>
            <p:style>
              <a:lnRef idx="0">
                <a:scrgbClr r="0" g="0" b="0"/>
              </a:lnRef>
              <a:fillRef idx="0">
                <a:scrgbClr r="0" g="0" b="0"/>
              </a:fillRef>
              <a:effectRef idx="0">
                <a:scrgbClr r="0" g="0" b="0"/>
              </a:effectRef>
              <a:fontRef idx="minor"/>
            </p:style>
          </p:sp>
          <p:sp>
            <p:nvSpPr>
              <p:cNvPr id="2111" name="CustomShape 1442"/>
              <p:cNvSpPr/>
              <p:nvPr/>
            </p:nvSpPr>
            <p:spPr>
              <a:xfrm>
                <a:off x="7943760" y="4734000"/>
                <a:ext cx="266400" cy="9000"/>
              </a:xfrm>
              <a:prstGeom prst="rect">
                <a:avLst/>
              </a:prstGeom>
              <a:solidFill>
                <a:srgbClr val="FF3300"/>
              </a:solidFill>
              <a:ln w="9360">
                <a:noFill/>
              </a:ln>
            </p:spPr>
            <p:style>
              <a:lnRef idx="0">
                <a:scrgbClr r="0" g="0" b="0"/>
              </a:lnRef>
              <a:fillRef idx="0">
                <a:scrgbClr r="0" g="0" b="0"/>
              </a:fillRef>
              <a:effectRef idx="0">
                <a:scrgbClr r="0" g="0" b="0"/>
              </a:effectRef>
              <a:fontRef idx="minor"/>
            </p:style>
          </p:sp>
          <p:sp>
            <p:nvSpPr>
              <p:cNvPr id="2112" name="CustomShape 1443"/>
              <p:cNvSpPr/>
              <p:nvPr/>
            </p:nvSpPr>
            <p:spPr>
              <a:xfrm>
                <a:off x="7943760" y="4743360"/>
                <a:ext cx="266400" cy="9000"/>
              </a:xfrm>
              <a:prstGeom prst="rect">
                <a:avLst/>
              </a:prstGeom>
              <a:solidFill>
                <a:srgbClr val="FF3100"/>
              </a:solidFill>
              <a:ln w="9360">
                <a:noFill/>
              </a:ln>
            </p:spPr>
            <p:style>
              <a:lnRef idx="0">
                <a:scrgbClr r="0" g="0" b="0"/>
              </a:lnRef>
              <a:fillRef idx="0">
                <a:scrgbClr r="0" g="0" b="0"/>
              </a:fillRef>
              <a:effectRef idx="0">
                <a:scrgbClr r="0" g="0" b="0"/>
              </a:effectRef>
              <a:fontRef idx="minor"/>
            </p:style>
          </p:sp>
          <p:sp>
            <p:nvSpPr>
              <p:cNvPr id="2113" name="CustomShape 1444"/>
              <p:cNvSpPr/>
              <p:nvPr/>
            </p:nvSpPr>
            <p:spPr>
              <a:xfrm>
                <a:off x="7943760" y="4753080"/>
                <a:ext cx="266400" cy="9000"/>
              </a:xfrm>
              <a:prstGeom prst="rect">
                <a:avLst/>
              </a:prstGeom>
              <a:solidFill>
                <a:srgbClr val="FF3000"/>
              </a:solidFill>
              <a:ln w="9360">
                <a:noFill/>
              </a:ln>
            </p:spPr>
            <p:style>
              <a:lnRef idx="0">
                <a:scrgbClr r="0" g="0" b="0"/>
              </a:lnRef>
              <a:fillRef idx="0">
                <a:scrgbClr r="0" g="0" b="0"/>
              </a:fillRef>
              <a:effectRef idx="0">
                <a:scrgbClr r="0" g="0" b="0"/>
              </a:effectRef>
              <a:fontRef idx="minor"/>
            </p:style>
          </p:sp>
          <p:sp>
            <p:nvSpPr>
              <p:cNvPr id="2114" name="CustomShape 1445"/>
              <p:cNvSpPr/>
              <p:nvPr/>
            </p:nvSpPr>
            <p:spPr>
              <a:xfrm>
                <a:off x="7943760" y="4762440"/>
                <a:ext cx="266400" cy="18720"/>
              </a:xfrm>
              <a:prstGeom prst="rect">
                <a:avLst/>
              </a:prstGeom>
              <a:solidFill>
                <a:srgbClr val="FF2F00"/>
              </a:solidFill>
              <a:ln w="9360">
                <a:noFill/>
              </a:ln>
            </p:spPr>
            <p:style>
              <a:lnRef idx="0">
                <a:scrgbClr r="0" g="0" b="0"/>
              </a:lnRef>
              <a:fillRef idx="0">
                <a:scrgbClr r="0" g="0" b="0"/>
              </a:fillRef>
              <a:effectRef idx="0">
                <a:scrgbClr r="0" g="0" b="0"/>
              </a:effectRef>
              <a:fontRef idx="minor"/>
            </p:style>
          </p:sp>
          <p:sp>
            <p:nvSpPr>
              <p:cNvPr id="2115" name="CustomShape 1446"/>
              <p:cNvSpPr/>
              <p:nvPr/>
            </p:nvSpPr>
            <p:spPr>
              <a:xfrm>
                <a:off x="7943760" y="4781520"/>
                <a:ext cx="266400" cy="9000"/>
              </a:xfrm>
              <a:prstGeom prst="rect">
                <a:avLst/>
              </a:prstGeom>
              <a:solidFill>
                <a:srgbClr val="FF2E00"/>
              </a:solidFill>
              <a:ln w="9360">
                <a:noFill/>
              </a:ln>
            </p:spPr>
            <p:style>
              <a:lnRef idx="0">
                <a:scrgbClr r="0" g="0" b="0"/>
              </a:lnRef>
              <a:fillRef idx="0">
                <a:scrgbClr r="0" g="0" b="0"/>
              </a:fillRef>
              <a:effectRef idx="0">
                <a:scrgbClr r="0" g="0" b="0"/>
              </a:effectRef>
              <a:fontRef idx="minor"/>
            </p:style>
          </p:sp>
          <p:sp>
            <p:nvSpPr>
              <p:cNvPr id="2116" name="CustomShape 1447"/>
              <p:cNvSpPr/>
              <p:nvPr/>
            </p:nvSpPr>
            <p:spPr>
              <a:xfrm>
                <a:off x="7943760" y="4791240"/>
                <a:ext cx="266400" cy="9000"/>
              </a:xfrm>
              <a:prstGeom prst="rect">
                <a:avLst/>
              </a:prstGeom>
              <a:solidFill>
                <a:srgbClr val="FF2C00"/>
              </a:solidFill>
              <a:ln w="9360">
                <a:noFill/>
              </a:ln>
            </p:spPr>
            <p:style>
              <a:lnRef idx="0">
                <a:scrgbClr r="0" g="0" b="0"/>
              </a:lnRef>
              <a:fillRef idx="0">
                <a:scrgbClr r="0" g="0" b="0"/>
              </a:fillRef>
              <a:effectRef idx="0">
                <a:scrgbClr r="0" g="0" b="0"/>
              </a:effectRef>
              <a:fontRef idx="minor"/>
            </p:style>
          </p:sp>
          <p:sp>
            <p:nvSpPr>
              <p:cNvPr id="2117" name="CustomShape 1448"/>
              <p:cNvSpPr/>
              <p:nvPr/>
            </p:nvSpPr>
            <p:spPr>
              <a:xfrm>
                <a:off x="7943760" y="4800600"/>
                <a:ext cx="266400" cy="18720"/>
              </a:xfrm>
              <a:prstGeom prst="rect">
                <a:avLst/>
              </a:prstGeom>
              <a:solidFill>
                <a:srgbClr val="FF2B00"/>
              </a:solidFill>
              <a:ln w="9360">
                <a:noFill/>
              </a:ln>
            </p:spPr>
            <p:style>
              <a:lnRef idx="0">
                <a:scrgbClr r="0" g="0" b="0"/>
              </a:lnRef>
              <a:fillRef idx="0">
                <a:scrgbClr r="0" g="0" b="0"/>
              </a:fillRef>
              <a:effectRef idx="0">
                <a:scrgbClr r="0" g="0" b="0"/>
              </a:effectRef>
              <a:fontRef idx="minor"/>
            </p:style>
          </p:sp>
          <p:sp>
            <p:nvSpPr>
              <p:cNvPr id="2118" name="CustomShape 1449"/>
              <p:cNvSpPr/>
              <p:nvPr/>
            </p:nvSpPr>
            <p:spPr>
              <a:xfrm>
                <a:off x="7943760" y="4819680"/>
                <a:ext cx="266400" cy="9000"/>
              </a:xfrm>
              <a:prstGeom prst="rect">
                <a:avLst/>
              </a:prstGeom>
              <a:solidFill>
                <a:srgbClr val="FF2A00"/>
              </a:solidFill>
              <a:ln w="9360">
                <a:noFill/>
              </a:ln>
            </p:spPr>
            <p:style>
              <a:lnRef idx="0">
                <a:scrgbClr r="0" g="0" b="0"/>
              </a:lnRef>
              <a:fillRef idx="0">
                <a:scrgbClr r="0" g="0" b="0"/>
              </a:fillRef>
              <a:effectRef idx="0">
                <a:scrgbClr r="0" g="0" b="0"/>
              </a:effectRef>
              <a:fontRef idx="minor"/>
            </p:style>
          </p:sp>
          <p:sp>
            <p:nvSpPr>
              <p:cNvPr id="2119" name="CustomShape 1450"/>
              <p:cNvSpPr/>
              <p:nvPr/>
            </p:nvSpPr>
            <p:spPr>
              <a:xfrm>
                <a:off x="7943760" y="4829040"/>
                <a:ext cx="266400" cy="9000"/>
              </a:xfrm>
              <a:prstGeom prst="rect">
                <a:avLst/>
              </a:prstGeom>
              <a:solidFill>
                <a:srgbClr val="FF2800"/>
              </a:solidFill>
              <a:ln w="9360">
                <a:noFill/>
              </a:ln>
            </p:spPr>
            <p:style>
              <a:lnRef idx="0">
                <a:scrgbClr r="0" g="0" b="0"/>
              </a:lnRef>
              <a:fillRef idx="0">
                <a:scrgbClr r="0" g="0" b="0"/>
              </a:fillRef>
              <a:effectRef idx="0">
                <a:scrgbClr r="0" g="0" b="0"/>
              </a:effectRef>
              <a:fontRef idx="minor"/>
            </p:style>
          </p:sp>
          <p:sp>
            <p:nvSpPr>
              <p:cNvPr id="2120" name="CustomShape 1451"/>
              <p:cNvSpPr/>
              <p:nvPr/>
            </p:nvSpPr>
            <p:spPr>
              <a:xfrm>
                <a:off x="7943760" y="4838760"/>
                <a:ext cx="266400" cy="18720"/>
              </a:xfrm>
              <a:prstGeom prst="rect">
                <a:avLst/>
              </a:prstGeom>
              <a:solidFill>
                <a:srgbClr val="FF2700"/>
              </a:solidFill>
              <a:ln w="9360">
                <a:noFill/>
              </a:ln>
            </p:spPr>
            <p:style>
              <a:lnRef idx="0">
                <a:scrgbClr r="0" g="0" b="0"/>
              </a:lnRef>
              <a:fillRef idx="0">
                <a:scrgbClr r="0" g="0" b="0"/>
              </a:fillRef>
              <a:effectRef idx="0">
                <a:scrgbClr r="0" g="0" b="0"/>
              </a:effectRef>
              <a:fontRef idx="minor"/>
            </p:style>
          </p:sp>
          <p:sp>
            <p:nvSpPr>
              <p:cNvPr id="2121" name="CustomShape 1452"/>
              <p:cNvSpPr/>
              <p:nvPr/>
            </p:nvSpPr>
            <p:spPr>
              <a:xfrm>
                <a:off x="7943760" y="4857840"/>
                <a:ext cx="266400" cy="9000"/>
              </a:xfrm>
              <a:prstGeom prst="rect">
                <a:avLst/>
              </a:prstGeom>
              <a:solidFill>
                <a:srgbClr val="FF2600"/>
              </a:solidFill>
              <a:ln w="9360">
                <a:noFill/>
              </a:ln>
            </p:spPr>
            <p:style>
              <a:lnRef idx="0">
                <a:scrgbClr r="0" g="0" b="0"/>
              </a:lnRef>
              <a:fillRef idx="0">
                <a:scrgbClr r="0" g="0" b="0"/>
              </a:fillRef>
              <a:effectRef idx="0">
                <a:scrgbClr r="0" g="0" b="0"/>
              </a:effectRef>
              <a:fontRef idx="minor"/>
            </p:style>
          </p:sp>
          <p:sp>
            <p:nvSpPr>
              <p:cNvPr id="2122" name="CustomShape 1453"/>
              <p:cNvSpPr/>
              <p:nvPr/>
            </p:nvSpPr>
            <p:spPr>
              <a:xfrm>
                <a:off x="7943760" y="4867200"/>
                <a:ext cx="266400" cy="9000"/>
              </a:xfrm>
              <a:prstGeom prst="rect">
                <a:avLst/>
              </a:prstGeom>
              <a:solidFill>
                <a:srgbClr val="FF2500"/>
              </a:solidFill>
              <a:ln w="9360">
                <a:noFill/>
              </a:ln>
            </p:spPr>
            <p:style>
              <a:lnRef idx="0">
                <a:scrgbClr r="0" g="0" b="0"/>
              </a:lnRef>
              <a:fillRef idx="0">
                <a:scrgbClr r="0" g="0" b="0"/>
              </a:fillRef>
              <a:effectRef idx="0">
                <a:scrgbClr r="0" g="0" b="0"/>
              </a:effectRef>
              <a:fontRef idx="minor"/>
            </p:style>
          </p:sp>
          <p:sp>
            <p:nvSpPr>
              <p:cNvPr id="2123" name="CustomShape 1454"/>
              <p:cNvSpPr/>
              <p:nvPr/>
            </p:nvSpPr>
            <p:spPr>
              <a:xfrm>
                <a:off x="7943760" y="4876920"/>
                <a:ext cx="266400" cy="18720"/>
              </a:xfrm>
              <a:prstGeom prst="rect">
                <a:avLst/>
              </a:prstGeom>
              <a:solidFill>
                <a:srgbClr val="FF2300"/>
              </a:solidFill>
              <a:ln w="9360">
                <a:noFill/>
              </a:ln>
            </p:spPr>
            <p:style>
              <a:lnRef idx="0">
                <a:scrgbClr r="0" g="0" b="0"/>
              </a:lnRef>
              <a:fillRef idx="0">
                <a:scrgbClr r="0" g="0" b="0"/>
              </a:fillRef>
              <a:effectRef idx="0">
                <a:scrgbClr r="0" g="0" b="0"/>
              </a:effectRef>
              <a:fontRef idx="minor"/>
            </p:style>
          </p:sp>
          <p:sp>
            <p:nvSpPr>
              <p:cNvPr id="2124" name="CustomShape 1455"/>
              <p:cNvSpPr/>
              <p:nvPr/>
            </p:nvSpPr>
            <p:spPr>
              <a:xfrm>
                <a:off x="7943760" y="4896000"/>
                <a:ext cx="266400" cy="9000"/>
              </a:xfrm>
              <a:prstGeom prst="rect">
                <a:avLst/>
              </a:prstGeom>
              <a:solidFill>
                <a:srgbClr val="FF2200"/>
              </a:solidFill>
              <a:ln w="9360">
                <a:noFill/>
              </a:ln>
            </p:spPr>
            <p:style>
              <a:lnRef idx="0">
                <a:scrgbClr r="0" g="0" b="0"/>
              </a:lnRef>
              <a:fillRef idx="0">
                <a:scrgbClr r="0" g="0" b="0"/>
              </a:fillRef>
              <a:effectRef idx="0">
                <a:scrgbClr r="0" g="0" b="0"/>
              </a:effectRef>
              <a:fontRef idx="minor"/>
            </p:style>
          </p:sp>
          <p:sp>
            <p:nvSpPr>
              <p:cNvPr id="2125" name="CustomShape 1456"/>
              <p:cNvSpPr/>
              <p:nvPr/>
            </p:nvSpPr>
            <p:spPr>
              <a:xfrm>
                <a:off x="7943760" y="4905360"/>
                <a:ext cx="266400" cy="9000"/>
              </a:xfrm>
              <a:prstGeom prst="rect">
                <a:avLst/>
              </a:prstGeom>
              <a:solidFill>
                <a:srgbClr val="FF2100"/>
              </a:solidFill>
              <a:ln w="9360">
                <a:noFill/>
              </a:ln>
            </p:spPr>
            <p:style>
              <a:lnRef idx="0">
                <a:scrgbClr r="0" g="0" b="0"/>
              </a:lnRef>
              <a:fillRef idx="0">
                <a:scrgbClr r="0" g="0" b="0"/>
              </a:fillRef>
              <a:effectRef idx="0">
                <a:scrgbClr r="0" g="0" b="0"/>
              </a:effectRef>
              <a:fontRef idx="minor"/>
            </p:style>
          </p:sp>
          <p:sp>
            <p:nvSpPr>
              <p:cNvPr id="2126" name="CustomShape 1457"/>
              <p:cNvSpPr/>
              <p:nvPr/>
            </p:nvSpPr>
            <p:spPr>
              <a:xfrm>
                <a:off x="7943760" y="4915080"/>
                <a:ext cx="266400" cy="18720"/>
              </a:xfrm>
              <a:prstGeom prst="rect">
                <a:avLst/>
              </a:prstGeom>
              <a:solidFill>
                <a:srgbClr val="FF1F00"/>
              </a:solidFill>
              <a:ln w="9360">
                <a:noFill/>
              </a:ln>
            </p:spPr>
            <p:style>
              <a:lnRef idx="0">
                <a:scrgbClr r="0" g="0" b="0"/>
              </a:lnRef>
              <a:fillRef idx="0">
                <a:scrgbClr r="0" g="0" b="0"/>
              </a:fillRef>
              <a:effectRef idx="0">
                <a:scrgbClr r="0" g="0" b="0"/>
              </a:effectRef>
              <a:fontRef idx="minor"/>
            </p:style>
          </p:sp>
          <p:sp>
            <p:nvSpPr>
              <p:cNvPr id="2127" name="CustomShape 1458"/>
              <p:cNvSpPr/>
              <p:nvPr/>
            </p:nvSpPr>
            <p:spPr>
              <a:xfrm>
                <a:off x="7943760" y="4933800"/>
                <a:ext cx="266400" cy="9000"/>
              </a:xfrm>
              <a:prstGeom prst="rect">
                <a:avLst/>
              </a:prstGeom>
              <a:solidFill>
                <a:srgbClr val="FF1E00"/>
              </a:solidFill>
              <a:ln w="9360">
                <a:noFill/>
              </a:ln>
            </p:spPr>
            <p:style>
              <a:lnRef idx="0">
                <a:scrgbClr r="0" g="0" b="0"/>
              </a:lnRef>
              <a:fillRef idx="0">
                <a:scrgbClr r="0" g="0" b="0"/>
              </a:fillRef>
              <a:effectRef idx="0">
                <a:scrgbClr r="0" g="0" b="0"/>
              </a:effectRef>
              <a:fontRef idx="minor"/>
            </p:style>
          </p:sp>
          <p:sp>
            <p:nvSpPr>
              <p:cNvPr id="2128" name="CustomShape 1459"/>
              <p:cNvSpPr/>
              <p:nvPr/>
            </p:nvSpPr>
            <p:spPr>
              <a:xfrm>
                <a:off x="7943760" y="4943520"/>
                <a:ext cx="266400" cy="9000"/>
              </a:xfrm>
              <a:prstGeom prst="rect">
                <a:avLst/>
              </a:prstGeom>
              <a:solidFill>
                <a:srgbClr val="FF1C00"/>
              </a:solidFill>
              <a:ln w="9360">
                <a:noFill/>
              </a:ln>
            </p:spPr>
            <p:style>
              <a:lnRef idx="0">
                <a:scrgbClr r="0" g="0" b="0"/>
              </a:lnRef>
              <a:fillRef idx="0">
                <a:scrgbClr r="0" g="0" b="0"/>
              </a:fillRef>
              <a:effectRef idx="0">
                <a:scrgbClr r="0" g="0" b="0"/>
              </a:effectRef>
              <a:fontRef idx="minor"/>
            </p:style>
          </p:sp>
          <p:sp>
            <p:nvSpPr>
              <p:cNvPr id="2129" name="CustomShape 1460"/>
              <p:cNvSpPr/>
              <p:nvPr/>
            </p:nvSpPr>
            <p:spPr>
              <a:xfrm>
                <a:off x="7943760" y="4952880"/>
                <a:ext cx="266400" cy="18720"/>
              </a:xfrm>
              <a:prstGeom prst="rect">
                <a:avLst/>
              </a:prstGeom>
              <a:solidFill>
                <a:srgbClr val="FF1B00"/>
              </a:solidFill>
              <a:ln w="9360">
                <a:noFill/>
              </a:ln>
            </p:spPr>
            <p:style>
              <a:lnRef idx="0">
                <a:scrgbClr r="0" g="0" b="0"/>
              </a:lnRef>
              <a:fillRef idx="0">
                <a:scrgbClr r="0" g="0" b="0"/>
              </a:fillRef>
              <a:effectRef idx="0">
                <a:scrgbClr r="0" g="0" b="0"/>
              </a:effectRef>
              <a:fontRef idx="minor"/>
            </p:style>
          </p:sp>
          <p:sp>
            <p:nvSpPr>
              <p:cNvPr id="2130" name="CustomShape 1461"/>
              <p:cNvSpPr/>
              <p:nvPr/>
            </p:nvSpPr>
            <p:spPr>
              <a:xfrm>
                <a:off x="7943760" y="4971960"/>
                <a:ext cx="266400" cy="9000"/>
              </a:xfrm>
              <a:prstGeom prst="rect">
                <a:avLst/>
              </a:prstGeom>
              <a:solidFill>
                <a:srgbClr val="FF1900"/>
              </a:solidFill>
              <a:ln w="9360">
                <a:noFill/>
              </a:ln>
            </p:spPr>
            <p:style>
              <a:lnRef idx="0">
                <a:scrgbClr r="0" g="0" b="0"/>
              </a:lnRef>
              <a:fillRef idx="0">
                <a:scrgbClr r="0" g="0" b="0"/>
              </a:fillRef>
              <a:effectRef idx="0">
                <a:scrgbClr r="0" g="0" b="0"/>
              </a:effectRef>
              <a:fontRef idx="minor"/>
            </p:style>
          </p:sp>
          <p:sp>
            <p:nvSpPr>
              <p:cNvPr id="2131" name="CustomShape 1462"/>
              <p:cNvSpPr/>
              <p:nvPr/>
            </p:nvSpPr>
            <p:spPr>
              <a:xfrm>
                <a:off x="7943760" y="4981680"/>
                <a:ext cx="266400" cy="9000"/>
              </a:xfrm>
              <a:prstGeom prst="rect">
                <a:avLst/>
              </a:prstGeom>
              <a:solidFill>
                <a:srgbClr val="FF1800"/>
              </a:solidFill>
              <a:ln w="9360">
                <a:noFill/>
              </a:ln>
            </p:spPr>
            <p:style>
              <a:lnRef idx="0">
                <a:scrgbClr r="0" g="0" b="0"/>
              </a:lnRef>
              <a:fillRef idx="0">
                <a:scrgbClr r="0" g="0" b="0"/>
              </a:fillRef>
              <a:effectRef idx="0">
                <a:scrgbClr r="0" g="0" b="0"/>
              </a:effectRef>
              <a:fontRef idx="minor"/>
            </p:style>
          </p:sp>
          <p:sp>
            <p:nvSpPr>
              <p:cNvPr id="2132" name="CustomShape 1463"/>
              <p:cNvSpPr/>
              <p:nvPr/>
            </p:nvSpPr>
            <p:spPr>
              <a:xfrm>
                <a:off x="7943760" y="4991040"/>
                <a:ext cx="266400" cy="9000"/>
              </a:xfrm>
              <a:prstGeom prst="rect">
                <a:avLst/>
              </a:prstGeom>
              <a:solidFill>
                <a:srgbClr val="FF1600"/>
              </a:solidFill>
              <a:ln w="9360">
                <a:noFill/>
              </a:ln>
            </p:spPr>
            <p:style>
              <a:lnRef idx="0">
                <a:scrgbClr r="0" g="0" b="0"/>
              </a:lnRef>
              <a:fillRef idx="0">
                <a:scrgbClr r="0" g="0" b="0"/>
              </a:fillRef>
              <a:effectRef idx="0">
                <a:scrgbClr r="0" g="0" b="0"/>
              </a:effectRef>
              <a:fontRef idx="minor"/>
            </p:style>
          </p:sp>
          <p:sp>
            <p:nvSpPr>
              <p:cNvPr id="2133" name="CustomShape 1464"/>
              <p:cNvSpPr/>
              <p:nvPr/>
            </p:nvSpPr>
            <p:spPr>
              <a:xfrm>
                <a:off x="7943760" y="5000760"/>
                <a:ext cx="266400" cy="18720"/>
              </a:xfrm>
              <a:prstGeom prst="rect">
                <a:avLst/>
              </a:prstGeom>
              <a:solidFill>
                <a:srgbClr val="FF1500"/>
              </a:solidFill>
              <a:ln w="9360">
                <a:noFill/>
              </a:ln>
            </p:spPr>
            <p:style>
              <a:lnRef idx="0">
                <a:scrgbClr r="0" g="0" b="0"/>
              </a:lnRef>
              <a:fillRef idx="0">
                <a:scrgbClr r="0" g="0" b="0"/>
              </a:fillRef>
              <a:effectRef idx="0">
                <a:scrgbClr r="0" g="0" b="0"/>
              </a:effectRef>
              <a:fontRef idx="minor"/>
            </p:style>
          </p:sp>
          <p:sp>
            <p:nvSpPr>
              <p:cNvPr id="2134" name="CustomShape 1465"/>
              <p:cNvSpPr/>
              <p:nvPr/>
            </p:nvSpPr>
            <p:spPr>
              <a:xfrm>
                <a:off x="7943760" y="5019840"/>
                <a:ext cx="266400" cy="9000"/>
              </a:xfrm>
              <a:prstGeom prst="rect">
                <a:avLst/>
              </a:prstGeom>
              <a:solidFill>
                <a:srgbClr val="FF1300"/>
              </a:solidFill>
              <a:ln w="9360">
                <a:noFill/>
              </a:ln>
            </p:spPr>
            <p:style>
              <a:lnRef idx="0">
                <a:scrgbClr r="0" g="0" b="0"/>
              </a:lnRef>
              <a:fillRef idx="0">
                <a:scrgbClr r="0" g="0" b="0"/>
              </a:fillRef>
              <a:effectRef idx="0">
                <a:scrgbClr r="0" g="0" b="0"/>
              </a:effectRef>
              <a:fontRef idx="minor"/>
            </p:style>
          </p:sp>
          <p:sp>
            <p:nvSpPr>
              <p:cNvPr id="2135" name="CustomShape 1466"/>
              <p:cNvSpPr/>
              <p:nvPr/>
            </p:nvSpPr>
            <p:spPr>
              <a:xfrm>
                <a:off x="7943760" y="5029200"/>
                <a:ext cx="266400" cy="9000"/>
              </a:xfrm>
              <a:prstGeom prst="rect">
                <a:avLst/>
              </a:prstGeom>
              <a:solidFill>
                <a:srgbClr val="FF1100"/>
              </a:solidFill>
              <a:ln w="9360">
                <a:noFill/>
              </a:ln>
            </p:spPr>
            <p:style>
              <a:lnRef idx="0">
                <a:scrgbClr r="0" g="0" b="0"/>
              </a:lnRef>
              <a:fillRef idx="0">
                <a:scrgbClr r="0" g="0" b="0"/>
              </a:fillRef>
              <a:effectRef idx="0">
                <a:scrgbClr r="0" g="0" b="0"/>
              </a:effectRef>
              <a:fontRef idx="minor"/>
            </p:style>
          </p:sp>
          <p:sp>
            <p:nvSpPr>
              <p:cNvPr id="2136" name="CustomShape 1467"/>
              <p:cNvSpPr/>
              <p:nvPr/>
            </p:nvSpPr>
            <p:spPr>
              <a:xfrm>
                <a:off x="7943760" y="5038560"/>
                <a:ext cx="266400" cy="18720"/>
              </a:xfrm>
              <a:prstGeom prst="rect">
                <a:avLst/>
              </a:prstGeom>
              <a:solidFill>
                <a:srgbClr val="FF0F00"/>
              </a:solidFill>
              <a:ln w="9360">
                <a:noFill/>
              </a:ln>
            </p:spPr>
            <p:style>
              <a:lnRef idx="0">
                <a:scrgbClr r="0" g="0" b="0"/>
              </a:lnRef>
              <a:fillRef idx="0">
                <a:scrgbClr r="0" g="0" b="0"/>
              </a:fillRef>
              <a:effectRef idx="0">
                <a:scrgbClr r="0" g="0" b="0"/>
              </a:effectRef>
              <a:fontRef idx="minor"/>
            </p:style>
          </p:sp>
          <p:sp>
            <p:nvSpPr>
              <p:cNvPr id="2137" name="CustomShape 1468"/>
              <p:cNvSpPr/>
              <p:nvPr/>
            </p:nvSpPr>
            <p:spPr>
              <a:xfrm>
                <a:off x="7943760" y="5057640"/>
                <a:ext cx="266400" cy="9000"/>
              </a:xfrm>
              <a:prstGeom prst="rect">
                <a:avLst/>
              </a:prstGeom>
              <a:solidFill>
                <a:srgbClr val="FF0D00"/>
              </a:solidFill>
              <a:ln w="9360">
                <a:noFill/>
              </a:ln>
            </p:spPr>
            <p:style>
              <a:lnRef idx="0">
                <a:scrgbClr r="0" g="0" b="0"/>
              </a:lnRef>
              <a:fillRef idx="0">
                <a:scrgbClr r="0" g="0" b="0"/>
              </a:fillRef>
              <a:effectRef idx="0">
                <a:scrgbClr r="0" g="0" b="0"/>
              </a:effectRef>
              <a:fontRef idx="minor"/>
            </p:style>
          </p:sp>
          <p:sp>
            <p:nvSpPr>
              <p:cNvPr id="2138" name="CustomShape 1469"/>
              <p:cNvSpPr/>
              <p:nvPr/>
            </p:nvSpPr>
            <p:spPr>
              <a:xfrm>
                <a:off x="7943760" y="5067360"/>
                <a:ext cx="266400" cy="9000"/>
              </a:xfrm>
              <a:prstGeom prst="rect">
                <a:avLst/>
              </a:prstGeom>
              <a:solidFill>
                <a:srgbClr val="FF0A00"/>
              </a:solidFill>
              <a:ln w="9360">
                <a:noFill/>
              </a:ln>
            </p:spPr>
            <p:style>
              <a:lnRef idx="0">
                <a:scrgbClr r="0" g="0" b="0"/>
              </a:lnRef>
              <a:fillRef idx="0">
                <a:scrgbClr r="0" g="0" b="0"/>
              </a:fillRef>
              <a:effectRef idx="0">
                <a:scrgbClr r="0" g="0" b="0"/>
              </a:effectRef>
              <a:fontRef idx="minor"/>
            </p:style>
          </p:sp>
          <p:sp>
            <p:nvSpPr>
              <p:cNvPr id="2139" name="CustomShape 1470"/>
              <p:cNvSpPr/>
              <p:nvPr/>
            </p:nvSpPr>
            <p:spPr>
              <a:xfrm>
                <a:off x="7943760" y="5076720"/>
                <a:ext cx="266400" cy="18720"/>
              </a:xfrm>
              <a:prstGeom prst="rect">
                <a:avLst/>
              </a:prstGeom>
              <a:solidFill>
                <a:srgbClr val="FF0700"/>
              </a:solidFill>
              <a:ln w="9360">
                <a:noFill/>
              </a:ln>
            </p:spPr>
            <p:style>
              <a:lnRef idx="0">
                <a:scrgbClr r="0" g="0" b="0"/>
              </a:lnRef>
              <a:fillRef idx="0">
                <a:scrgbClr r="0" g="0" b="0"/>
              </a:fillRef>
              <a:effectRef idx="0">
                <a:scrgbClr r="0" g="0" b="0"/>
              </a:effectRef>
              <a:fontRef idx="minor"/>
            </p:style>
          </p:sp>
          <p:sp>
            <p:nvSpPr>
              <p:cNvPr id="2140" name="CustomShape 1471"/>
              <p:cNvSpPr/>
              <p:nvPr/>
            </p:nvSpPr>
            <p:spPr>
              <a:xfrm>
                <a:off x="7943760" y="5095800"/>
                <a:ext cx="266400" cy="9000"/>
              </a:xfrm>
              <a:prstGeom prst="rect">
                <a:avLst/>
              </a:prstGeom>
              <a:solidFill>
                <a:srgbClr val="FF0000"/>
              </a:solidFill>
              <a:ln w="9360">
                <a:noFill/>
              </a:ln>
            </p:spPr>
            <p:style>
              <a:lnRef idx="0">
                <a:scrgbClr r="0" g="0" b="0"/>
              </a:lnRef>
              <a:fillRef idx="0">
                <a:scrgbClr r="0" g="0" b="0"/>
              </a:fillRef>
              <a:effectRef idx="0">
                <a:scrgbClr r="0" g="0" b="0"/>
              </a:effectRef>
              <a:fontRef idx="minor"/>
            </p:style>
          </p:sp>
        </p:grpSp>
        <p:sp>
          <p:nvSpPr>
            <p:cNvPr id="2141" name="CustomShape 1472"/>
            <p:cNvSpPr/>
            <p:nvPr/>
          </p:nvSpPr>
          <p:spPr>
            <a:xfrm>
              <a:off x="7943760" y="1895400"/>
              <a:ext cx="266400" cy="3209400"/>
            </a:xfrm>
            <a:prstGeom prst="rect">
              <a:avLst/>
            </a:prstGeom>
            <a:noFill/>
            <a:ln w="28440">
              <a:solidFill>
                <a:srgbClr val="000000"/>
              </a:solidFill>
              <a:miter/>
            </a:ln>
          </p:spPr>
          <p:style>
            <a:lnRef idx="0">
              <a:scrgbClr r="0" g="0" b="0"/>
            </a:lnRef>
            <a:fillRef idx="0">
              <a:scrgbClr r="0" g="0" b="0"/>
            </a:fillRef>
            <a:effectRef idx="0">
              <a:scrgbClr r="0" g="0" b="0"/>
            </a:effectRef>
            <a:fontRef idx="minor"/>
          </p:style>
        </p:sp>
        <p:grpSp>
          <p:nvGrpSpPr>
            <p:cNvPr id="2142" name="Group 1473"/>
            <p:cNvGrpSpPr/>
            <p:nvPr/>
          </p:nvGrpSpPr>
          <p:grpSpPr>
            <a:xfrm>
              <a:off x="7943760" y="1819440"/>
              <a:ext cx="361440" cy="84960"/>
              <a:chOff x="7943760" y="1819440"/>
              <a:chExt cx="361440" cy="84960"/>
            </a:xfrm>
          </p:grpSpPr>
          <p:sp>
            <p:nvSpPr>
              <p:cNvPr id="2143" name="CustomShape 1474"/>
              <p:cNvSpPr/>
              <p:nvPr/>
            </p:nvSpPr>
            <p:spPr>
              <a:xfrm>
                <a:off x="7943760" y="1819440"/>
                <a:ext cx="361440" cy="9000"/>
              </a:xfrm>
              <a:prstGeom prst="rect">
                <a:avLst/>
              </a:prstGeom>
              <a:noFill/>
              <a:ln w="9360">
                <a:noFill/>
              </a:ln>
            </p:spPr>
            <p:style>
              <a:lnRef idx="0">
                <a:scrgbClr r="0" g="0" b="0"/>
              </a:lnRef>
              <a:fillRef idx="0">
                <a:scrgbClr r="0" g="0" b="0"/>
              </a:fillRef>
              <a:effectRef idx="0">
                <a:scrgbClr r="0" g="0" b="0"/>
              </a:effectRef>
              <a:fontRef idx="minor"/>
            </p:style>
          </p:sp>
          <p:sp>
            <p:nvSpPr>
              <p:cNvPr id="2144" name="CustomShape 1475"/>
              <p:cNvSpPr/>
              <p:nvPr/>
            </p:nvSpPr>
            <p:spPr>
              <a:xfrm>
                <a:off x="7943760" y="1828800"/>
                <a:ext cx="361440" cy="9000"/>
              </a:xfrm>
              <a:prstGeom prst="rect">
                <a:avLst/>
              </a:prstGeom>
              <a:noFill/>
              <a:ln w="9360">
                <a:noFill/>
              </a:ln>
            </p:spPr>
            <p:style>
              <a:lnRef idx="0">
                <a:scrgbClr r="0" g="0" b="0"/>
              </a:lnRef>
              <a:fillRef idx="0">
                <a:scrgbClr r="0" g="0" b="0"/>
              </a:fillRef>
              <a:effectRef idx="0">
                <a:scrgbClr r="0" g="0" b="0"/>
              </a:effectRef>
              <a:fontRef idx="minor"/>
            </p:style>
          </p:sp>
          <p:sp>
            <p:nvSpPr>
              <p:cNvPr id="2145" name="CustomShape 1476"/>
              <p:cNvSpPr/>
              <p:nvPr/>
            </p:nvSpPr>
            <p:spPr>
              <a:xfrm>
                <a:off x="7943760" y="1838160"/>
                <a:ext cx="361440" cy="9000"/>
              </a:xfrm>
              <a:prstGeom prst="rect">
                <a:avLst/>
              </a:prstGeom>
              <a:noFill/>
              <a:ln w="9360">
                <a:noFill/>
              </a:ln>
            </p:spPr>
            <p:style>
              <a:lnRef idx="0">
                <a:scrgbClr r="0" g="0" b="0"/>
              </a:lnRef>
              <a:fillRef idx="0">
                <a:scrgbClr r="0" g="0" b="0"/>
              </a:fillRef>
              <a:effectRef idx="0">
                <a:scrgbClr r="0" g="0" b="0"/>
              </a:effectRef>
              <a:fontRef idx="minor"/>
            </p:style>
          </p:sp>
          <p:sp>
            <p:nvSpPr>
              <p:cNvPr id="2146" name="CustomShape 1477"/>
              <p:cNvSpPr/>
              <p:nvPr/>
            </p:nvSpPr>
            <p:spPr>
              <a:xfrm>
                <a:off x="7943760" y="1847880"/>
                <a:ext cx="361440" cy="9000"/>
              </a:xfrm>
              <a:prstGeom prst="rect">
                <a:avLst/>
              </a:prstGeom>
              <a:noFill/>
              <a:ln w="9360">
                <a:noFill/>
              </a:ln>
            </p:spPr>
            <p:style>
              <a:lnRef idx="0">
                <a:scrgbClr r="0" g="0" b="0"/>
              </a:lnRef>
              <a:fillRef idx="0">
                <a:scrgbClr r="0" g="0" b="0"/>
              </a:fillRef>
              <a:effectRef idx="0">
                <a:scrgbClr r="0" g="0" b="0"/>
              </a:effectRef>
              <a:fontRef idx="minor"/>
            </p:style>
          </p:sp>
          <p:sp>
            <p:nvSpPr>
              <p:cNvPr id="2147" name="CustomShape 1478"/>
              <p:cNvSpPr/>
              <p:nvPr/>
            </p:nvSpPr>
            <p:spPr>
              <a:xfrm>
                <a:off x="7943760" y="1857240"/>
                <a:ext cx="361440" cy="9000"/>
              </a:xfrm>
              <a:prstGeom prst="rect">
                <a:avLst/>
              </a:prstGeom>
              <a:noFill/>
              <a:ln w="9360">
                <a:noFill/>
              </a:ln>
            </p:spPr>
            <p:style>
              <a:lnRef idx="0">
                <a:scrgbClr r="0" g="0" b="0"/>
              </a:lnRef>
              <a:fillRef idx="0">
                <a:scrgbClr r="0" g="0" b="0"/>
              </a:fillRef>
              <a:effectRef idx="0">
                <a:scrgbClr r="0" g="0" b="0"/>
              </a:effectRef>
              <a:fontRef idx="minor"/>
            </p:style>
          </p:sp>
          <p:sp>
            <p:nvSpPr>
              <p:cNvPr id="2148" name="CustomShape 1479"/>
              <p:cNvSpPr/>
              <p:nvPr/>
            </p:nvSpPr>
            <p:spPr>
              <a:xfrm>
                <a:off x="7943760" y="1866960"/>
                <a:ext cx="361440" cy="9000"/>
              </a:xfrm>
              <a:prstGeom prst="rect">
                <a:avLst/>
              </a:prstGeom>
              <a:noFill/>
              <a:ln w="9360">
                <a:noFill/>
              </a:ln>
            </p:spPr>
            <p:style>
              <a:lnRef idx="0">
                <a:scrgbClr r="0" g="0" b="0"/>
              </a:lnRef>
              <a:fillRef idx="0">
                <a:scrgbClr r="0" g="0" b="0"/>
              </a:fillRef>
              <a:effectRef idx="0">
                <a:scrgbClr r="0" g="0" b="0"/>
              </a:effectRef>
              <a:fontRef idx="minor"/>
            </p:style>
          </p:sp>
          <p:sp>
            <p:nvSpPr>
              <p:cNvPr id="2149" name="CustomShape 1480"/>
              <p:cNvSpPr/>
              <p:nvPr/>
            </p:nvSpPr>
            <p:spPr>
              <a:xfrm>
                <a:off x="7943760" y="1876320"/>
                <a:ext cx="361440" cy="9000"/>
              </a:xfrm>
              <a:prstGeom prst="rect">
                <a:avLst/>
              </a:prstGeom>
              <a:noFill/>
              <a:ln w="9360">
                <a:noFill/>
              </a:ln>
            </p:spPr>
            <p:style>
              <a:lnRef idx="0">
                <a:scrgbClr r="0" g="0" b="0"/>
              </a:lnRef>
              <a:fillRef idx="0">
                <a:scrgbClr r="0" g="0" b="0"/>
              </a:fillRef>
              <a:effectRef idx="0">
                <a:scrgbClr r="0" g="0" b="0"/>
              </a:effectRef>
              <a:fontRef idx="minor"/>
            </p:style>
          </p:sp>
          <p:sp>
            <p:nvSpPr>
              <p:cNvPr id="2150" name="CustomShape 1481"/>
              <p:cNvSpPr/>
              <p:nvPr/>
            </p:nvSpPr>
            <p:spPr>
              <a:xfrm>
                <a:off x="7943760" y="1886040"/>
                <a:ext cx="361440" cy="9000"/>
              </a:xfrm>
              <a:prstGeom prst="rect">
                <a:avLst/>
              </a:prstGeom>
              <a:noFill/>
              <a:ln w="9360">
                <a:noFill/>
              </a:ln>
            </p:spPr>
            <p:style>
              <a:lnRef idx="0">
                <a:scrgbClr r="0" g="0" b="0"/>
              </a:lnRef>
              <a:fillRef idx="0">
                <a:scrgbClr r="0" g="0" b="0"/>
              </a:fillRef>
              <a:effectRef idx="0">
                <a:scrgbClr r="0" g="0" b="0"/>
              </a:effectRef>
              <a:fontRef idx="minor"/>
            </p:style>
          </p:sp>
          <p:sp>
            <p:nvSpPr>
              <p:cNvPr id="2151" name="CustomShape 1482"/>
              <p:cNvSpPr/>
              <p:nvPr/>
            </p:nvSpPr>
            <p:spPr>
              <a:xfrm>
                <a:off x="7943760" y="1895400"/>
                <a:ext cx="361440" cy="9000"/>
              </a:xfrm>
              <a:prstGeom prst="rect">
                <a:avLst/>
              </a:prstGeom>
              <a:noFill/>
              <a:ln w="9360">
                <a:noFill/>
              </a:ln>
            </p:spPr>
            <p:style>
              <a:lnRef idx="0">
                <a:scrgbClr r="0" g="0" b="0"/>
              </a:lnRef>
              <a:fillRef idx="0">
                <a:scrgbClr r="0" g="0" b="0"/>
              </a:fillRef>
              <a:effectRef idx="0">
                <a:scrgbClr r="0" g="0" b="0"/>
              </a:effectRef>
              <a:fontRef idx="minor"/>
            </p:style>
          </p:sp>
        </p:grpSp>
        <p:sp>
          <p:nvSpPr>
            <p:cNvPr id="2152" name="CustomShape 1483"/>
            <p:cNvSpPr/>
            <p:nvPr/>
          </p:nvSpPr>
          <p:spPr>
            <a:xfrm>
              <a:off x="7943760" y="1819440"/>
              <a:ext cx="352080" cy="75960"/>
            </a:xfrm>
            <a:custGeom>
              <a:avLst/>
              <a:gdLst/>
              <a:ahLst/>
              <a:cxnLst/>
              <a:rect l="l" t="t" r="r" b="b"/>
              <a:pathLst>
                <a:path w="222" h="48">
                  <a:moveTo>
                    <a:pt x="168" y="48"/>
                  </a:moveTo>
                  <a:lnTo>
                    <a:pt x="222" y="0"/>
                  </a:lnTo>
                  <a:lnTo>
                    <a:pt x="60" y="0"/>
                  </a:lnTo>
                  <a:lnTo>
                    <a:pt x="0" y="48"/>
                  </a:lnTo>
                  <a:lnTo>
                    <a:pt x="168" y="48"/>
                  </a:lnTo>
                  <a:close/>
                </a:path>
              </a:pathLst>
            </a:custGeom>
            <a:solidFill>
              <a:srgbClr val="CCCC00"/>
            </a:solidFill>
            <a:ln w="28440">
              <a:solidFill>
                <a:srgbClr val="000000"/>
              </a:solidFill>
              <a:round/>
            </a:ln>
          </p:spPr>
          <p:style>
            <a:lnRef idx="0">
              <a:scrgbClr r="0" g="0" b="0"/>
            </a:lnRef>
            <a:fillRef idx="0">
              <a:scrgbClr r="0" g="0" b="0"/>
            </a:fillRef>
            <a:effectRef idx="0">
              <a:scrgbClr r="0" g="0" b="0"/>
            </a:effectRef>
            <a:fontRef idx="minor"/>
          </p:style>
        </p:sp>
      </p:grpSp>
      <p:sp>
        <p:nvSpPr>
          <p:cNvPr id="2153" name="Line 1484"/>
          <p:cNvSpPr/>
          <p:nvPr/>
        </p:nvSpPr>
        <p:spPr>
          <a:xfrm flipV="1">
            <a:off x="3162240" y="1704960"/>
            <a:ext cx="1440" cy="3400200"/>
          </a:xfrm>
          <a:prstGeom prst="line">
            <a:avLst/>
          </a:prstGeom>
          <a:ln w="9360">
            <a:solidFill>
              <a:schemeClr val="tx1"/>
            </a:solidFill>
            <a:round/>
          </a:ln>
        </p:spPr>
        <p:style>
          <a:lnRef idx="0">
            <a:scrgbClr r="0" g="0" b="0"/>
          </a:lnRef>
          <a:fillRef idx="0">
            <a:scrgbClr r="0" g="0" b="0"/>
          </a:fillRef>
          <a:effectRef idx="0">
            <a:scrgbClr r="0" g="0" b="0"/>
          </a:effectRef>
          <a:fontRef idx="minor"/>
        </p:style>
      </p:sp>
      <p:sp>
        <p:nvSpPr>
          <p:cNvPr id="2154" name="Line 1485"/>
          <p:cNvSpPr/>
          <p:nvPr/>
        </p:nvSpPr>
        <p:spPr>
          <a:xfrm flipH="1">
            <a:off x="2908080" y="5089320"/>
            <a:ext cx="47520" cy="1440"/>
          </a:xfrm>
          <a:prstGeom prst="line">
            <a:avLst/>
          </a:prstGeom>
          <a:ln w="9360">
            <a:solidFill>
              <a:schemeClr val="tx1"/>
            </a:solidFill>
            <a:round/>
          </a:ln>
        </p:spPr>
        <p:style>
          <a:lnRef idx="0">
            <a:scrgbClr r="0" g="0" b="0"/>
          </a:lnRef>
          <a:fillRef idx="0">
            <a:scrgbClr r="0" g="0" b="0"/>
          </a:fillRef>
          <a:effectRef idx="0">
            <a:scrgbClr r="0" g="0" b="0"/>
          </a:effectRef>
          <a:fontRef idx="minor"/>
        </p:style>
      </p:sp>
      <p:sp>
        <p:nvSpPr>
          <p:cNvPr id="2155" name="Line 1486"/>
          <p:cNvSpPr/>
          <p:nvPr/>
        </p:nvSpPr>
        <p:spPr>
          <a:xfrm flipH="1">
            <a:off x="3114360" y="4733640"/>
            <a:ext cx="47880" cy="1800"/>
          </a:xfrm>
          <a:prstGeom prst="line">
            <a:avLst/>
          </a:prstGeom>
          <a:ln w="9360">
            <a:solidFill>
              <a:schemeClr val="tx1"/>
            </a:solidFill>
            <a:round/>
          </a:ln>
        </p:spPr>
        <p:style>
          <a:lnRef idx="0">
            <a:scrgbClr r="0" g="0" b="0"/>
          </a:lnRef>
          <a:fillRef idx="0">
            <a:scrgbClr r="0" g="0" b="0"/>
          </a:fillRef>
          <a:effectRef idx="0">
            <a:scrgbClr r="0" g="0" b="0"/>
          </a:effectRef>
          <a:fontRef idx="minor"/>
        </p:style>
      </p:sp>
      <p:sp>
        <p:nvSpPr>
          <p:cNvPr id="2156" name="Line 1487"/>
          <p:cNvSpPr/>
          <p:nvPr/>
        </p:nvSpPr>
        <p:spPr>
          <a:xfrm flipH="1">
            <a:off x="3114360" y="4352760"/>
            <a:ext cx="47880" cy="1440"/>
          </a:xfrm>
          <a:prstGeom prst="line">
            <a:avLst/>
          </a:prstGeom>
          <a:ln w="9360">
            <a:solidFill>
              <a:schemeClr val="tx1"/>
            </a:solidFill>
            <a:round/>
          </a:ln>
        </p:spPr>
        <p:style>
          <a:lnRef idx="0">
            <a:scrgbClr r="0" g="0" b="0"/>
          </a:lnRef>
          <a:fillRef idx="0">
            <a:scrgbClr r="0" g="0" b="0"/>
          </a:fillRef>
          <a:effectRef idx="0">
            <a:scrgbClr r="0" g="0" b="0"/>
          </a:effectRef>
          <a:fontRef idx="minor"/>
        </p:style>
      </p:sp>
      <p:sp>
        <p:nvSpPr>
          <p:cNvPr id="2157" name="Line 1488"/>
          <p:cNvSpPr/>
          <p:nvPr/>
        </p:nvSpPr>
        <p:spPr>
          <a:xfrm flipH="1">
            <a:off x="3114360" y="3971880"/>
            <a:ext cx="47880" cy="1440"/>
          </a:xfrm>
          <a:prstGeom prst="line">
            <a:avLst/>
          </a:prstGeom>
          <a:ln w="9360">
            <a:solidFill>
              <a:schemeClr val="tx1"/>
            </a:solidFill>
            <a:round/>
          </a:ln>
        </p:spPr>
        <p:style>
          <a:lnRef idx="0">
            <a:scrgbClr r="0" g="0" b="0"/>
          </a:lnRef>
          <a:fillRef idx="0">
            <a:scrgbClr r="0" g="0" b="0"/>
          </a:fillRef>
          <a:effectRef idx="0">
            <a:scrgbClr r="0" g="0" b="0"/>
          </a:effectRef>
          <a:fontRef idx="minor"/>
        </p:style>
      </p:sp>
      <p:sp>
        <p:nvSpPr>
          <p:cNvPr id="2158" name="Line 1489"/>
          <p:cNvSpPr/>
          <p:nvPr/>
        </p:nvSpPr>
        <p:spPr>
          <a:xfrm flipH="1">
            <a:off x="3114360" y="3590640"/>
            <a:ext cx="47880" cy="1800"/>
          </a:xfrm>
          <a:prstGeom prst="line">
            <a:avLst/>
          </a:prstGeom>
          <a:ln w="9360">
            <a:solidFill>
              <a:schemeClr val="tx1"/>
            </a:solidFill>
            <a:round/>
          </a:ln>
        </p:spPr>
        <p:style>
          <a:lnRef idx="0">
            <a:scrgbClr r="0" g="0" b="0"/>
          </a:lnRef>
          <a:fillRef idx="0">
            <a:scrgbClr r="0" g="0" b="0"/>
          </a:fillRef>
          <a:effectRef idx="0">
            <a:scrgbClr r="0" g="0" b="0"/>
          </a:effectRef>
          <a:fontRef idx="minor"/>
        </p:style>
      </p:sp>
      <p:sp>
        <p:nvSpPr>
          <p:cNvPr id="2159" name="Line 1490"/>
          <p:cNvSpPr/>
          <p:nvPr/>
        </p:nvSpPr>
        <p:spPr>
          <a:xfrm flipH="1">
            <a:off x="3114360" y="3219120"/>
            <a:ext cx="47880" cy="1800"/>
          </a:xfrm>
          <a:prstGeom prst="line">
            <a:avLst/>
          </a:prstGeom>
          <a:ln w="9360">
            <a:solidFill>
              <a:schemeClr val="tx1"/>
            </a:solidFill>
            <a:round/>
          </a:ln>
        </p:spPr>
        <p:style>
          <a:lnRef idx="0">
            <a:scrgbClr r="0" g="0" b="0"/>
          </a:lnRef>
          <a:fillRef idx="0">
            <a:scrgbClr r="0" g="0" b="0"/>
          </a:fillRef>
          <a:effectRef idx="0">
            <a:scrgbClr r="0" g="0" b="0"/>
          </a:effectRef>
          <a:fontRef idx="minor"/>
        </p:style>
      </p:sp>
      <p:sp>
        <p:nvSpPr>
          <p:cNvPr id="2160" name="Line 1491"/>
          <p:cNvSpPr/>
          <p:nvPr/>
        </p:nvSpPr>
        <p:spPr>
          <a:xfrm flipH="1">
            <a:off x="3114360" y="2838240"/>
            <a:ext cx="47880" cy="1440"/>
          </a:xfrm>
          <a:prstGeom prst="line">
            <a:avLst/>
          </a:prstGeom>
          <a:ln w="9360">
            <a:solidFill>
              <a:schemeClr val="tx1"/>
            </a:solidFill>
            <a:round/>
          </a:ln>
        </p:spPr>
        <p:style>
          <a:lnRef idx="0">
            <a:scrgbClr r="0" g="0" b="0"/>
          </a:lnRef>
          <a:fillRef idx="0">
            <a:scrgbClr r="0" g="0" b="0"/>
          </a:fillRef>
          <a:effectRef idx="0">
            <a:scrgbClr r="0" g="0" b="0"/>
          </a:effectRef>
          <a:fontRef idx="minor"/>
        </p:style>
      </p:sp>
      <p:sp>
        <p:nvSpPr>
          <p:cNvPr id="2161" name="Line 1492"/>
          <p:cNvSpPr/>
          <p:nvPr/>
        </p:nvSpPr>
        <p:spPr>
          <a:xfrm flipH="1">
            <a:off x="3114360" y="2457360"/>
            <a:ext cx="47880" cy="1440"/>
          </a:xfrm>
          <a:prstGeom prst="line">
            <a:avLst/>
          </a:prstGeom>
          <a:ln w="9360">
            <a:solidFill>
              <a:schemeClr val="tx1"/>
            </a:solidFill>
            <a:round/>
          </a:ln>
        </p:spPr>
        <p:style>
          <a:lnRef idx="0">
            <a:scrgbClr r="0" g="0" b="0"/>
          </a:lnRef>
          <a:fillRef idx="0">
            <a:scrgbClr r="0" g="0" b="0"/>
          </a:fillRef>
          <a:effectRef idx="0">
            <a:scrgbClr r="0" g="0" b="0"/>
          </a:effectRef>
          <a:fontRef idx="minor"/>
        </p:style>
      </p:sp>
      <p:sp>
        <p:nvSpPr>
          <p:cNvPr id="2162" name="Line 1493"/>
          <p:cNvSpPr/>
          <p:nvPr/>
        </p:nvSpPr>
        <p:spPr>
          <a:xfrm flipH="1">
            <a:off x="3114360" y="2076120"/>
            <a:ext cx="47880" cy="1800"/>
          </a:xfrm>
          <a:prstGeom prst="line">
            <a:avLst/>
          </a:prstGeom>
          <a:ln w="9360">
            <a:solidFill>
              <a:schemeClr val="tx1"/>
            </a:solidFill>
            <a:round/>
          </a:ln>
        </p:spPr>
        <p:style>
          <a:lnRef idx="0">
            <a:scrgbClr r="0" g="0" b="0"/>
          </a:lnRef>
          <a:fillRef idx="0">
            <a:scrgbClr r="0" g="0" b="0"/>
          </a:fillRef>
          <a:effectRef idx="0">
            <a:scrgbClr r="0" g="0" b="0"/>
          </a:effectRef>
          <a:fontRef idx="minor"/>
        </p:style>
      </p:sp>
      <p:sp>
        <p:nvSpPr>
          <p:cNvPr id="2163" name="Line 1494"/>
          <p:cNvSpPr/>
          <p:nvPr/>
        </p:nvSpPr>
        <p:spPr>
          <a:xfrm flipH="1">
            <a:off x="3114360" y="1704960"/>
            <a:ext cx="47880" cy="1440"/>
          </a:xfrm>
          <a:prstGeom prst="line">
            <a:avLst/>
          </a:prstGeom>
          <a:ln w="9360">
            <a:solidFill>
              <a:schemeClr val="tx1"/>
            </a:solidFill>
            <a:round/>
          </a:ln>
        </p:spPr>
        <p:style>
          <a:lnRef idx="0">
            <a:scrgbClr r="0" g="0" b="0"/>
          </a:lnRef>
          <a:fillRef idx="0">
            <a:scrgbClr r="0" g="0" b="0"/>
          </a:fillRef>
          <a:effectRef idx="0">
            <a:scrgbClr r="0" g="0" b="0"/>
          </a:effectRef>
          <a:fontRef idx="minor"/>
        </p:style>
      </p:sp>
      <p:sp>
        <p:nvSpPr>
          <p:cNvPr id="2164" name="CustomShape 1495"/>
          <p:cNvSpPr/>
          <p:nvPr/>
        </p:nvSpPr>
        <p:spPr>
          <a:xfrm>
            <a:off x="2651760" y="4965840"/>
            <a:ext cx="254160" cy="274680"/>
          </a:xfrm>
          <a:prstGeom prst="rect">
            <a:avLst/>
          </a:prstGeom>
          <a:noFill/>
          <a:ln w="9360">
            <a:noFill/>
          </a:ln>
        </p:spPr>
        <p:style>
          <a:lnRef idx="0">
            <a:scrgbClr r="0" g="0" b="0"/>
          </a:lnRef>
          <a:fillRef idx="0">
            <a:scrgbClr r="0" g="0" b="0"/>
          </a:fillRef>
          <a:effectRef idx="0">
            <a:scrgbClr r="0" g="0" b="0"/>
          </a:effectRef>
          <a:fontRef idx="minor"/>
        </p:style>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1" normalizeH="0" baseline="0" noProof="0">
                <a:ln>
                  <a:noFill/>
                </a:ln>
                <a:solidFill>
                  <a:srgbClr val="000000"/>
                </a:solidFill>
                <a:effectLst/>
                <a:uLnTx/>
                <a:uFillTx/>
                <a:latin typeface="Arial"/>
              </a:rPr>
              <a:t>80</a:t>
            </a:r>
            <a:endParaRPr kumimoji="0" lang="it-IT" sz="1800" b="0" i="0" u="none" strike="noStrike" kern="1200" cap="none" spc="-1" normalizeH="0" baseline="0" noProof="0">
              <a:ln>
                <a:noFill/>
              </a:ln>
              <a:solidFill>
                <a:prstClr val="black"/>
              </a:solidFill>
              <a:effectLst/>
              <a:uLnTx/>
              <a:uFillTx/>
              <a:latin typeface="Arial"/>
            </a:endParaRPr>
          </a:p>
        </p:txBody>
      </p:sp>
      <p:sp>
        <p:nvSpPr>
          <p:cNvPr id="2165" name="CustomShape 1496"/>
          <p:cNvSpPr/>
          <p:nvPr/>
        </p:nvSpPr>
        <p:spPr>
          <a:xfrm>
            <a:off x="2745000" y="4610160"/>
            <a:ext cx="380520" cy="274680"/>
          </a:xfrm>
          <a:prstGeom prst="rect">
            <a:avLst/>
          </a:prstGeom>
          <a:noFill/>
          <a:ln w="9360">
            <a:noFill/>
          </a:ln>
        </p:spPr>
        <p:style>
          <a:lnRef idx="0">
            <a:scrgbClr r="0" g="0" b="0"/>
          </a:lnRef>
          <a:fillRef idx="0">
            <a:scrgbClr r="0" g="0" b="0"/>
          </a:fillRef>
          <a:effectRef idx="0">
            <a:scrgbClr r="0" g="0" b="0"/>
          </a:effectRef>
          <a:fontRef idx="minor"/>
        </p:style>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1" normalizeH="0" baseline="0" noProof="0">
                <a:ln>
                  <a:noFill/>
                </a:ln>
                <a:solidFill>
                  <a:srgbClr val="000000"/>
                </a:solidFill>
                <a:effectLst/>
                <a:uLnTx/>
                <a:uFillTx/>
                <a:latin typeface="Arial"/>
              </a:rPr>
              <a:t>100</a:t>
            </a:r>
            <a:endParaRPr kumimoji="0" lang="it-IT" sz="1800" b="0" i="0" u="none" strike="noStrike" kern="1200" cap="none" spc="-1" normalizeH="0" baseline="0" noProof="0">
              <a:ln>
                <a:noFill/>
              </a:ln>
              <a:solidFill>
                <a:prstClr val="black"/>
              </a:solidFill>
              <a:effectLst/>
              <a:uLnTx/>
              <a:uFillTx/>
              <a:latin typeface="Arial"/>
            </a:endParaRPr>
          </a:p>
        </p:txBody>
      </p:sp>
      <p:sp>
        <p:nvSpPr>
          <p:cNvPr id="2166" name="CustomShape 1497"/>
          <p:cNvSpPr/>
          <p:nvPr/>
        </p:nvSpPr>
        <p:spPr>
          <a:xfrm>
            <a:off x="2745000" y="4229280"/>
            <a:ext cx="380520" cy="274680"/>
          </a:xfrm>
          <a:prstGeom prst="rect">
            <a:avLst/>
          </a:prstGeom>
          <a:noFill/>
          <a:ln w="9360">
            <a:noFill/>
          </a:ln>
        </p:spPr>
        <p:style>
          <a:lnRef idx="0">
            <a:scrgbClr r="0" g="0" b="0"/>
          </a:lnRef>
          <a:fillRef idx="0">
            <a:scrgbClr r="0" g="0" b="0"/>
          </a:fillRef>
          <a:effectRef idx="0">
            <a:scrgbClr r="0" g="0" b="0"/>
          </a:effectRef>
          <a:fontRef idx="minor"/>
        </p:style>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1" normalizeH="0" baseline="0" noProof="0">
                <a:ln>
                  <a:noFill/>
                </a:ln>
                <a:solidFill>
                  <a:srgbClr val="000000"/>
                </a:solidFill>
                <a:effectLst/>
                <a:uLnTx/>
                <a:uFillTx/>
                <a:latin typeface="Arial"/>
              </a:rPr>
              <a:t>120</a:t>
            </a:r>
            <a:endParaRPr kumimoji="0" lang="it-IT" sz="1800" b="0" i="0" u="none" strike="noStrike" kern="1200" cap="none" spc="-1" normalizeH="0" baseline="0" noProof="0">
              <a:ln>
                <a:noFill/>
              </a:ln>
              <a:solidFill>
                <a:prstClr val="black"/>
              </a:solidFill>
              <a:effectLst/>
              <a:uLnTx/>
              <a:uFillTx/>
              <a:latin typeface="Arial"/>
            </a:endParaRPr>
          </a:p>
        </p:txBody>
      </p:sp>
      <p:sp>
        <p:nvSpPr>
          <p:cNvPr id="2167" name="CustomShape 1498"/>
          <p:cNvSpPr/>
          <p:nvPr/>
        </p:nvSpPr>
        <p:spPr>
          <a:xfrm>
            <a:off x="2745000" y="3848040"/>
            <a:ext cx="380520" cy="274680"/>
          </a:xfrm>
          <a:prstGeom prst="rect">
            <a:avLst/>
          </a:prstGeom>
          <a:noFill/>
          <a:ln w="9360">
            <a:noFill/>
          </a:ln>
        </p:spPr>
        <p:style>
          <a:lnRef idx="0">
            <a:scrgbClr r="0" g="0" b="0"/>
          </a:lnRef>
          <a:fillRef idx="0">
            <a:scrgbClr r="0" g="0" b="0"/>
          </a:fillRef>
          <a:effectRef idx="0">
            <a:scrgbClr r="0" g="0" b="0"/>
          </a:effectRef>
          <a:fontRef idx="minor"/>
        </p:style>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1" normalizeH="0" baseline="0" noProof="0">
                <a:ln>
                  <a:noFill/>
                </a:ln>
                <a:solidFill>
                  <a:srgbClr val="000000"/>
                </a:solidFill>
                <a:effectLst/>
                <a:uLnTx/>
                <a:uFillTx/>
                <a:latin typeface="Arial"/>
              </a:rPr>
              <a:t>140</a:t>
            </a:r>
            <a:endParaRPr kumimoji="0" lang="it-IT" sz="1800" b="0" i="0" u="none" strike="noStrike" kern="1200" cap="none" spc="-1" normalizeH="0" baseline="0" noProof="0">
              <a:ln>
                <a:noFill/>
              </a:ln>
              <a:solidFill>
                <a:prstClr val="black"/>
              </a:solidFill>
              <a:effectLst/>
              <a:uLnTx/>
              <a:uFillTx/>
              <a:latin typeface="Arial"/>
            </a:endParaRPr>
          </a:p>
        </p:txBody>
      </p:sp>
      <p:sp>
        <p:nvSpPr>
          <p:cNvPr id="2168" name="CustomShape 1499"/>
          <p:cNvSpPr/>
          <p:nvPr/>
        </p:nvSpPr>
        <p:spPr>
          <a:xfrm>
            <a:off x="2745000" y="3467160"/>
            <a:ext cx="380520" cy="274680"/>
          </a:xfrm>
          <a:prstGeom prst="rect">
            <a:avLst/>
          </a:prstGeom>
          <a:noFill/>
          <a:ln w="9360">
            <a:noFill/>
          </a:ln>
        </p:spPr>
        <p:style>
          <a:lnRef idx="0">
            <a:scrgbClr r="0" g="0" b="0"/>
          </a:lnRef>
          <a:fillRef idx="0">
            <a:scrgbClr r="0" g="0" b="0"/>
          </a:fillRef>
          <a:effectRef idx="0">
            <a:scrgbClr r="0" g="0" b="0"/>
          </a:effectRef>
          <a:fontRef idx="minor"/>
        </p:style>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1" normalizeH="0" baseline="0" noProof="0">
                <a:ln>
                  <a:noFill/>
                </a:ln>
                <a:solidFill>
                  <a:srgbClr val="000000"/>
                </a:solidFill>
                <a:effectLst/>
                <a:uLnTx/>
                <a:uFillTx/>
                <a:latin typeface="Arial"/>
              </a:rPr>
              <a:t>160</a:t>
            </a:r>
            <a:endParaRPr kumimoji="0" lang="it-IT" sz="1800" b="0" i="0" u="none" strike="noStrike" kern="1200" cap="none" spc="-1" normalizeH="0" baseline="0" noProof="0">
              <a:ln>
                <a:noFill/>
              </a:ln>
              <a:solidFill>
                <a:prstClr val="black"/>
              </a:solidFill>
              <a:effectLst/>
              <a:uLnTx/>
              <a:uFillTx/>
              <a:latin typeface="Arial"/>
            </a:endParaRPr>
          </a:p>
        </p:txBody>
      </p:sp>
      <p:sp>
        <p:nvSpPr>
          <p:cNvPr id="2169" name="CustomShape 1500"/>
          <p:cNvSpPr/>
          <p:nvPr/>
        </p:nvSpPr>
        <p:spPr>
          <a:xfrm>
            <a:off x="2745000" y="3095640"/>
            <a:ext cx="380520" cy="274680"/>
          </a:xfrm>
          <a:prstGeom prst="rect">
            <a:avLst/>
          </a:prstGeom>
          <a:noFill/>
          <a:ln w="9360">
            <a:noFill/>
          </a:ln>
        </p:spPr>
        <p:style>
          <a:lnRef idx="0">
            <a:scrgbClr r="0" g="0" b="0"/>
          </a:lnRef>
          <a:fillRef idx="0">
            <a:scrgbClr r="0" g="0" b="0"/>
          </a:fillRef>
          <a:effectRef idx="0">
            <a:scrgbClr r="0" g="0" b="0"/>
          </a:effectRef>
          <a:fontRef idx="minor"/>
        </p:style>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1" normalizeH="0" baseline="0" noProof="0">
                <a:ln>
                  <a:noFill/>
                </a:ln>
                <a:solidFill>
                  <a:srgbClr val="000000"/>
                </a:solidFill>
                <a:effectLst/>
                <a:uLnTx/>
                <a:uFillTx/>
                <a:latin typeface="Arial"/>
              </a:rPr>
              <a:t>180</a:t>
            </a:r>
            <a:endParaRPr kumimoji="0" lang="it-IT" sz="1800" b="0" i="0" u="none" strike="noStrike" kern="1200" cap="none" spc="-1" normalizeH="0" baseline="0" noProof="0">
              <a:ln>
                <a:noFill/>
              </a:ln>
              <a:solidFill>
                <a:prstClr val="black"/>
              </a:solidFill>
              <a:effectLst/>
              <a:uLnTx/>
              <a:uFillTx/>
              <a:latin typeface="Arial"/>
            </a:endParaRPr>
          </a:p>
        </p:txBody>
      </p:sp>
      <p:sp>
        <p:nvSpPr>
          <p:cNvPr id="2170" name="CustomShape 1501"/>
          <p:cNvSpPr/>
          <p:nvPr/>
        </p:nvSpPr>
        <p:spPr>
          <a:xfrm>
            <a:off x="2745000" y="2714760"/>
            <a:ext cx="380520" cy="274680"/>
          </a:xfrm>
          <a:prstGeom prst="rect">
            <a:avLst/>
          </a:prstGeom>
          <a:noFill/>
          <a:ln w="9360">
            <a:noFill/>
          </a:ln>
        </p:spPr>
        <p:style>
          <a:lnRef idx="0">
            <a:scrgbClr r="0" g="0" b="0"/>
          </a:lnRef>
          <a:fillRef idx="0">
            <a:scrgbClr r="0" g="0" b="0"/>
          </a:fillRef>
          <a:effectRef idx="0">
            <a:scrgbClr r="0" g="0" b="0"/>
          </a:effectRef>
          <a:fontRef idx="minor"/>
        </p:style>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1" normalizeH="0" baseline="0" noProof="0">
                <a:ln>
                  <a:noFill/>
                </a:ln>
                <a:solidFill>
                  <a:srgbClr val="000000"/>
                </a:solidFill>
                <a:effectLst/>
                <a:uLnTx/>
                <a:uFillTx/>
                <a:latin typeface="Arial"/>
              </a:rPr>
              <a:t>200</a:t>
            </a:r>
            <a:endParaRPr kumimoji="0" lang="it-IT" sz="1800" b="0" i="0" u="none" strike="noStrike" kern="1200" cap="none" spc="-1" normalizeH="0" baseline="0" noProof="0">
              <a:ln>
                <a:noFill/>
              </a:ln>
              <a:solidFill>
                <a:prstClr val="black"/>
              </a:solidFill>
              <a:effectLst/>
              <a:uLnTx/>
              <a:uFillTx/>
              <a:latin typeface="Arial"/>
            </a:endParaRPr>
          </a:p>
        </p:txBody>
      </p:sp>
      <p:sp>
        <p:nvSpPr>
          <p:cNvPr id="2171" name="CustomShape 1502"/>
          <p:cNvSpPr/>
          <p:nvPr/>
        </p:nvSpPr>
        <p:spPr>
          <a:xfrm>
            <a:off x="2745000" y="2333520"/>
            <a:ext cx="380520" cy="274680"/>
          </a:xfrm>
          <a:prstGeom prst="rect">
            <a:avLst/>
          </a:prstGeom>
          <a:noFill/>
          <a:ln w="9360">
            <a:noFill/>
          </a:ln>
        </p:spPr>
        <p:style>
          <a:lnRef idx="0">
            <a:scrgbClr r="0" g="0" b="0"/>
          </a:lnRef>
          <a:fillRef idx="0">
            <a:scrgbClr r="0" g="0" b="0"/>
          </a:fillRef>
          <a:effectRef idx="0">
            <a:scrgbClr r="0" g="0" b="0"/>
          </a:effectRef>
          <a:fontRef idx="minor"/>
        </p:style>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1" normalizeH="0" baseline="0" noProof="0">
                <a:ln>
                  <a:noFill/>
                </a:ln>
                <a:solidFill>
                  <a:srgbClr val="000000"/>
                </a:solidFill>
                <a:effectLst/>
                <a:uLnTx/>
                <a:uFillTx/>
                <a:latin typeface="Arial"/>
              </a:rPr>
              <a:t>220</a:t>
            </a:r>
            <a:endParaRPr kumimoji="0" lang="it-IT" sz="1800" b="0" i="0" u="none" strike="noStrike" kern="1200" cap="none" spc="-1" normalizeH="0" baseline="0" noProof="0">
              <a:ln>
                <a:noFill/>
              </a:ln>
              <a:solidFill>
                <a:prstClr val="black"/>
              </a:solidFill>
              <a:effectLst/>
              <a:uLnTx/>
              <a:uFillTx/>
              <a:latin typeface="Arial"/>
            </a:endParaRPr>
          </a:p>
        </p:txBody>
      </p:sp>
      <p:sp>
        <p:nvSpPr>
          <p:cNvPr id="2172" name="CustomShape 1503"/>
          <p:cNvSpPr/>
          <p:nvPr/>
        </p:nvSpPr>
        <p:spPr>
          <a:xfrm>
            <a:off x="2745000" y="1952640"/>
            <a:ext cx="380520" cy="274680"/>
          </a:xfrm>
          <a:prstGeom prst="rect">
            <a:avLst/>
          </a:prstGeom>
          <a:noFill/>
          <a:ln w="9360">
            <a:noFill/>
          </a:ln>
        </p:spPr>
        <p:style>
          <a:lnRef idx="0">
            <a:scrgbClr r="0" g="0" b="0"/>
          </a:lnRef>
          <a:fillRef idx="0">
            <a:scrgbClr r="0" g="0" b="0"/>
          </a:fillRef>
          <a:effectRef idx="0">
            <a:scrgbClr r="0" g="0" b="0"/>
          </a:effectRef>
          <a:fontRef idx="minor"/>
        </p:style>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1" normalizeH="0" baseline="0" noProof="0">
                <a:ln>
                  <a:noFill/>
                </a:ln>
                <a:solidFill>
                  <a:srgbClr val="000000"/>
                </a:solidFill>
                <a:effectLst/>
                <a:uLnTx/>
                <a:uFillTx/>
                <a:latin typeface="Arial"/>
              </a:rPr>
              <a:t>240</a:t>
            </a:r>
            <a:endParaRPr kumimoji="0" lang="it-IT" sz="1800" b="0" i="0" u="none" strike="noStrike" kern="1200" cap="none" spc="-1" normalizeH="0" baseline="0" noProof="0">
              <a:ln>
                <a:noFill/>
              </a:ln>
              <a:solidFill>
                <a:prstClr val="black"/>
              </a:solidFill>
              <a:effectLst/>
              <a:uLnTx/>
              <a:uFillTx/>
              <a:latin typeface="Arial"/>
            </a:endParaRPr>
          </a:p>
        </p:txBody>
      </p:sp>
      <p:sp>
        <p:nvSpPr>
          <p:cNvPr id="2173" name="CustomShape 1504"/>
          <p:cNvSpPr/>
          <p:nvPr/>
        </p:nvSpPr>
        <p:spPr>
          <a:xfrm>
            <a:off x="2745000" y="1581120"/>
            <a:ext cx="380520" cy="274680"/>
          </a:xfrm>
          <a:prstGeom prst="rect">
            <a:avLst/>
          </a:prstGeom>
          <a:noFill/>
          <a:ln w="9360">
            <a:noFill/>
          </a:ln>
        </p:spPr>
        <p:style>
          <a:lnRef idx="0">
            <a:scrgbClr r="0" g="0" b="0"/>
          </a:lnRef>
          <a:fillRef idx="0">
            <a:scrgbClr r="0" g="0" b="0"/>
          </a:fillRef>
          <a:effectRef idx="0">
            <a:scrgbClr r="0" g="0" b="0"/>
          </a:effectRef>
          <a:fontRef idx="minor"/>
        </p:style>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1" normalizeH="0" baseline="0" noProof="0">
                <a:ln>
                  <a:noFill/>
                </a:ln>
                <a:solidFill>
                  <a:srgbClr val="000000"/>
                </a:solidFill>
                <a:effectLst/>
                <a:uLnTx/>
                <a:uFillTx/>
                <a:latin typeface="Arial"/>
              </a:rPr>
              <a:t>260</a:t>
            </a:r>
            <a:endParaRPr kumimoji="0" lang="it-IT" sz="1800" b="0" i="0" u="none" strike="noStrike" kern="1200" cap="none" spc="-1" normalizeH="0" baseline="0" noProof="0">
              <a:ln>
                <a:noFill/>
              </a:ln>
              <a:solidFill>
                <a:prstClr val="black"/>
              </a:solidFill>
              <a:effectLst/>
              <a:uLnTx/>
              <a:uFillTx/>
              <a:latin typeface="Arial"/>
            </a:endParaRPr>
          </a:p>
        </p:txBody>
      </p:sp>
      <p:sp>
        <p:nvSpPr>
          <p:cNvPr id="2174" name="Line 1505"/>
          <p:cNvSpPr/>
          <p:nvPr/>
        </p:nvSpPr>
        <p:spPr>
          <a:xfrm>
            <a:off x="3162240" y="5105160"/>
            <a:ext cx="5248080" cy="1800"/>
          </a:xfrm>
          <a:prstGeom prst="line">
            <a:avLst/>
          </a:prstGeom>
          <a:ln w="9360">
            <a:solidFill>
              <a:schemeClr val="tx1"/>
            </a:solidFill>
            <a:round/>
          </a:ln>
        </p:spPr>
        <p:style>
          <a:lnRef idx="0">
            <a:scrgbClr r="0" g="0" b="0"/>
          </a:lnRef>
          <a:fillRef idx="0">
            <a:scrgbClr r="0" g="0" b="0"/>
          </a:fillRef>
          <a:effectRef idx="0">
            <a:scrgbClr r="0" g="0" b="0"/>
          </a:effectRef>
          <a:fontRef idx="minor"/>
        </p:style>
      </p:sp>
      <p:sp>
        <p:nvSpPr>
          <p:cNvPr id="2175" name="Line 1506"/>
          <p:cNvSpPr/>
          <p:nvPr/>
        </p:nvSpPr>
        <p:spPr>
          <a:xfrm>
            <a:off x="2955600" y="5089320"/>
            <a:ext cx="1800" cy="47520"/>
          </a:xfrm>
          <a:prstGeom prst="line">
            <a:avLst/>
          </a:prstGeom>
          <a:ln w="9360">
            <a:solidFill>
              <a:schemeClr val="tx1"/>
            </a:solidFill>
            <a:round/>
          </a:ln>
        </p:spPr>
        <p:style>
          <a:lnRef idx="0">
            <a:scrgbClr r="0" g="0" b="0"/>
          </a:lnRef>
          <a:fillRef idx="0">
            <a:scrgbClr r="0" g="0" b="0"/>
          </a:fillRef>
          <a:effectRef idx="0">
            <a:scrgbClr r="0" g="0" b="0"/>
          </a:effectRef>
          <a:fontRef idx="minor"/>
        </p:style>
      </p:sp>
      <p:sp>
        <p:nvSpPr>
          <p:cNvPr id="2176" name="Line 1507"/>
          <p:cNvSpPr/>
          <p:nvPr/>
        </p:nvSpPr>
        <p:spPr>
          <a:xfrm>
            <a:off x="3819240" y="5105160"/>
            <a:ext cx="1800" cy="47520"/>
          </a:xfrm>
          <a:prstGeom prst="line">
            <a:avLst/>
          </a:prstGeom>
          <a:ln w="9360">
            <a:solidFill>
              <a:schemeClr val="tx1"/>
            </a:solidFill>
            <a:round/>
          </a:ln>
        </p:spPr>
        <p:style>
          <a:lnRef idx="0">
            <a:scrgbClr r="0" g="0" b="0"/>
          </a:lnRef>
          <a:fillRef idx="0">
            <a:scrgbClr r="0" g="0" b="0"/>
          </a:fillRef>
          <a:effectRef idx="0">
            <a:scrgbClr r="0" g="0" b="0"/>
          </a:effectRef>
          <a:fontRef idx="minor"/>
        </p:style>
      </p:sp>
      <p:sp>
        <p:nvSpPr>
          <p:cNvPr id="2177" name="Line 1508"/>
          <p:cNvSpPr/>
          <p:nvPr/>
        </p:nvSpPr>
        <p:spPr>
          <a:xfrm>
            <a:off x="4476600" y="5105160"/>
            <a:ext cx="1440" cy="47520"/>
          </a:xfrm>
          <a:prstGeom prst="line">
            <a:avLst/>
          </a:prstGeom>
          <a:ln w="9360">
            <a:solidFill>
              <a:schemeClr val="tx1"/>
            </a:solidFill>
            <a:round/>
          </a:ln>
        </p:spPr>
        <p:style>
          <a:lnRef idx="0">
            <a:scrgbClr r="0" g="0" b="0"/>
          </a:lnRef>
          <a:fillRef idx="0">
            <a:scrgbClr r="0" g="0" b="0"/>
          </a:fillRef>
          <a:effectRef idx="0">
            <a:scrgbClr r="0" g="0" b="0"/>
          </a:effectRef>
          <a:fontRef idx="minor"/>
        </p:style>
      </p:sp>
      <p:sp>
        <p:nvSpPr>
          <p:cNvPr id="2178" name="Line 1509"/>
          <p:cNvSpPr/>
          <p:nvPr/>
        </p:nvSpPr>
        <p:spPr>
          <a:xfrm>
            <a:off x="5124240" y="5105160"/>
            <a:ext cx="1440" cy="47520"/>
          </a:xfrm>
          <a:prstGeom prst="line">
            <a:avLst/>
          </a:prstGeom>
          <a:ln w="9360">
            <a:solidFill>
              <a:schemeClr val="tx1"/>
            </a:solidFill>
            <a:round/>
          </a:ln>
        </p:spPr>
        <p:style>
          <a:lnRef idx="0">
            <a:scrgbClr r="0" g="0" b="0"/>
          </a:lnRef>
          <a:fillRef idx="0">
            <a:scrgbClr r="0" g="0" b="0"/>
          </a:fillRef>
          <a:effectRef idx="0">
            <a:scrgbClr r="0" g="0" b="0"/>
          </a:effectRef>
          <a:fontRef idx="minor"/>
        </p:style>
      </p:sp>
      <p:sp>
        <p:nvSpPr>
          <p:cNvPr id="2179" name="Line 1510"/>
          <p:cNvSpPr/>
          <p:nvPr/>
        </p:nvSpPr>
        <p:spPr>
          <a:xfrm>
            <a:off x="5781600" y="5105160"/>
            <a:ext cx="1440" cy="47520"/>
          </a:xfrm>
          <a:prstGeom prst="line">
            <a:avLst/>
          </a:prstGeom>
          <a:ln w="9360">
            <a:solidFill>
              <a:schemeClr val="tx1"/>
            </a:solidFill>
            <a:round/>
          </a:ln>
        </p:spPr>
        <p:style>
          <a:lnRef idx="0">
            <a:scrgbClr r="0" g="0" b="0"/>
          </a:lnRef>
          <a:fillRef idx="0">
            <a:scrgbClr r="0" g="0" b="0"/>
          </a:fillRef>
          <a:effectRef idx="0">
            <a:scrgbClr r="0" g="0" b="0"/>
          </a:effectRef>
          <a:fontRef idx="minor"/>
        </p:style>
      </p:sp>
      <p:sp>
        <p:nvSpPr>
          <p:cNvPr id="2180" name="Line 1511"/>
          <p:cNvSpPr/>
          <p:nvPr/>
        </p:nvSpPr>
        <p:spPr>
          <a:xfrm>
            <a:off x="6438600" y="5105160"/>
            <a:ext cx="1800" cy="47520"/>
          </a:xfrm>
          <a:prstGeom prst="line">
            <a:avLst/>
          </a:prstGeom>
          <a:ln w="9360">
            <a:solidFill>
              <a:schemeClr val="tx1"/>
            </a:solidFill>
            <a:round/>
          </a:ln>
        </p:spPr>
        <p:style>
          <a:lnRef idx="0">
            <a:scrgbClr r="0" g="0" b="0"/>
          </a:lnRef>
          <a:fillRef idx="0">
            <a:scrgbClr r="0" g="0" b="0"/>
          </a:fillRef>
          <a:effectRef idx="0">
            <a:scrgbClr r="0" g="0" b="0"/>
          </a:effectRef>
          <a:fontRef idx="minor"/>
        </p:style>
      </p:sp>
      <p:sp>
        <p:nvSpPr>
          <p:cNvPr id="2181" name="Line 1512"/>
          <p:cNvSpPr/>
          <p:nvPr/>
        </p:nvSpPr>
        <p:spPr>
          <a:xfrm>
            <a:off x="7095960" y="5105160"/>
            <a:ext cx="1440" cy="47520"/>
          </a:xfrm>
          <a:prstGeom prst="line">
            <a:avLst/>
          </a:prstGeom>
          <a:ln w="9360">
            <a:solidFill>
              <a:schemeClr val="tx1"/>
            </a:solidFill>
            <a:round/>
          </a:ln>
        </p:spPr>
        <p:style>
          <a:lnRef idx="0">
            <a:scrgbClr r="0" g="0" b="0"/>
          </a:lnRef>
          <a:fillRef idx="0">
            <a:scrgbClr r="0" g="0" b="0"/>
          </a:fillRef>
          <a:effectRef idx="0">
            <a:scrgbClr r="0" g="0" b="0"/>
          </a:effectRef>
          <a:fontRef idx="minor"/>
        </p:style>
      </p:sp>
      <p:sp>
        <p:nvSpPr>
          <p:cNvPr id="2182" name="Line 1513"/>
          <p:cNvSpPr/>
          <p:nvPr/>
        </p:nvSpPr>
        <p:spPr>
          <a:xfrm>
            <a:off x="7753320" y="5105160"/>
            <a:ext cx="1440" cy="47520"/>
          </a:xfrm>
          <a:prstGeom prst="line">
            <a:avLst/>
          </a:prstGeom>
          <a:ln w="9360">
            <a:solidFill>
              <a:schemeClr val="tx1"/>
            </a:solidFill>
            <a:round/>
          </a:ln>
        </p:spPr>
        <p:style>
          <a:lnRef idx="0">
            <a:scrgbClr r="0" g="0" b="0"/>
          </a:lnRef>
          <a:fillRef idx="0">
            <a:scrgbClr r="0" g="0" b="0"/>
          </a:fillRef>
          <a:effectRef idx="0">
            <a:scrgbClr r="0" g="0" b="0"/>
          </a:effectRef>
          <a:fontRef idx="minor"/>
        </p:style>
      </p:sp>
      <p:sp>
        <p:nvSpPr>
          <p:cNvPr id="2183" name="Line 1514"/>
          <p:cNvSpPr/>
          <p:nvPr/>
        </p:nvSpPr>
        <p:spPr>
          <a:xfrm>
            <a:off x="8410320" y="5105160"/>
            <a:ext cx="1800" cy="47520"/>
          </a:xfrm>
          <a:prstGeom prst="line">
            <a:avLst/>
          </a:prstGeom>
          <a:ln w="9360">
            <a:solidFill>
              <a:schemeClr val="tx1"/>
            </a:solidFill>
            <a:round/>
          </a:ln>
        </p:spPr>
        <p:style>
          <a:lnRef idx="0">
            <a:scrgbClr r="0" g="0" b="0"/>
          </a:lnRef>
          <a:fillRef idx="0">
            <a:scrgbClr r="0" g="0" b="0"/>
          </a:fillRef>
          <a:effectRef idx="0">
            <a:scrgbClr r="0" g="0" b="0"/>
          </a:effectRef>
          <a:fontRef idx="minor"/>
        </p:style>
      </p:sp>
      <p:sp>
        <p:nvSpPr>
          <p:cNvPr id="2184" name="CustomShape 1515"/>
          <p:cNvSpPr/>
          <p:nvPr/>
        </p:nvSpPr>
        <p:spPr>
          <a:xfrm>
            <a:off x="3333600" y="5448240"/>
            <a:ext cx="4876560" cy="266400"/>
          </a:xfrm>
          <a:prstGeom prst="rect">
            <a:avLst/>
          </a:prstGeom>
          <a:noFill/>
          <a:ln w="9360">
            <a:solidFill>
              <a:schemeClr val="tx1"/>
            </a:solidFill>
            <a:miter/>
          </a:ln>
        </p:spPr>
        <p:style>
          <a:lnRef idx="0">
            <a:scrgbClr r="0" g="0" b="0"/>
          </a:lnRef>
          <a:fillRef idx="0">
            <a:scrgbClr r="0" g="0" b="0"/>
          </a:fillRef>
          <a:effectRef idx="0">
            <a:scrgbClr r="0" g="0" b="0"/>
          </a:effectRef>
          <a:fontRef idx="minor"/>
        </p:style>
      </p:sp>
      <p:sp>
        <p:nvSpPr>
          <p:cNvPr id="2185" name="CustomShape 1516"/>
          <p:cNvSpPr/>
          <p:nvPr/>
        </p:nvSpPr>
        <p:spPr>
          <a:xfrm>
            <a:off x="3333600" y="5715000"/>
            <a:ext cx="4876560" cy="266400"/>
          </a:xfrm>
          <a:prstGeom prst="rect">
            <a:avLst/>
          </a:prstGeom>
          <a:noFill/>
          <a:ln w="9360">
            <a:solidFill>
              <a:schemeClr val="tx1"/>
            </a:solidFill>
            <a:miter/>
          </a:ln>
        </p:spPr>
        <p:style>
          <a:lnRef idx="0">
            <a:scrgbClr r="0" g="0" b="0"/>
          </a:lnRef>
          <a:fillRef idx="0">
            <a:scrgbClr r="0" g="0" b="0"/>
          </a:fillRef>
          <a:effectRef idx="0">
            <a:scrgbClr r="0" g="0" b="0"/>
          </a:effectRef>
          <a:fontRef idx="minor"/>
        </p:style>
      </p:sp>
      <p:sp>
        <p:nvSpPr>
          <p:cNvPr id="2186" name="CustomShape 1517"/>
          <p:cNvSpPr/>
          <p:nvPr/>
        </p:nvSpPr>
        <p:spPr>
          <a:xfrm>
            <a:off x="3333600" y="5981760"/>
            <a:ext cx="4876560" cy="266400"/>
          </a:xfrm>
          <a:prstGeom prst="rect">
            <a:avLst/>
          </a:prstGeom>
          <a:noFill/>
          <a:ln w="9360">
            <a:solidFill>
              <a:schemeClr val="tx1"/>
            </a:solidFill>
            <a:miter/>
          </a:ln>
        </p:spPr>
        <p:style>
          <a:lnRef idx="0">
            <a:scrgbClr r="0" g="0" b="0"/>
          </a:lnRef>
          <a:fillRef idx="0">
            <a:scrgbClr r="0" g="0" b="0"/>
          </a:fillRef>
          <a:effectRef idx="0">
            <a:scrgbClr r="0" g="0" b="0"/>
          </a:effectRef>
          <a:fontRef idx="minor"/>
        </p:style>
      </p:sp>
      <p:grpSp>
        <p:nvGrpSpPr>
          <p:cNvPr id="2187" name="Group 1518"/>
          <p:cNvGrpSpPr/>
          <p:nvPr/>
        </p:nvGrpSpPr>
        <p:grpSpPr>
          <a:xfrm>
            <a:off x="3333600" y="5448240"/>
            <a:ext cx="609120" cy="799920"/>
            <a:chOff x="3333600" y="5448240"/>
            <a:chExt cx="609120" cy="799920"/>
          </a:xfrm>
        </p:grpSpPr>
        <p:sp>
          <p:nvSpPr>
            <p:cNvPr id="2188" name="CustomShape 1519"/>
            <p:cNvSpPr/>
            <p:nvPr/>
          </p:nvSpPr>
          <p:spPr>
            <a:xfrm>
              <a:off x="3333600" y="5448240"/>
              <a:ext cx="609120" cy="266400"/>
            </a:xfrm>
            <a:prstGeom prst="rect">
              <a:avLst/>
            </a:prstGeom>
            <a:noFill/>
            <a:ln w="9360">
              <a:solidFill>
                <a:schemeClr val="tx1"/>
              </a:solidFill>
              <a:miter/>
            </a:ln>
          </p:spPr>
          <p:style>
            <a:lnRef idx="0">
              <a:scrgbClr r="0" g="0" b="0"/>
            </a:lnRef>
            <a:fillRef idx="0">
              <a:scrgbClr r="0" g="0" b="0"/>
            </a:fillRef>
            <a:effectRef idx="0">
              <a:scrgbClr r="0" g="0" b="0"/>
            </a:effectRef>
            <a:fontRef idx="minor"/>
          </p:style>
        </p:sp>
        <p:sp>
          <p:nvSpPr>
            <p:cNvPr id="2189" name="CustomShape 1520"/>
            <p:cNvSpPr/>
            <p:nvPr/>
          </p:nvSpPr>
          <p:spPr>
            <a:xfrm>
              <a:off x="3333600" y="5715000"/>
              <a:ext cx="609120" cy="266400"/>
            </a:xfrm>
            <a:prstGeom prst="rect">
              <a:avLst/>
            </a:prstGeom>
            <a:noFill/>
            <a:ln w="9360">
              <a:solidFill>
                <a:schemeClr val="tx1"/>
              </a:solidFill>
              <a:miter/>
            </a:ln>
          </p:spPr>
          <p:style>
            <a:lnRef idx="0">
              <a:scrgbClr r="0" g="0" b="0"/>
            </a:lnRef>
            <a:fillRef idx="0">
              <a:scrgbClr r="0" g="0" b="0"/>
            </a:fillRef>
            <a:effectRef idx="0">
              <a:scrgbClr r="0" g="0" b="0"/>
            </a:effectRef>
            <a:fontRef idx="minor"/>
          </p:style>
        </p:sp>
        <p:sp>
          <p:nvSpPr>
            <p:cNvPr id="2190" name="CustomShape 1521"/>
            <p:cNvSpPr/>
            <p:nvPr/>
          </p:nvSpPr>
          <p:spPr>
            <a:xfrm>
              <a:off x="3333600" y="5981760"/>
              <a:ext cx="609120" cy="266400"/>
            </a:xfrm>
            <a:prstGeom prst="rect">
              <a:avLst/>
            </a:prstGeom>
            <a:noFill/>
            <a:ln w="9360">
              <a:solidFill>
                <a:schemeClr val="tx1"/>
              </a:solidFill>
              <a:miter/>
            </a:ln>
          </p:spPr>
          <p:style>
            <a:lnRef idx="0">
              <a:scrgbClr r="0" g="0" b="0"/>
            </a:lnRef>
            <a:fillRef idx="0">
              <a:scrgbClr r="0" g="0" b="0"/>
            </a:fillRef>
            <a:effectRef idx="0">
              <a:scrgbClr r="0" g="0" b="0"/>
            </a:effectRef>
            <a:fontRef idx="minor"/>
          </p:style>
        </p:sp>
      </p:grpSp>
      <p:grpSp>
        <p:nvGrpSpPr>
          <p:cNvPr id="2191" name="Group 1522"/>
          <p:cNvGrpSpPr/>
          <p:nvPr/>
        </p:nvGrpSpPr>
        <p:grpSpPr>
          <a:xfrm>
            <a:off x="3943440" y="5448240"/>
            <a:ext cx="609120" cy="799920"/>
            <a:chOff x="3943440" y="5448240"/>
            <a:chExt cx="609120" cy="799920"/>
          </a:xfrm>
        </p:grpSpPr>
        <p:sp>
          <p:nvSpPr>
            <p:cNvPr id="2192" name="CustomShape 1523"/>
            <p:cNvSpPr/>
            <p:nvPr/>
          </p:nvSpPr>
          <p:spPr>
            <a:xfrm>
              <a:off x="3943440" y="5448240"/>
              <a:ext cx="609120" cy="266400"/>
            </a:xfrm>
            <a:prstGeom prst="rect">
              <a:avLst/>
            </a:prstGeom>
            <a:solidFill>
              <a:schemeClr val="hlink"/>
            </a:solidFill>
            <a:ln w="9360">
              <a:solidFill>
                <a:schemeClr val="tx1"/>
              </a:solidFill>
              <a:miter/>
            </a:ln>
          </p:spPr>
          <p:style>
            <a:lnRef idx="0">
              <a:scrgbClr r="0" g="0" b="0"/>
            </a:lnRef>
            <a:fillRef idx="0">
              <a:scrgbClr r="0" g="0" b="0"/>
            </a:fillRef>
            <a:effectRef idx="0">
              <a:scrgbClr r="0" g="0" b="0"/>
            </a:effectRef>
            <a:fontRef idx="minor"/>
          </p:style>
        </p:sp>
        <p:sp>
          <p:nvSpPr>
            <p:cNvPr id="2193" name="CustomShape 1524"/>
            <p:cNvSpPr/>
            <p:nvPr/>
          </p:nvSpPr>
          <p:spPr>
            <a:xfrm>
              <a:off x="3943440" y="5715000"/>
              <a:ext cx="609120" cy="266400"/>
            </a:xfrm>
            <a:prstGeom prst="rect">
              <a:avLst/>
            </a:prstGeom>
            <a:noFill/>
            <a:ln w="9360">
              <a:solidFill>
                <a:schemeClr val="tx1"/>
              </a:solidFill>
              <a:miter/>
            </a:ln>
          </p:spPr>
          <p:style>
            <a:lnRef idx="0">
              <a:scrgbClr r="0" g="0" b="0"/>
            </a:lnRef>
            <a:fillRef idx="0">
              <a:scrgbClr r="0" g="0" b="0"/>
            </a:fillRef>
            <a:effectRef idx="0">
              <a:scrgbClr r="0" g="0" b="0"/>
            </a:effectRef>
            <a:fontRef idx="minor"/>
          </p:style>
        </p:sp>
        <p:sp>
          <p:nvSpPr>
            <p:cNvPr id="2194" name="CustomShape 1525"/>
            <p:cNvSpPr/>
            <p:nvPr/>
          </p:nvSpPr>
          <p:spPr>
            <a:xfrm>
              <a:off x="3943440" y="5981760"/>
              <a:ext cx="609120" cy="266400"/>
            </a:xfrm>
            <a:prstGeom prst="rect">
              <a:avLst/>
            </a:prstGeom>
            <a:noFill/>
            <a:ln w="9360">
              <a:solidFill>
                <a:schemeClr val="tx1"/>
              </a:solidFill>
              <a:miter/>
            </a:ln>
          </p:spPr>
          <p:style>
            <a:lnRef idx="0">
              <a:scrgbClr r="0" g="0" b="0"/>
            </a:lnRef>
            <a:fillRef idx="0">
              <a:scrgbClr r="0" g="0" b="0"/>
            </a:fillRef>
            <a:effectRef idx="0">
              <a:scrgbClr r="0" g="0" b="0"/>
            </a:effectRef>
            <a:fontRef idx="minor"/>
          </p:style>
        </p:sp>
      </p:grpSp>
      <p:grpSp>
        <p:nvGrpSpPr>
          <p:cNvPr id="2195" name="Group 1526"/>
          <p:cNvGrpSpPr/>
          <p:nvPr/>
        </p:nvGrpSpPr>
        <p:grpSpPr>
          <a:xfrm>
            <a:off x="4552920" y="5448240"/>
            <a:ext cx="609120" cy="799920"/>
            <a:chOff x="4552920" y="5448240"/>
            <a:chExt cx="609120" cy="799920"/>
          </a:xfrm>
        </p:grpSpPr>
        <p:sp>
          <p:nvSpPr>
            <p:cNvPr id="2196" name="CustomShape 1527"/>
            <p:cNvSpPr/>
            <p:nvPr/>
          </p:nvSpPr>
          <p:spPr>
            <a:xfrm>
              <a:off x="4552920" y="5448240"/>
              <a:ext cx="609120" cy="266400"/>
            </a:xfrm>
            <a:prstGeom prst="rect">
              <a:avLst/>
            </a:prstGeom>
            <a:noFill/>
            <a:ln w="9360">
              <a:solidFill>
                <a:schemeClr val="tx1"/>
              </a:solidFill>
              <a:miter/>
            </a:ln>
          </p:spPr>
          <p:style>
            <a:lnRef idx="0">
              <a:scrgbClr r="0" g="0" b="0"/>
            </a:lnRef>
            <a:fillRef idx="0">
              <a:scrgbClr r="0" g="0" b="0"/>
            </a:fillRef>
            <a:effectRef idx="0">
              <a:scrgbClr r="0" g="0" b="0"/>
            </a:effectRef>
            <a:fontRef idx="minor"/>
          </p:style>
        </p:sp>
        <p:sp>
          <p:nvSpPr>
            <p:cNvPr id="2197" name="CustomShape 1528"/>
            <p:cNvSpPr/>
            <p:nvPr/>
          </p:nvSpPr>
          <p:spPr>
            <a:xfrm>
              <a:off x="4552920" y="5715000"/>
              <a:ext cx="609120" cy="266400"/>
            </a:xfrm>
            <a:prstGeom prst="rect">
              <a:avLst/>
            </a:prstGeom>
            <a:solidFill>
              <a:schemeClr val="tx2"/>
            </a:solidFill>
            <a:ln w="9360">
              <a:solidFill>
                <a:schemeClr val="tx1"/>
              </a:solidFill>
              <a:miter/>
            </a:ln>
          </p:spPr>
          <p:style>
            <a:lnRef idx="0">
              <a:scrgbClr r="0" g="0" b="0"/>
            </a:lnRef>
            <a:fillRef idx="0">
              <a:scrgbClr r="0" g="0" b="0"/>
            </a:fillRef>
            <a:effectRef idx="0">
              <a:scrgbClr r="0" g="0" b="0"/>
            </a:effectRef>
            <a:fontRef idx="minor"/>
          </p:style>
        </p:sp>
        <p:sp>
          <p:nvSpPr>
            <p:cNvPr id="2198" name="CustomShape 1529"/>
            <p:cNvSpPr/>
            <p:nvPr/>
          </p:nvSpPr>
          <p:spPr>
            <a:xfrm>
              <a:off x="4552920" y="5981760"/>
              <a:ext cx="609120" cy="266400"/>
            </a:xfrm>
            <a:prstGeom prst="rect">
              <a:avLst/>
            </a:prstGeom>
            <a:noFill/>
            <a:ln w="9360">
              <a:solidFill>
                <a:schemeClr val="tx1"/>
              </a:solidFill>
              <a:miter/>
            </a:ln>
          </p:spPr>
          <p:style>
            <a:lnRef idx="0">
              <a:scrgbClr r="0" g="0" b="0"/>
            </a:lnRef>
            <a:fillRef idx="0">
              <a:scrgbClr r="0" g="0" b="0"/>
            </a:fillRef>
            <a:effectRef idx="0">
              <a:scrgbClr r="0" g="0" b="0"/>
            </a:effectRef>
            <a:fontRef idx="minor"/>
          </p:style>
        </p:sp>
      </p:grpSp>
      <p:grpSp>
        <p:nvGrpSpPr>
          <p:cNvPr id="2199" name="Group 1530"/>
          <p:cNvGrpSpPr/>
          <p:nvPr/>
        </p:nvGrpSpPr>
        <p:grpSpPr>
          <a:xfrm>
            <a:off x="5162400" y="5448240"/>
            <a:ext cx="609120" cy="799920"/>
            <a:chOff x="5162400" y="5448240"/>
            <a:chExt cx="609120" cy="799920"/>
          </a:xfrm>
        </p:grpSpPr>
        <p:sp>
          <p:nvSpPr>
            <p:cNvPr id="2200" name="CustomShape 1531"/>
            <p:cNvSpPr/>
            <p:nvPr/>
          </p:nvSpPr>
          <p:spPr>
            <a:xfrm>
              <a:off x="5162400" y="5448240"/>
              <a:ext cx="609120" cy="266400"/>
            </a:xfrm>
            <a:prstGeom prst="rect">
              <a:avLst/>
            </a:prstGeom>
            <a:noFill/>
            <a:ln w="9360">
              <a:solidFill>
                <a:schemeClr val="tx1"/>
              </a:solidFill>
              <a:miter/>
            </a:ln>
          </p:spPr>
          <p:style>
            <a:lnRef idx="0">
              <a:scrgbClr r="0" g="0" b="0"/>
            </a:lnRef>
            <a:fillRef idx="0">
              <a:scrgbClr r="0" g="0" b="0"/>
            </a:fillRef>
            <a:effectRef idx="0">
              <a:scrgbClr r="0" g="0" b="0"/>
            </a:effectRef>
            <a:fontRef idx="minor"/>
          </p:style>
        </p:sp>
        <p:sp>
          <p:nvSpPr>
            <p:cNvPr id="2201" name="CustomShape 1532"/>
            <p:cNvSpPr/>
            <p:nvPr/>
          </p:nvSpPr>
          <p:spPr>
            <a:xfrm>
              <a:off x="5162400" y="5715000"/>
              <a:ext cx="609120" cy="266400"/>
            </a:xfrm>
            <a:prstGeom prst="rect">
              <a:avLst/>
            </a:prstGeom>
            <a:noFill/>
            <a:ln w="9360">
              <a:solidFill>
                <a:schemeClr val="tx1"/>
              </a:solidFill>
              <a:miter/>
            </a:ln>
          </p:spPr>
          <p:style>
            <a:lnRef idx="0">
              <a:scrgbClr r="0" g="0" b="0"/>
            </a:lnRef>
            <a:fillRef idx="0">
              <a:scrgbClr r="0" g="0" b="0"/>
            </a:fillRef>
            <a:effectRef idx="0">
              <a:scrgbClr r="0" g="0" b="0"/>
            </a:effectRef>
            <a:fontRef idx="minor"/>
          </p:style>
        </p:sp>
        <p:sp>
          <p:nvSpPr>
            <p:cNvPr id="2202" name="CustomShape 1533"/>
            <p:cNvSpPr/>
            <p:nvPr/>
          </p:nvSpPr>
          <p:spPr>
            <a:xfrm>
              <a:off x="5162400" y="5981760"/>
              <a:ext cx="609120" cy="266400"/>
            </a:xfrm>
            <a:prstGeom prst="rect">
              <a:avLst/>
            </a:prstGeom>
            <a:solidFill>
              <a:schemeClr val="bg2"/>
            </a:solidFill>
            <a:ln w="9360">
              <a:solidFill>
                <a:schemeClr val="tx1"/>
              </a:solidFill>
              <a:miter/>
            </a:ln>
          </p:spPr>
          <p:style>
            <a:lnRef idx="0">
              <a:scrgbClr r="0" g="0" b="0"/>
            </a:lnRef>
            <a:fillRef idx="0">
              <a:scrgbClr r="0" g="0" b="0"/>
            </a:fillRef>
            <a:effectRef idx="0">
              <a:scrgbClr r="0" g="0" b="0"/>
            </a:effectRef>
            <a:fontRef idx="minor"/>
          </p:style>
        </p:sp>
      </p:grpSp>
      <p:grpSp>
        <p:nvGrpSpPr>
          <p:cNvPr id="2203" name="Group 1534"/>
          <p:cNvGrpSpPr/>
          <p:nvPr/>
        </p:nvGrpSpPr>
        <p:grpSpPr>
          <a:xfrm>
            <a:off x="5772240" y="5448240"/>
            <a:ext cx="609120" cy="799920"/>
            <a:chOff x="5772240" y="5448240"/>
            <a:chExt cx="609120" cy="799920"/>
          </a:xfrm>
        </p:grpSpPr>
        <p:sp>
          <p:nvSpPr>
            <p:cNvPr id="2204" name="CustomShape 1535"/>
            <p:cNvSpPr/>
            <p:nvPr/>
          </p:nvSpPr>
          <p:spPr>
            <a:xfrm>
              <a:off x="5772240" y="5448240"/>
              <a:ext cx="609120" cy="266400"/>
            </a:xfrm>
            <a:prstGeom prst="rect">
              <a:avLst/>
            </a:prstGeom>
            <a:solidFill>
              <a:schemeClr val="hlink"/>
            </a:solidFill>
            <a:ln w="9360">
              <a:solidFill>
                <a:schemeClr val="tx1"/>
              </a:solidFill>
              <a:miter/>
            </a:ln>
          </p:spPr>
          <p:style>
            <a:lnRef idx="0">
              <a:scrgbClr r="0" g="0" b="0"/>
            </a:lnRef>
            <a:fillRef idx="0">
              <a:scrgbClr r="0" g="0" b="0"/>
            </a:fillRef>
            <a:effectRef idx="0">
              <a:scrgbClr r="0" g="0" b="0"/>
            </a:effectRef>
            <a:fontRef idx="minor"/>
          </p:style>
        </p:sp>
        <p:sp>
          <p:nvSpPr>
            <p:cNvPr id="2205" name="CustomShape 1536"/>
            <p:cNvSpPr/>
            <p:nvPr/>
          </p:nvSpPr>
          <p:spPr>
            <a:xfrm>
              <a:off x="5772240" y="5715000"/>
              <a:ext cx="609120" cy="266400"/>
            </a:xfrm>
            <a:prstGeom prst="rect">
              <a:avLst/>
            </a:prstGeom>
            <a:noFill/>
            <a:ln w="9360">
              <a:solidFill>
                <a:schemeClr val="tx1"/>
              </a:solidFill>
              <a:miter/>
            </a:ln>
          </p:spPr>
          <p:style>
            <a:lnRef idx="0">
              <a:scrgbClr r="0" g="0" b="0"/>
            </a:lnRef>
            <a:fillRef idx="0">
              <a:scrgbClr r="0" g="0" b="0"/>
            </a:fillRef>
            <a:effectRef idx="0">
              <a:scrgbClr r="0" g="0" b="0"/>
            </a:effectRef>
            <a:fontRef idx="minor"/>
          </p:style>
        </p:sp>
        <p:sp>
          <p:nvSpPr>
            <p:cNvPr id="2206" name="CustomShape 1537"/>
            <p:cNvSpPr/>
            <p:nvPr/>
          </p:nvSpPr>
          <p:spPr>
            <a:xfrm>
              <a:off x="5772240" y="5981760"/>
              <a:ext cx="609120" cy="266400"/>
            </a:xfrm>
            <a:prstGeom prst="rect">
              <a:avLst/>
            </a:prstGeom>
            <a:solidFill>
              <a:schemeClr val="bg2"/>
            </a:solidFill>
            <a:ln w="9360">
              <a:solidFill>
                <a:schemeClr val="tx1"/>
              </a:solidFill>
              <a:miter/>
            </a:ln>
          </p:spPr>
          <p:style>
            <a:lnRef idx="0">
              <a:scrgbClr r="0" g="0" b="0"/>
            </a:lnRef>
            <a:fillRef idx="0">
              <a:scrgbClr r="0" g="0" b="0"/>
            </a:fillRef>
            <a:effectRef idx="0">
              <a:scrgbClr r="0" g="0" b="0"/>
            </a:effectRef>
            <a:fontRef idx="minor"/>
          </p:style>
        </p:sp>
      </p:grpSp>
      <p:grpSp>
        <p:nvGrpSpPr>
          <p:cNvPr id="2207" name="Group 1538"/>
          <p:cNvGrpSpPr/>
          <p:nvPr/>
        </p:nvGrpSpPr>
        <p:grpSpPr>
          <a:xfrm>
            <a:off x="6381720" y="5448240"/>
            <a:ext cx="609120" cy="799920"/>
            <a:chOff x="6381720" y="5448240"/>
            <a:chExt cx="609120" cy="799920"/>
          </a:xfrm>
        </p:grpSpPr>
        <p:sp>
          <p:nvSpPr>
            <p:cNvPr id="2208" name="CustomShape 1539"/>
            <p:cNvSpPr/>
            <p:nvPr/>
          </p:nvSpPr>
          <p:spPr>
            <a:xfrm>
              <a:off x="6381720" y="5448240"/>
              <a:ext cx="609120" cy="266400"/>
            </a:xfrm>
            <a:prstGeom prst="rect">
              <a:avLst/>
            </a:prstGeom>
            <a:solidFill>
              <a:schemeClr val="hlink"/>
            </a:solidFill>
            <a:ln w="9360">
              <a:solidFill>
                <a:schemeClr val="tx1"/>
              </a:solidFill>
              <a:miter/>
            </a:ln>
          </p:spPr>
          <p:style>
            <a:lnRef idx="0">
              <a:scrgbClr r="0" g="0" b="0"/>
            </a:lnRef>
            <a:fillRef idx="0">
              <a:scrgbClr r="0" g="0" b="0"/>
            </a:fillRef>
            <a:effectRef idx="0">
              <a:scrgbClr r="0" g="0" b="0"/>
            </a:effectRef>
            <a:fontRef idx="minor"/>
          </p:style>
        </p:sp>
        <p:sp>
          <p:nvSpPr>
            <p:cNvPr id="2209" name="CustomShape 1540"/>
            <p:cNvSpPr/>
            <p:nvPr/>
          </p:nvSpPr>
          <p:spPr>
            <a:xfrm>
              <a:off x="6381720" y="5715000"/>
              <a:ext cx="609120" cy="266400"/>
            </a:xfrm>
            <a:prstGeom prst="rect">
              <a:avLst/>
            </a:prstGeom>
            <a:solidFill>
              <a:schemeClr val="tx2"/>
            </a:solidFill>
            <a:ln w="9360">
              <a:solidFill>
                <a:schemeClr val="tx1"/>
              </a:solidFill>
              <a:miter/>
            </a:ln>
          </p:spPr>
          <p:style>
            <a:lnRef idx="0">
              <a:scrgbClr r="0" g="0" b="0"/>
            </a:lnRef>
            <a:fillRef idx="0">
              <a:scrgbClr r="0" g="0" b="0"/>
            </a:fillRef>
            <a:effectRef idx="0">
              <a:scrgbClr r="0" g="0" b="0"/>
            </a:effectRef>
            <a:fontRef idx="minor"/>
          </p:style>
        </p:sp>
        <p:sp>
          <p:nvSpPr>
            <p:cNvPr id="2210" name="CustomShape 1541"/>
            <p:cNvSpPr/>
            <p:nvPr/>
          </p:nvSpPr>
          <p:spPr>
            <a:xfrm>
              <a:off x="6381720" y="5981760"/>
              <a:ext cx="609120" cy="266400"/>
            </a:xfrm>
            <a:prstGeom prst="rect">
              <a:avLst/>
            </a:prstGeom>
            <a:noFill/>
            <a:ln w="9360">
              <a:solidFill>
                <a:schemeClr val="tx1"/>
              </a:solidFill>
              <a:miter/>
            </a:ln>
          </p:spPr>
          <p:style>
            <a:lnRef idx="0">
              <a:scrgbClr r="0" g="0" b="0"/>
            </a:lnRef>
            <a:fillRef idx="0">
              <a:scrgbClr r="0" g="0" b="0"/>
            </a:fillRef>
            <a:effectRef idx="0">
              <a:scrgbClr r="0" g="0" b="0"/>
            </a:effectRef>
            <a:fontRef idx="minor"/>
          </p:style>
        </p:sp>
      </p:grpSp>
      <p:grpSp>
        <p:nvGrpSpPr>
          <p:cNvPr id="2211" name="Group 1542"/>
          <p:cNvGrpSpPr/>
          <p:nvPr/>
        </p:nvGrpSpPr>
        <p:grpSpPr>
          <a:xfrm>
            <a:off x="6991200" y="5448240"/>
            <a:ext cx="609120" cy="799920"/>
            <a:chOff x="6991200" y="5448240"/>
            <a:chExt cx="609120" cy="799920"/>
          </a:xfrm>
        </p:grpSpPr>
        <p:sp>
          <p:nvSpPr>
            <p:cNvPr id="2212" name="CustomShape 1543"/>
            <p:cNvSpPr/>
            <p:nvPr/>
          </p:nvSpPr>
          <p:spPr>
            <a:xfrm>
              <a:off x="6991200" y="5448240"/>
              <a:ext cx="609120" cy="266400"/>
            </a:xfrm>
            <a:prstGeom prst="rect">
              <a:avLst/>
            </a:prstGeom>
            <a:noFill/>
            <a:ln w="9360">
              <a:solidFill>
                <a:schemeClr val="tx1"/>
              </a:solidFill>
              <a:miter/>
            </a:ln>
          </p:spPr>
          <p:style>
            <a:lnRef idx="0">
              <a:scrgbClr r="0" g="0" b="0"/>
            </a:lnRef>
            <a:fillRef idx="0">
              <a:scrgbClr r="0" g="0" b="0"/>
            </a:fillRef>
            <a:effectRef idx="0">
              <a:scrgbClr r="0" g="0" b="0"/>
            </a:effectRef>
            <a:fontRef idx="minor"/>
          </p:style>
        </p:sp>
        <p:sp>
          <p:nvSpPr>
            <p:cNvPr id="2213" name="CustomShape 1544"/>
            <p:cNvSpPr/>
            <p:nvPr/>
          </p:nvSpPr>
          <p:spPr>
            <a:xfrm>
              <a:off x="6991200" y="5715000"/>
              <a:ext cx="609120" cy="266400"/>
            </a:xfrm>
            <a:prstGeom prst="rect">
              <a:avLst/>
            </a:prstGeom>
            <a:solidFill>
              <a:schemeClr val="tx2"/>
            </a:solidFill>
            <a:ln w="9360">
              <a:solidFill>
                <a:schemeClr val="tx1"/>
              </a:solidFill>
              <a:miter/>
            </a:ln>
          </p:spPr>
          <p:style>
            <a:lnRef idx="0">
              <a:scrgbClr r="0" g="0" b="0"/>
            </a:lnRef>
            <a:fillRef idx="0">
              <a:scrgbClr r="0" g="0" b="0"/>
            </a:fillRef>
            <a:effectRef idx="0">
              <a:scrgbClr r="0" g="0" b="0"/>
            </a:effectRef>
            <a:fontRef idx="minor"/>
          </p:style>
        </p:sp>
        <p:sp>
          <p:nvSpPr>
            <p:cNvPr id="2214" name="CustomShape 1545"/>
            <p:cNvSpPr/>
            <p:nvPr/>
          </p:nvSpPr>
          <p:spPr>
            <a:xfrm>
              <a:off x="6991200" y="5981760"/>
              <a:ext cx="609120" cy="266400"/>
            </a:xfrm>
            <a:prstGeom prst="rect">
              <a:avLst/>
            </a:prstGeom>
            <a:solidFill>
              <a:schemeClr val="bg2"/>
            </a:solidFill>
            <a:ln w="9360">
              <a:solidFill>
                <a:schemeClr val="tx1"/>
              </a:solidFill>
              <a:miter/>
            </a:ln>
          </p:spPr>
          <p:style>
            <a:lnRef idx="0">
              <a:scrgbClr r="0" g="0" b="0"/>
            </a:lnRef>
            <a:fillRef idx="0">
              <a:scrgbClr r="0" g="0" b="0"/>
            </a:fillRef>
            <a:effectRef idx="0">
              <a:scrgbClr r="0" g="0" b="0"/>
            </a:effectRef>
            <a:fontRef idx="minor"/>
          </p:style>
        </p:sp>
      </p:grpSp>
      <p:grpSp>
        <p:nvGrpSpPr>
          <p:cNvPr id="2215" name="Group 1546"/>
          <p:cNvGrpSpPr/>
          <p:nvPr/>
        </p:nvGrpSpPr>
        <p:grpSpPr>
          <a:xfrm>
            <a:off x="7601040" y="5448240"/>
            <a:ext cx="609120" cy="799920"/>
            <a:chOff x="7601040" y="5448240"/>
            <a:chExt cx="609120" cy="799920"/>
          </a:xfrm>
        </p:grpSpPr>
        <p:sp>
          <p:nvSpPr>
            <p:cNvPr id="2216" name="CustomShape 1547"/>
            <p:cNvSpPr/>
            <p:nvPr/>
          </p:nvSpPr>
          <p:spPr>
            <a:xfrm>
              <a:off x="7601040" y="5448240"/>
              <a:ext cx="609120" cy="266400"/>
            </a:xfrm>
            <a:prstGeom prst="rect">
              <a:avLst/>
            </a:prstGeom>
            <a:solidFill>
              <a:schemeClr val="hlink"/>
            </a:solidFill>
            <a:ln w="9360">
              <a:solidFill>
                <a:schemeClr val="tx1"/>
              </a:solidFill>
              <a:miter/>
            </a:ln>
          </p:spPr>
          <p:style>
            <a:lnRef idx="0">
              <a:scrgbClr r="0" g="0" b="0"/>
            </a:lnRef>
            <a:fillRef idx="0">
              <a:scrgbClr r="0" g="0" b="0"/>
            </a:fillRef>
            <a:effectRef idx="0">
              <a:scrgbClr r="0" g="0" b="0"/>
            </a:effectRef>
            <a:fontRef idx="minor"/>
          </p:style>
        </p:sp>
        <p:sp>
          <p:nvSpPr>
            <p:cNvPr id="2217" name="CustomShape 1548"/>
            <p:cNvSpPr/>
            <p:nvPr/>
          </p:nvSpPr>
          <p:spPr>
            <a:xfrm>
              <a:off x="7601040" y="5715000"/>
              <a:ext cx="609120" cy="266400"/>
            </a:xfrm>
            <a:prstGeom prst="rect">
              <a:avLst/>
            </a:prstGeom>
            <a:solidFill>
              <a:schemeClr val="tx2"/>
            </a:solidFill>
            <a:ln w="9360">
              <a:solidFill>
                <a:schemeClr val="tx1"/>
              </a:solidFill>
              <a:miter/>
            </a:ln>
          </p:spPr>
          <p:style>
            <a:lnRef idx="0">
              <a:scrgbClr r="0" g="0" b="0"/>
            </a:lnRef>
            <a:fillRef idx="0">
              <a:scrgbClr r="0" g="0" b="0"/>
            </a:fillRef>
            <a:effectRef idx="0">
              <a:scrgbClr r="0" g="0" b="0"/>
            </a:effectRef>
            <a:fontRef idx="minor"/>
          </p:style>
        </p:sp>
        <p:sp>
          <p:nvSpPr>
            <p:cNvPr id="2218" name="CustomShape 1549"/>
            <p:cNvSpPr/>
            <p:nvPr/>
          </p:nvSpPr>
          <p:spPr>
            <a:xfrm>
              <a:off x="7601040" y="5981760"/>
              <a:ext cx="609120" cy="266400"/>
            </a:xfrm>
            <a:prstGeom prst="rect">
              <a:avLst/>
            </a:prstGeom>
            <a:solidFill>
              <a:schemeClr val="bg2"/>
            </a:solidFill>
            <a:ln w="9360">
              <a:solidFill>
                <a:schemeClr val="tx1"/>
              </a:solidFill>
              <a:miter/>
            </a:ln>
          </p:spPr>
          <p:style>
            <a:lnRef idx="0">
              <a:scrgbClr r="0" g="0" b="0"/>
            </a:lnRef>
            <a:fillRef idx="0">
              <a:scrgbClr r="0" g="0" b="0"/>
            </a:fillRef>
            <a:effectRef idx="0">
              <a:scrgbClr r="0" g="0" b="0"/>
            </a:effectRef>
            <a:fontRef idx="minor"/>
          </p:style>
        </p:sp>
      </p:grpSp>
      <p:sp>
        <p:nvSpPr>
          <p:cNvPr id="2219" name="CustomShape 1550"/>
          <p:cNvSpPr/>
          <p:nvPr/>
        </p:nvSpPr>
        <p:spPr>
          <a:xfrm>
            <a:off x="250920" y="5318280"/>
            <a:ext cx="2341080" cy="3952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1" normalizeH="0" baseline="0" noProof="0">
                <a:ln>
                  <a:noFill/>
                </a:ln>
                <a:solidFill>
                  <a:srgbClr val="000000"/>
                </a:solidFill>
                <a:effectLst/>
                <a:uLnTx/>
                <a:uFillTx/>
                <a:latin typeface="Arial"/>
              </a:rPr>
              <a:t>PAS &lt; 120 mm Hg</a:t>
            </a:r>
            <a:endParaRPr kumimoji="0" lang="it-IT" sz="2000" b="0" i="0" u="none" strike="noStrike" kern="1200" cap="none" spc="-1" normalizeH="0" baseline="0" noProof="0">
              <a:ln>
                <a:noFill/>
              </a:ln>
              <a:solidFill>
                <a:prstClr val="black"/>
              </a:solidFill>
              <a:effectLst/>
              <a:uLnTx/>
              <a:uFillTx/>
              <a:latin typeface="Arial"/>
            </a:endParaRPr>
          </a:p>
        </p:txBody>
      </p:sp>
      <p:sp>
        <p:nvSpPr>
          <p:cNvPr id="2220" name="CustomShape 1551"/>
          <p:cNvSpPr/>
          <p:nvPr/>
        </p:nvSpPr>
        <p:spPr>
          <a:xfrm>
            <a:off x="250920" y="5622840"/>
            <a:ext cx="2741400" cy="3952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1" normalizeH="0" baseline="0" noProof="0">
                <a:ln>
                  <a:noFill/>
                </a:ln>
                <a:solidFill>
                  <a:srgbClr val="000000"/>
                </a:solidFill>
                <a:effectLst/>
                <a:uLnTx/>
                <a:uFillTx/>
                <a:latin typeface="Arial"/>
              </a:rPr>
              <a:t>Col Tot &lt; 190 mg/dl</a:t>
            </a:r>
            <a:endParaRPr kumimoji="0" lang="it-IT" sz="2000" b="0" i="0" u="none" strike="noStrike" kern="1200" cap="none" spc="-1" normalizeH="0" baseline="0" noProof="0">
              <a:ln>
                <a:noFill/>
              </a:ln>
              <a:solidFill>
                <a:prstClr val="black"/>
              </a:solidFill>
              <a:effectLst/>
              <a:uLnTx/>
              <a:uFillTx/>
              <a:latin typeface="Arial"/>
            </a:endParaRPr>
          </a:p>
        </p:txBody>
      </p:sp>
      <p:sp>
        <p:nvSpPr>
          <p:cNvPr id="2221" name="CustomShape 1552"/>
          <p:cNvSpPr/>
          <p:nvPr/>
        </p:nvSpPr>
        <p:spPr>
          <a:xfrm>
            <a:off x="250920" y="5987880"/>
            <a:ext cx="2341080" cy="3952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1" normalizeH="0" baseline="0" noProof="0">
                <a:ln>
                  <a:noFill/>
                </a:ln>
                <a:solidFill>
                  <a:srgbClr val="000000"/>
                </a:solidFill>
                <a:effectLst/>
                <a:uLnTx/>
                <a:uFillTx/>
                <a:latin typeface="Arial"/>
              </a:rPr>
              <a:t>Fumo = 0</a:t>
            </a:r>
            <a:endParaRPr kumimoji="0" lang="it-IT" sz="2000" b="0" i="0" u="none" strike="noStrike" kern="1200" cap="none" spc="-1" normalizeH="0" baseline="0" noProof="0">
              <a:ln>
                <a:noFill/>
              </a:ln>
              <a:solidFill>
                <a:prstClr val="black"/>
              </a:solidFill>
              <a:effectLst/>
              <a:uLnTx/>
              <a:uFillTx/>
              <a:latin typeface="Arial"/>
            </a:endParaRPr>
          </a:p>
        </p:txBody>
      </p:sp>
      <p:sp>
        <p:nvSpPr>
          <p:cNvPr id="2222" name="CustomShape 1553"/>
          <p:cNvSpPr/>
          <p:nvPr/>
        </p:nvSpPr>
        <p:spPr>
          <a:xfrm>
            <a:off x="250920" y="209520"/>
            <a:ext cx="8642160" cy="10652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1" normalizeH="0" baseline="0" noProof="0">
                <a:ln>
                  <a:noFill/>
                </a:ln>
                <a:solidFill>
                  <a:srgbClr val="C00000"/>
                </a:solidFill>
                <a:effectLst/>
                <a:uLnTx/>
                <a:uFillTx/>
                <a:latin typeface="Arial"/>
              </a:rPr>
              <a:t>EFFETTO DELLA COMBINAZIONE DI </a:t>
            </a:r>
            <a:br>
              <a:rPr kumimoji="0" sz="1800" b="0" i="0" u="none" strike="noStrike" kern="1200" cap="none" spc="0" normalizeH="0" baseline="0" noProof="0">
                <a:ln>
                  <a:noFill/>
                </a:ln>
                <a:solidFill>
                  <a:prstClr val="black"/>
                </a:solidFill>
                <a:effectLst/>
                <a:uLnTx/>
                <a:uFillTx/>
                <a:latin typeface="Arial"/>
              </a:rPr>
            </a:br>
            <a:r>
              <a:rPr kumimoji="0" lang="it-IT" sz="3200" b="1" i="0" u="none" strike="noStrike" kern="1200" cap="none" spc="-1" normalizeH="0" baseline="0" noProof="0">
                <a:ln>
                  <a:noFill/>
                </a:ln>
                <a:solidFill>
                  <a:srgbClr val="C00000"/>
                </a:solidFill>
                <a:effectLst/>
                <a:uLnTx/>
                <a:uFillTx/>
                <a:latin typeface="Arial"/>
              </a:rPr>
              <a:t>PIÙ FATTORI DI RISCHIO MODIFICABILI</a:t>
            </a:r>
            <a:endParaRPr kumimoji="0" lang="it-IT" sz="3200" b="0" i="0" u="none" strike="noStrike" kern="1200" cap="none" spc="-1" normalizeH="0" baseline="0" noProof="0">
              <a:ln>
                <a:noFill/>
              </a:ln>
              <a:solidFill>
                <a:prstClr val="black"/>
              </a:solidFill>
              <a:effectLst/>
              <a:uLnTx/>
              <a:uFillTx/>
              <a:latin typeface="Arial"/>
            </a:endParaRPr>
          </a:p>
        </p:txBody>
      </p:sp>
      <p:sp>
        <p:nvSpPr>
          <p:cNvPr id="2223" name="CustomShape 1554"/>
          <p:cNvSpPr/>
          <p:nvPr/>
        </p:nvSpPr>
        <p:spPr>
          <a:xfrm>
            <a:off x="4632480" y="6407280"/>
            <a:ext cx="183960" cy="366480"/>
          </a:xfrm>
          <a:prstGeom prst="rect">
            <a:avLst/>
          </a:prstGeom>
          <a:noFill/>
          <a:ln w="9360">
            <a:noFill/>
          </a:ln>
        </p:spPr>
        <p:style>
          <a:lnRef idx="0">
            <a:scrgbClr r="0" g="0" b="0"/>
          </a:lnRef>
          <a:fillRef idx="0">
            <a:scrgbClr r="0" g="0" b="0"/>
          </a:fillRef>
          <a:effectRef idx="0">
            <a:scrgbClr r="0" g="0" b="0"/>
          </a:effectRef>
          <a:fontRef idx="minor"/>
        </p:style>
      </p:sp>
      <p:sp>
        <p:nvSpPr>
          <p:cNvPr id="2224" name="CustomShape 1555"/>
          <p:cNvSpPr/>
          <p:nvPr/>
        </p:nvSpPr>
        <p:spPr>
          <a:xfrm>
            <a:off x="2736360" y="6426360"/>
            <a:ext cx="5350680" cy="33372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1" normalizeH="0" baseline="0" noProof="0">
                <a:ln>
                  <a:noFill/>
                </a:ln>
                <a:solidFill>
                  <a:srgbClr val="000000"/>
                </a:solidFill>
                <a:effectLst/>
                <a:uLnTx/>
                <a:uFillTx/>
                <a:latin typeface="Arial"/>
              </a:rPr>
              <a:t>Dati dal Progetto Cuore: stima del rischio cardiovascolare</a:t>
            </a:r>
            <a:endParaRPr kumimoji="0" lang="it-IT" sz="1600" b="0" i="0" u="none" strike="noStrike" kern="1200" cap="none" spc="-1" normalizeH="0" baseline="0" noProof="0">
              <a:ln>
                <a:noFill/>
              </a:ln>
              <a:solidFill>
                <a:prstClr val="black"/>
              </a:solidFill>
              <a:effectLst/>
              <a:uLnTx/>
              <a:uFillTx/>
              <a:latin typeface="Arial"/>
            </a:endParaRPr>
          </a:p>
        </p:txBody>
      </p:sp>
      <p:sp>
        <p:nvSpPr>
          <p:cNvPr id="2225" name="CustomShape 1556"/>
          <p:cNvSpPr/>
          <p:nvPr/>
        </p:nvSpPr>
        <p:spPr>
          <a:xfrm>
            <a:off x="257040" y="1712880"/>
            <a:ext cx="2341080" cy="1553400"/>
          </a:xfrm>
          <a:prstGeom prst="rect">
            <a:avLst/>
          </a:prstGeom>
          <a:noFill/>
          <a:ln w="9360">
            <a:solidFill>
              <a:schemeClr val="tx1"/>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1" normalizeH="0" baseline="0" noProof="0">
                <a:ln>
                  <a:noFill/>
                </a:ln>
                <a:solidFill>
                  <a:srgbClr val="000000"/>
                </a:solidFill>
                <a:effectLst/>
                <a:uLnTx/>
                <a:uFillTx/>
                <a:latin typeface="Arial"/>
              </a:rPr>
              <a:t>Soggetti con livelli inferiori posti a </a:t>
            </a:r>
            <a:endParaRPr kumimoji="0" lang="it-IT" sz="24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1" normalizeH="0" baseline="0" noProof="0">
                <a:ln>
                  <a:noFill/>
                </a:ln>
                <a:solidFill>
                  <a:srgbClr val="000000"/>
                </a:solidFill>
                <a:effectLst/>
                <a:uLnTx/>
                <a:uFillTx/>
                <a:latin typeface="Arial"/>
              </a:rPr>
              <a:t>RISCHIO = 100</a:t>
            </a:r>
            <a:endParaRPr kumimoji="0" lang="it-IT" sz="2400" b="0" i="0" u="none" strike="noStrike" kern="1200" cap="none" spc="-1" normalizeH="0" baseline="0" noProof="0">
              <a:ln>
                <a:noFill/>
              </a:ln>
              <a:solidFill>
                <a:prstClr val="black"/>
              </a:solidFill>
              <a:effectLst/>
              <a:uLnTx/>
              <a:uFillTx/>
              <a:latin typeface="Arial"/>
            </a:endParaRPr>
          </a:p>
        </p:txBody>
      </p:sp>
      <p:sp>
        <p:nvSpPr>
          <p:cNvPr id="2226" name="Line 1557"/>
          <p:cNvSpPr/>
          <p:nvPr/>
        </p:nvSpPr>
        <p:spPr>
          <a:xfrm>
            <a:off x="1305360" y="3282120"/>
            <a:ext cx="0" cy="1612080"/>
          </a:xfrm>
          <a:prstGeom prst="line">
            <a:avLst/>
          </a:prstGeom>
          <a:ln w="9360">
            <a:solidFill>
              <a:schemeClr val="tx1"/>
            </a:solidFill>
            <a:round/>
            <a:tailEnd type="triangle" w="med" len="med"/>
          </a:ln>
        </p:spPr>
        <p:style>
          <a:lnRef idx="0">
            <a:scrgbClr r="0" g="0" b="0"/>
          </a:lnRef>
          <a:fillRef idx="0">
            <a:scrgbClr r="0" g="0" b="0"/>
          </a:fillRef>
          <a:effectRef idx="0">
            <a:scrgbClr r="0" g="0" b="0"/>
          </a:effectRef>
          <a:fontRef idx="minor"/>
        </p:style>
      </p:sp>
      <p:sp>
        <p:nvSpPr>
          <p:cNvPr id="2227" name="Line 1558"/>
          <p:cNvSpPr/>
          <p:nvPr/>
        </p:nvSpPr>
        <p:spPr>
          <a:xfrm>
            <a:off x="1307160" y="3264480"/>
            <a:ext cx="1740600" cy="1612080"/>
          </a:xfrm>
          <a:prstGeom prst="line">
            <a:avLst/>
          </a:prstGeom>
          <a:ln w="9360">
            <a:solidFill>
              <a:schemeClr val="tx1"/>
            </a:solidFill>
            <a:round/>
            <a:tailEnd type="triangle" w="med" len="med"/>
          </a:ln>
        </p:spPr>
        <p:style>
          <a:lnRef idx="0">
            <a:scrgbClr r="0" g="0" b="0"/>
          </a:lnRef>
          <a:fillRef idx="0">
            <a:scrgbClr r="0" g="0" b="0"/>
          </a:fillRef>
          <a:effectRef idx="0">
            <a:scrgbClr r="0" g="0" b="0"/>
          </a:effectRef>
          <a:fontRef idx="minor"/>
        </p:style>
      </p:sp>
      <p:sp>
        <p:nvSpPr>
          <p:cNvPr id="2228" name="Line 1559"/>
          <p:cNvSpPr/>
          <p:nvPr/>
        </p:nvSpPr>
        <p:spPr>
          <a:xfrm flipV="1">
            <a:off x="2552400" y="5530320"/>
            <a:ext cx="646200" cy="360"/>
          </a:xfrm>
          <a:prstGeom prst="line">
            <a:avLst/>
          </a:prstGeom>
          <a:ln w="9360">
            <a:solidFill>
              <a:schemeClr val="tx1"/>
            </a:solidFill>
            <a:round/>
            <a:tailEnd type="triangle" w="med" len="med"/>
          </a:ln>
        </p:spPr>
        <p:style>
          <a:lnRef idx="0">
            <a:scrgbClr r="0" g="0" b="0"/>
          </a:lnRef>
          <a:fillRef idx="0">
            <a:scrgbClr r="0" g="0" b="0"/>
          </a:fillRef>
          <a:effectRef idx="0">
            <a:scrgbClr r="0" g="0" b="0"/>
          </a:effectRef>
          <a:fontRef idx="minor"/>
        </p:style>
      </p:sp>
      <p:sp>
        <p:nvSpPr>
          <p:cNvPr id="2229" name="Line 1560"/>
          <p:cNvSpPr/>
          <p:nvPr/>
        </p:nvSpPr>
        <p:spPr>
          <a:xfrm>
            <a:off x="2558880" y="5853600"/>
            <a:ext cx="646200" cy="0"/>
          </a:xfrm>
          <a:prstGeom prst="line">
            <a:avLst/>
          </a:prstGeom>
          <a:ln w="9360">
            <a:solidFill>
              <a:schemeClr val="tx1"/>
            </a:solidFill>
            <a:round/>
            <a:tailEnd type="triangle" w="med" len="med"/>
          </a:ln>
        </p:spPr>
        <p:style>
          <a:lnRef idx="0">
            <a:scrgbClr r="0" g="0" b="0"/>
          </a:lnRef>
          <a:fillRef idx="0">
            <a:scrgbClr r="0" g="0" b="0"/>
          </a:fillRef>
          <a:effectRef idx="0">
            <a:scrgbClr r="0" g="0" b="0"/>
          </a:effectRef>
          <a:fontRef idx="minor"/>
        </p:style>
      </p:sp>
      <p:sp>
        <p:nvSpPr>
          <p:cNvPr id="2230" name="Line 1561"/>
          <p:cNvSpPr/>
          <p:nvPr/>
        </p:nvSpPr>
        <p:spPr>
          <a:xfrm flipV="1">
            <a:off x="2563560" y="6137640"/>
            <a:ext cx="646200" cy="360"/>
          </a:xfrm>
          <a:prstGeom prst="line">
            <a:avLst/>
          </a:prstGeom>
          <a:ln w="9360">
            <a:solidFill>
              <a:schemeClr val="tx1"/>
            </a:solidFill>
            <a:round/>
            <a:tailEnd type="triangle" w="med" len="med"/>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939809981"/>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xmlns:p15="http://schemas.microsoft.com/office/powerpoint/2012/main">
      <p:transition spd="slow" advTm="15000"/>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90"/>
                                        </p:tgtEl>
                                        <p:attrNameLst>
                                          <p:attrName>style.visibility</p:attrName>
                                        </p:attrNameLst>
                                      </p:cBhvr>
                                      <p:to>
                                        <p:strVal val="visible"/>
                                      </p:to>
                                    </p:set>
                                    <p:anim calcmode="lin" valueType="num">
                                      <p:cBhvr additive="repl">
                                        <p:cTn id="7" dur="500" fill="hold"/>
                                        <p:tgtEl>
                                          <p:spTgt spid="690"/>
                                        </p:tgtEl>
                                        <p:attrNameLst>
                                          <p:attrName>ppt_x</p:attrName>
                                        </p:attrNameLst>
                                      </p:cBhvr>
                                      <p:tavLst>
                                        <p:tav tm="0">
                                          <p:val>
                                            <p:strVal val="0-#ppt_w/2"/>
                                          </p:val>
                                        </p:tav>
                                        <p:tav tm="100000">
                                          <p:val>
                                            <p:strVal val="#ppt_x"/>
                                          </p:val>
                                        </p:tav>
                                      </p:tavLst>
                                    </p:anim>
                                    <p:anim calcmode="lin" valueType="num">
                                      <p:cBhvr additive="repl">
                                        <p:cTn id="8" dur="500" fill="hold"/>
                                        <p:tgtEl>
                                          <p:spTgt spid="69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191"/>
                                        </p:tgtEl>
                                        <p:attrNameLst>
                                          <p:attrName>style.visibility</p:attrName>
                                        </p:attrNameLst>
                                      </p:cBhvr>
                                      <p:to>
                                        <p:strVal val="visible"/>
                                      </p:to>
                                    </p:set>
                                    <p:anim calcmode="lin" valueType="num">
                                      <p:cBhvr additive="repl">
                                        <p:cTn id="13" dur="500" fill="hold"/>
                                        <p:tgtEl>
                                          <p:spTgt spid="2191"/>
                                        </p:tgtEl>
                                        <p:attrNameLst>
                                          <p:attrName>ppt_x</p:attrName>
                                        </p:attrNameLst>
                                      </p:cBhvr>
                                      <p:tavLst>
                                        <p:tav tm="0">
                                          <p:val>
                                            <p:strVal val="0-#ppt_w/2"/>
                                          </p:val>
                                        </p:tav>
                                        <p:tav tm="100000">
                                          <p:val>
                                            <p:strVal val="#ppt_x"/>
                                          </p:val>
                                        </p:tav>
                                      </p:tavLst>
                                    </p:anim>
                                    <p:anim calcmode="lin" valueType="num">
                                      <p:cBhvr additive="repl">
                                        <p:cTn id="14" dur="500" fill="hold"/>
                                        <p:tgtEl>
                                          <p:spTgt spid="219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694"/>
                                        </p:tgtEl>
                                        <p:attrNameLst>
                                          <p:attrName>style.visibility</p:attrName>
                                        </p:attrNameLst>
                                      </p:cBhvr>
                                      <p:to>
                                        <p:strVal val="visible"/>
                                      </p:to>
                                    </p:set>
                                    <p:anim calcmode="lin" valueType="num">
                                      <p:cBhvr additive="repl">
                                        <p:cTn id="19" dur="500" fill="hold"/>
                                        <p:tgtEl>
                                          <p:spTgt spid="694"/>
                                        </p:tgtEl>
                                        <p:attrNameLst>
                                          <p:attrName>ppt_x</p:attrName>
                                        </p:attrNameLst>
                                      </p:cBhvr>
                                      <p:tavLst>
                                        <p:tav tm="0">
                                          <p:val>
                                            <p:strVal val="0-#ppt_w/2"/>
                                          </p:val>
                                        </p:tav>
                                        <p:tav tm="100000">
                                          <p:val>
                                            <p:strVal val="#ppt_x"/>
                                          </p:val>
                                        </p:tav>
                                      </p:tavLst>
                                    </p:anim>
                                    <p:anim calcmode="lin" valueType="num">
                                      <p:cBhvr additive="repl">
                                        <p:cTn id="20" dur="500" fill="hold"/>
                                        <p:tgtEl>
                                          <p:spTgt spid="69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195"/>
                                        </p:tgtEl>
                                        <p:attrNameLst>
                                          <p:attrName>style.visibility</p:attrName>
                                        </p:attrNameLst>
                                      </p:cBhvr>
                                      <p:to>
                                        <p:strVal val="visible"/>
                                      </p:to>
                                    </p:set>
                                    <p:anim calcmode="lin" valueType="num">
                                      <p:cBhvr additive="repl">
                                        <p:cTn id="25" dur="500" fill="hold"/>
                                        <p:tgtEl>
                                          <p:spTgt spid="2195"/>
                                        </p:tgtEl>
                                        <p:attrNameLst>
                                          <p:attrName>ppt_x</p:attrName>
                                        </p:attrNameLst>
                                      </p:cBhvr>
                                      <p:tavLst>
                                        <p:tav tm="0">
                                          <p:val>
                                            <p:strVal val="0-#ppt_w/2"/>
                                          </p:val>
                                        </p:tav>
                                        <p:tav tm="100000">
                                          <p:val>
                                            <p:strVal val="#ppt_x"/>
                                          </p:val>
                                        </p:tav>
                                      </p:tavLst>
                                    </p:anim>
                                    <p:anim calcmode="lin" valueType="num">
                                      <p:cBhvr additive="repl">
                                        <p:cTn id="26" dur="500" fill="hold"/>
                                        <p:tgtEl>
                                          <p:spTgt spid="219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698"/>
                                        </p:tgtEl>
                                        <p:attrNameLst>
                                          <p:attrName>style.visibility</p:attrName>
                                        </p:attrNameLst>
                                      </p:cBhvr>
                                      <p:to>
                                        <p:strVal val="visible"/>
                                      </p:to>
                                    </p:set>
                                    <p:anim calcmode="lin" valueType="num">
                                      <p:cBhvr additive="repl">
                                        <p:cTn id="31" dur="500" fill="hold"/>
                                        <p:tgtEl>
                                          <p:spTgt spid="698"/>
                                        </p:tgtEl>
                                        <p:attrNameLst>
                                          <p:attrName>ppt_x</p:attrName>
                                        </p:attrNameLst>
                                      </p:cBhvr>
                                      <p:tavLst>
                                        <p:tav tm="0">
                                          <p:val>
                                            <p:strVal val="0-#ppt_w/2"/>
                                          </p:val>
                                        </p:tav>
                                        <p:tav tm="100000">
                                          <p:val>
                                            <p:strVal val="#ppt_x"/>
                                          </p:val>
                                        </p:tav>
                                      </p:tavLst>
                                    </p:anim>
                                    <p:anim calcmode="lin" valueType="num">
                                      <p:cBhvr additive="repl">
                                        <p:cTn id="32" dur="500" fill="hold"/>
                                        <p:tgtEl>
                                          <p:spTgt spid="69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199"/>
                                        </p:tgtEl>
                                        <p:attrNameLst>
                                          <p:attrName>style.visibility</p:attrName>
                                        </p:attrNameLst>
                                      </p:cBhvr>
                                      <p:to>
                                        <p:strVal val="visible"/>
                                      </p:to>
                                    </p:set>
                                    <p:anim calcmode="lin" valueType="num">
                                      <p:cBhvr additive="repl">
                                        <p:cTn id="37" dur="500" fill="hold"/>
                                        <p:tgtEl>
                                          <p:spTgt spid="2199"/>
                                        </p:tgtEl>
                                        <p:attrNameLst>
                                          <p:attrName>ppt_x</p:attrName>
                                        </p:attrNameLst>
                                      </p:cBhvr>
                                      <p:tavLst>
                                        <p:tav tm="0">
                                          <p:val>
                                            <p:strVal val="0-#ppt_w/2"/>
                                          </p:val>
                                        </p:tav>
                                        <p:tav tm="100000">
                                          <p:val>
                                            <p:strVal val="#ppt_x"/>
                                          </p:val>
                                        </p:tav>
                                      </p:tavLst>
                                    </p:anim>
                                    <p:anim calcmode="lin" valueType="num">
                                      <p:cBhvr additive="repl">
                                        <p:cTn id="38" dur="500" fill="hold"/>
                                        <p:tgtEl>
                                          <p:spTgt spid="2199"/>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702"/>
                                        </p:tgtEl>
                                        <p:attrNameLst>
                                          <p:attrName>style.visibility</p:attrName>
                                        </p:attrNameLst>
                                      </p:cBhvr>
                                      <p:to>
                                        <p:strVal val="visible"/>
                                      </p:to>
                                    </p:set>
                                    <p:anim calcmode="lin" valueType="num">
                                      <p:cBhvr additive="repl">
                                        <p:cTn id="43" dur="500" fill="hold"/>
                                        <p:tgtEl>
                                          <p:spTgt spid="702"/>
                                        </p:tgtEl>
                                        <p:attrNameLst>
                                          <p:attrName>ppt_x</p:attrName>
                                        </p:attrNameLst>
                                      </p:cBhvr>
                                      <p:tavLst>
                                        <p:tav tm="0">
                                          <p:val>
                                            <p:strVal val="0-#ppt_w/2"/>
                                          </p:val>
                                        </p:tav>
                                        <p:tav tm="100000">
                                          <p:val>
                                            <p:strVal val="#ppt_x"/>
                                          </p:val>
                                        </p:tav>
                                      </p:tavLst>
                                    </p:anim>
                                    <p:anim calcmode="lin" valueType="num">
                                      <p:cBhvr additive="repl">
                                        <p:cTn id="44" dur="500" fill="hold"/>
                                        <p:tgtEl>
                                          <p:spTgt spid="702"/>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2203"/>
                                        </p:tgtEl>
                                        <p:attrNameLst>
                                          <p:attrName>style.visibility</p:attrName>
                                        </p:attrNameLst>
                                      </p:cBhvr>
                                      <p:to>
                                        <p:strVal val="visible"/>
                                      </p:to>
                                    </p:set>
                                    <p:anim calcmode="lin" valueType="num">
                                      <p:cBhvr additive="repl">
                                        <p:cTn id="49" dur="500" fill="hold"/>
                                        <p:tgtEl>
                                          <p:spTgt spid="2203"/>
                                        </p:tgtEl>
                                        <p:attrNameLst>
                                          <p:attrName>ppt_x</p:attrName>
                                        </p:attrNameLst>
                                      </p:cBhvr>
                                      <p:tavLst>
                                        <p:tav tm="0">
                                          <p:val>
                                            <p:strVal val="0-#ppt_w/2"/>
                                          </p:val>
                                        </p:tav>
                                        <p:tav tm="100000">
                                          <p:val>
                                            <p:strVal val="#ppt_x"/>
                                          </p:val>
                                        </p:tav>
                                      </p:tavLst>
                                    </p:anim>
                                    <p:anim calcmode="lin" valueType="num">
                                      <p:cBhvr additive="repl">
                                        <p:cTn id="50" dur="500" fill="hold"/>
                                        <p:tgtEl>
                                          <p:spTgt spid="2203"/>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985"/>
                                        </p:tgtEl>
                                        <p:attrNameLst>
                                          <p:attrName>style.visibility</p:attrName>
                                        </p:attrNameLst>
                                      </p:cBhvr>
                                      <p:to>
                                        <p:strVal val="visible"/>
                                      </p:to>
                                    </p:set>
                                    <p:anim calcmode="lin" valueType="num">
                                      <p:cBhvr additive="repl">
                                        <p:cTn id="55" dur="500" fill="hold"/>
                                        <p:tgtEl>
                                          <p:spTgt spid="985"/>
                                        </p:tgtEl>
                                        <p:attrNameLst>
                                          <p:attrName>ppt_x</p:attrName>
                                        </p:attrNameLst>
                                      </p:cBhvr>
                                      <p:tavLst>
                                        <p:tav tm="0">
                                          <p:val>
                                            <p:strVal val="0-#ppt_w/2"/>
                                          </p:val>
                                        </p:tav>
                                        <p:tav tm="100000">
                                          <p:val>
                                            <p:strVal val="#ppt_x"/>
                                          </p:val>
                                        </p:tav>
                                      </p:tavLst>
                                    </p:anim>
                                    <p:anim calcmode="lin" valueType="num">
                                      <p:cBhvr additive="repl">
                                        <p:cTn id="56" dur="500" fill="hold"/>
                                        <p:tgtEl>
                                          <p:spTgt spid="985"/>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2207"/>
                                        </p:tgtEl>
                                        <p:attrNameLst>
                                          <p:attrName>style.visibility</p:attrName>
                                        </p:attrNameLst>
                                      </p:cBhvr>
                                      <p:to>
                                        <p:strVal val="visible"/>
                                      </p:to>
                                    </p:set>
                                    <p:anim calcmode="lin" valueType="num">
                                      <p:cBhvr additive="repl">
                                        <p:cTn id="61" dur="500" fill="hold"/>
                                        <p:tgtEl>
                                          <p:spTgt spid="2207"/>
                                        </p:tgtEl>
                                        <p:attrNameLst>
                                          <p:attrName>ppt_x</p:attrName>
                                        </p:attrNameLst>
                                      </p:cBhvr>
                                      <p:tavLst>
                                        <p:tav tm="0">
                                          <p:val>
                                            <p:strVal val="0-#ppt_w/2"/>
                                          </p:val>
                                        </p:tav>
                                        <p:tav tm="100000">
                                          <p:val>
                                            <p:strVal val="#ppt_x"/>
                                          </p:val>
                                        </p:tav>
                                      </p:tavLst>
                                    </p:anim>
                                    <p:anim calcmode="lin" valueType="num">
                                      <p:cBhvr additive="repl">
                                        <p:cTn id="62" dur="500" fill="hold"/>
                                        <p:tgtEl>
                                          <p:spTgt spid="2207"/>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1384"/>
                                        </p:tgtEl>
                                        <p:attrNameLst>
                                          <p:attrName>style.visibility</p:attrName>
                                        </p:attrNameLst>
                                      </p:cBhvr>
                                      <p:to>
                                        <p:strVal val="visible"/>
                                      </p:to>
                                    </p:set>
                                    <p:anim calcmode="lin" valueType="num">
                                      <p:cBhvr additive="repl">
                                        <p:cTn id="67" dur="500" fill="hold"/>
                                        <p:tgtEl>
                                          <p:spTgt spid="1384"/>
                                        </p:tgtEl>
                                        <p:attrNameLst>
                                          <p:attrName>ppt_x</p:attrName>
                                        </p:attrNameLst>
                                      </p:cBhvr>
                                      <p:tavLst>
                                        <p:tav tm="0">
                                          <p:val>
                                            <p:strVal val="0-#ppt_w/2"/>
                                          </p:val>
                                        </p:tav>
                                        <p:tav tm="100000">
                                          <p:val>
                                            <p:strVal val="#ppt_x"/>
                                          </p:val>
                                        </p:tav>
                                      </p:tavLst>
                                    </p:anim>
                                    <p:anim calcmode="lin" valueType="num">
                                      <p:cBhvr additive="repl">
                                        <p:cTn id="68" dur="500" fill="hold"/>
                                        <p:tgtEl>
                                          <p:spTgt spid="1384"/>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nodeType="clickEffect">
                                  <p:stCondLst>
                                    <p:cond delay="0"/>
                                  </p:stCondLst>
                                  <p:childTnLst>
                                    <p:set>
                                      <p:cBhvr>
                                        <p:cTn id="72" dur="1" fill="hold">
                                          <p:stCondLst>
                                            <p:cond delay="0"/>
                                          </p:stCondLst>
                                        </p:cTn>
                                        <p:tgtEl>
                                          <p:spTgt spid="2211"/>
                                        </p:tgtEl>
                                        <p:attrNameLst>
                                          <p:attrName>style.visibility</p:attrName>
                                        </p:attrNameLst>
                                      </p:cBhvr>
                                      <p:to>
                                        <p:strVal val="visible"/>
                                      </p:to>
                                    </p:set>
                                    <p:anim calcmode="lin" valueType="num">
                                      <p:cBhvr additive="repl">
                                        <p:cTn id="73" dur="500" fill="hold"/>
                                        <p:tgtEl>
                                          <p:spTgt spid="2211"/>
                                        </p:tgtEl>
                                        <p:attrNameLst>
                                          <p:attrName>ppt_x</p:attrName>
                                        </p:attrNameLst>
                                      </p:cBhvr>
                                      <p:tavLst>
                                        <p:tav tm="0">
                                          <p:val>
                                            <p:strVal val="0-#ppt_w/2"/>
                                          </p:val>
                                        </p:tav>
                                        <p:tav tm="100000">
                                          <p:val>
                                            <p:strVal val="#ppt_x"/>
                                          </p:val>
                                        </p:tav>
                                      </p:tavLst>
                                    </p:anim>
                                    <p:anim calcmode="lin" valueType="num">
                                      <p:cBhvr additive="repl">
                                        <p:cTn id="74" dur="500" fill="hold"/>
                                        <p:tgtEl>
                                          <p:spTgt spid="2211"/>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nodeType="clickEffect">
                                  <p:stCondLst>
                                    <p:cond delay="0"/>
                                  </p:stCondLst>
                                  <p:childTnLst>
                                    <p:set>
                                      <p:cBhvr>
                                        <p:cTn id="78" dur="1" fill="hold">
                                          <p:stCondLst>
                                            <p:cond delay="0"/>
                                          </p:stCondLst>
                                        </p:cTn>
                                        <p:tgtEl>
                                          <p:spTgt spid="1751"/>
                                        </p:tgtEl>
                                        <p:attrNameLst>
                                          <p:attrName>style.visibility</p:attrName>
                                        </p:attrNameLst>
                                      </p:cBhvr>
                                      <p:to>
                                        <p:strVal val="visible"/>
                                      </p:to>
                                    </p:set>
                                    <p:anim calcmode="lin" valueType="num">
                                      <p:cBhvr additive="repl">
                                        <p:cTn id="79" dur="500" fill="hold"/>
                                        <p:tgtEl>
                                          <p:spTgt spid="1751"/>
                                        </p:tgtEl>
                                        <p:attrNameLst>
                                          <p:attrName>ppt_x</p:attrName>
                                        </p:attrNameLst>
                                      </p:cBhvr>
                                      <p:tavLst>
                                        <p:tav tm="0">
                                          <p:val>
                                            <p:strVal val="0-#ppt_w/2"/>
                                          </p:val>
                                        </p:tav>
                                        <p:tav tm="100000">
                                          <p:val>
                                            <p:strVal val="#ppt_x"/>
                                          </p:val>
                                        </p:tav>
                                      </p:tavLst>
                                    </p:anim>
                                    <p:anim calcmode="lin" valueType="num">
                                      <p:cBhvr additive="repl">
                                        <p:cTn id="80" dur="500" fill="hold"/>
                                        <p:tgtEl>
                                          <p:spTgt spid="1751"/>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8" fill="hold" nodeType="clickEffect">
                                  <p:stCondLst>
                                    <p:cond delay="0"/>
                                  </p:stCondLst>
                                  <p:childTnLst>
                                    <p:set>
                                      <p:cBhvr>
                                        <p:cTn id="84" dur="1" fill="hold">
                                          <p:stCondLst>
                                            <p:cond delay="0"/>
                                          </p:stCondLst>
                                        </p:cTn>
                                        <p:tgtEl>
                                          <p:spTgt spid="2215"/>
                                        </p:tgtEl>
                                        <p:attrNameLst>
                                          <p:attrName>style.visibility</p:attrName>
                                        </p:attrNameLst>
                                      </p:cBhvr>
                                      <p:to>
                                        <p:strVal val="visible"/>
                                      </p:to>
                                    </p:set>
                                    <p:anim calcmode="lin" valueType="num">
                                      <p:cBhvr additive="repl">
                                        <p:cTn id="85" dur="500" fill="hold"/>
                                        <p:tgtEl>
                                          <p:spTgt spid="2215"/>
                                        </p:tgtEl>
                                        <p:attrNameLst>
                                          <p:attrName>ppt_x</p:attrName>
                                        </p:attrNameLst>
                                      </p:cBhvr>
                                      <p:tavLst>
                                        <p:tav tm="0">
                                          <p:val>
                                            <p:strVal val="0-#ppt_w/2"/>
                                          </p:val>
                                        </p:tav>
                                        <p:tav tm="100000">
                                          <p:val>
                                            <p:strVal val="#ppt_x"/>
                                          </p:val>
                                        </p:tav>
                                      </p:tavLst>
                                    </p:anim>
                                    <p:anim calcmode="lin" valueType="num">
                                      <p:cBhvr additive="repl">
                                        <p:cTn id="86" dur="500" fill="hold"/>
                                        <p:tgtEl>
                                          <p:spTgt spid="22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9" name="TextShape 1"/>
          <p:cNvSpPr txBox="1"/>
          <p:nvPr/>
        </p:nvSpPr>
        <p:spPr>
          <a:xfrm>
            <a:off x="250920" y="692640"/>
            <a:ext cx="8642160" cy="1079280"/>
          </a:xfrm>
          <a:prstGeom prst="rect">
            <a:avLst/>
          </a:prstGeom>
          <a:noFill/>
          <a:ln w="9360">
            <a:noFill/>
          </a:ln>
        </p:spPr>
        <p:txBody>
          <a:bodyPr anchor="ctr">
            <a:normAutofit fontScale="87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000" b="1" i="0" u="none" strike="noStrike" kern="1200" cap="none" spc="-1" normalizeH="0" baseline="0" noProof="0">
                <a:ln>
                  <a:noFill/>
                </a:ln>
                <a:solidFill>
                  <a:srgbClr val="C00000"/>
                </a:solidFill>
                <a:effectLst/>
                <a:uLnTx/>
                <a:uFillTx/>
                <a:latin typeface="Arial"/>
              </a:rPr>
              <a:t>COSA È UN FATTORE DI RISCHIO CARDIOVASCOLARE ?</a:t>
            </a:r>
            <a:endParaRPr kumimoji="0" lang="it-IT" sz="4000" b="0" i="0" u="none" strike="noStrike" kern="1200" cap="none" spc="-1" normalizeH="0" baseline="0" noProof="0">
              <a:ln>
                <a:noFill/>
              </a:ln>
              <a:solidFill>
                <a:srgbClr val="000000"/>
              </a:solidFill>
              <a:effectLst/>
              <a:uLnTx/>
              <a:uFillTx/>
              <a:latin typeface="Arial"/>
            </a:endParaRPr>
          </a:p>
        </p:txBody>
      </p:sp>
      <p:sp>
        <p:nvSpPr>
          <p:cNvPr id="550" name="TextShape 2"/>
          <p:cNvSpPr txBox="1"/>
          <p:nvPr/>
        </p:nvSpPr>
        <p:spPr>
          <a:xfrm>
            <a:off x="457200" y="1874880"/>
            <a:ext cx="8229240" cy="3916080"/>
          </a:xfrm>
          <a:prstGeom prst="rect">
            <a:avLst/>
          </a:prstGeom>
          <a:noFill/>
          <a:ln>
            <a:noFill/>
          </a:ln>
        </p:spPr>
        <p:txBody>
          <a:bodyPr>
            <a:noAutofit/>
          </a:bodyPr>
          <a:lstStyle/>
          <a:p>
            <a:pPr marL="0" marR="0" lvl="0" indent="0" algn="ctr" defTabSz="914400" rtl="0" eaLnBrk="1" fontAlgn="auto" latinLnBrk="0" hangingPunct="1">
              <a:lnSpc>
                <a:spcPct val="100000"/>
              </a:lnSpc>
              <a:spcBef>
                <a:spcPts val="641"/>
              </a:spcBef>
              <a:spcAft>
                <a:spcPts val="0"/>
              </a:spcAft>
              <a:buClrTx/>
              <a:buSzTx/>
              <a:buFontTx/>
              <a:buNone/>
              <a:tabLst/>
              <a:defRPr/>
            </a:pPr>
            <a:r>
              <a:rPr kumimoji="0" lang="it-IT" sz="3200" b="0" i="0" u="none" strike="noStrike" kern="1200" cap="none" spc="-1" normalizeH="0" baseline="0" noProof="0">
                <a:ln>
                  <a:noFill/>
                </a:ln>
                <a:solidFill>
                  <a:srgbClr val="000000"/>
                </a:solidFill>
                <a:effectLst/>
                <a:uLnTx/>
                <a:uFillTx/>
                <a:latin typeface="Arial"/>
              </a:rPr>
              <a:t>È una caratteristica di un individuo o popolazione che è presente precocemente nella vita e che porta ad un aumentato rischio di sviluppare in futuro la malattia, o una sua ricomparsa.</a:t>
            </a:r>
          </a:p>
        </p:txBody>
      </p:sp>
      <p:pic>
        <p:nvPicPr>
          <p:cNvPr id="551" name="Elemento grafico 2" descr="Cura"/>
          <p:cNvPicPr/>
          <p:nvPr/>
        </p:nvPicPr>
        <p:blipFill>
          <a:blip r:embed="rId2"/>
          <a:stretch/>
        </p:blipFill>
        <p:spPr>
          <a:xfrm>
            <a:off x="3443400" y="4411800"/>
            <a:ext cx="2257200" cy="2257200"/>
          </a:xfrm>
          <a:prstGeom prst="rect">
            <a:avLst/>
          </a:prstGeom>
          <a:ln>
            <a:noFill/>
          </a:ln>
        </p:spPr>
      </p:pic>
    </p:spTree>
    <p:extLst>
      <p:ext uri="{BB962C8B-B14F-4D97-AF65-F5344CB8AC3E}">
        <p14:creationId xmlns:p14="http://schemas.microsoft.com/office/powerpoint/2010/main" val="19740122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31" name="CustomShape 1"/>
          <p:cNvSpPr/>
          <p:nvPr/>
        </p:nvSpPr>
        <p:spPr>
          <a:xfrm>
            <a:off x="250920" y="1374480"/>
            <a:ext cx="8642160" cy="3646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1" normalizeH="0" baseline="0" noProof="0">
                <a:ln>
                  <a:noFill/>
                </a:ln>
                <a:solidFill>
                  <a:srgbClr val="000000"/>
                </a:solidFill>
                <a:effectLst/>
                <a:uLnTx/>
                <a:uFillTx/>
                <a:latin typeface="Arial"/>
              </a:rPr>
              <a:t>Rischio cardiovascolare a 10 anni</a:t>
            </a:r>
            <a:r>
              <a:rPr kumimoji="0" lang="en-US" sz="1800" b="1" i="0" u="none" strike="noStrike" kern="1200" cap="none" spc="-1" normalizeH="0" baseline="0" noProof="0">
                <a:ln>
                  <a:noFill/>
                </a:ln>
                <a:solidFill>
                  <a:srgbClr val="000000"/>
                </a:solidFill>
                <a:effectLst/>
                <a:uLnTx/>
                <a:uFillTx/>
                <a:latin typeface="Arial"/>
              </a:rPr>
              <a:t> </a:t>
            </a:r>
            <a:r>
              <a:rPr kumimoji="0" lang="en-US" sz="1800" b="1" i="0" u="sng" strike="noStrike" kern="1200" cap="none" spc="-1" normalizeH="0" baseline="0" noProof="0">
                <a:ln>
                  <a:noFill/>
                </a:ln>
                <a:solidFill>
                  <a:srgbClr val="000000"/>
                </a:solidFill>
                <a:effectLst/>
                <a:uLnTx/>
                <a:uFillTx/>
                <a:latin typeface="Arial"/>
              </a:rPr>
              <a:t>uomini non diabetici</a:t>
            </a:r>
            <a:endParaRPr kumimoji="0" lang="it-IT" sz="1800" b="0" i="0" u="none" strike="noStrike" kern="1200" cap="none" spc="-1" normalizeH="0" baseline="0" noProof="0">
              <a:ln>
                <a:noFill/>
              </a:ln>
              <a:solidFill>
                <a:prstClr val="black"/>
              </a:solidFill>
              <a:effectLst/>
              <a:uLnTx/>
              <a:uFillTx/>
              <a:latin typeface="Arial"/>
            </a:endParaRPr>
          </a:p>
        </p:txBody>
      </p:sp>
      <p:pic>
        <p:nvPicPr>
          <p:cNvPr id="2232" name="Picture 4" descr="http://www.cuore.iss.it/val_rischio/uomini-non/uomini-dida-23-6-04.jpg"/>
          <p:cNvPicPr/>
          <p:nvPr/>
        </p:nvPicPr>
        <p:blipFill>
          <a:blip r:embed="rId2"/>
          <a:stretch/>
        </p:blipFill>
        <p:spPr>
          <a:xfrm>
            <a:off x="6732360" y="1850400"/>
            <a:ext cx="1904760" cy="1399680"/>
          </a:xfrm>
          <a:prstGeom prst="rect">
            <a:avLst/>
          </a:prstGeom>
          <a:ln w="9360">
            <a:noFill/>
          </a:ln>
        </p:spPr>
      </p:pic>
      <p:pic>
        <p:nvPicPr>
          <p:cNvPr id="2233" name="Picture 5" descr="undia-23-6-04"/>
          <p:cNvPicPr/>
          <p:nvPr/>
        </p:nvPicPr>
        <p:blipFill>
          <a:blip r:embed="rId3"/>
          <a:stretch/>
        </p:blipFill>
        <p:spPr>
          <a:xfrm>
            <a:off x="250920" y="1850400"/>
            <a:ext cx="6095520" cy="4686120"/>
          </a:xfrm>
          <a:prstGeom prst="rect">
            <a:avLst/>
          </a:prstGeom>
          <a:ln w="9360">
            <a:noFill/>
          </a:ln>
        </p:spPr>
      </p:pic>
      <p:sp>
        <p:nvSpPr>
          <p:cNvPr id="2234" name="CustomShape 2"/>
          <p:cNvSpPr/>
          <p:nvPr/>
        </p:nvSpPr>
        <p:spPr>
          <a:xfrm>
            <a:off x="250920" y="189000"/>
            <a:ext cx="8642160" cy="1079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rPr>
              <a:t>CARTA DEL RISCHIO CARDIOVASCOLARE</a:t>
            </a:r>
            <a:endParaRPr kumimoji="0" lang="it-IT" sz="36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82508826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xmlns:p15="http://schemas.microsoft.com/office/powerpoint/2012/main">
      <p:transition spd="slow" advTm="3000"/>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35" name="TextShape 1"/>
          <p:cNvSpPr txBox="1"/>
          <p:nvPr/>
        </p:nvSpPr>
        <p:spPr>
          <a:xfrm>
            <a:off x="493560" y="6245280"/>
            <a:ext cx="2133360" cy="475920"/>
          </a:xfrm>
          <a:prstGeom prst="rect">
            <a:avLst/>
          </a:prstGeom>
          <a:noFill/>
          <a:ln w="9360">
            <a:noFill/>
          </a:ln>
        </p:spPr>
        <p:txBody>
          <a:bodyP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B04CB0-6849-4367-8316-20AF1C0CB8AD}" type="slidenum">
              <a:rPr kumimoji="0" lang="en-US" sz="1400" b="0" i="0" u="none" strike="noStrike" kern="1200" cap="none" spc="-1" normalizeH="0" baseline="0" noProof="0">
                <a:ln>
                  <a:noFill/>
                </a:ln>
                <a:solidFill>
                  <a:srgbClr val="000000"/>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it-IT" sz="1400" b="0" i="0" u="none" strike="noStrike" kern="1200" cap="none" spc="-1" normalizeH="0" baseline="0" noProof="0">
              <a:ln>
                <a:noFill/>
              </a:ln>
              <a:solidFill>
                <a:prstClr val="black"/>
              </a:solidFill>
              <a:effectLst/>
              <a:uLnTx/>
              <a:uFillTx/>
              <a:latin typeface="Times New Roman"/>
            </a:endParaRPr>
          </a:p>
        </p:txBody>
      </p:sp>
      <p:sp>
        <p:nvSpPr>
          <p:cNvPr id="2236" name="CustomShape 2"/>
          <p:cNvSpPr/>
          <p:nvPr/>
        </p:nvSpPr>
        <p:spPr>
          <a:xfrm>
            <a:off x="250920" y="1386360"/>
            <a:ext cx="8152920" cy="3646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1" normalizeH="0" baseline="0" noProof="0">
                <a:ln>
                  <a:noFill/>
                </a:ln>
                <a:solidFill>
                  <a:srgbClr val="000000"/>
                </a:solidFill>
                <a:effectLst/>
                <a:uLnTx/>
                <a:uFillTx/>
                <a:latin typeface="Arial"/>
              </a:rPr>
              <a:t>Rischio cardiovascolare a 10 anni</a:t>
            </a:r>
            <a:r>
              <a:rPr kumimoji="0" lang="en-US" sz="1800" b="1" i="0" u="none" strike="noStrike" kern="1200" cap="none" spc="-1" normalizeH="0" baseline="0" noProof="0">
                <a:ln>
                  <a:noFill/>
                </a:ln>
                <a:solidFill>
                  <a:srgbClr val="000000"/>
                </a:solidFill>
                <a:effectLst/>
                <a:uLnTx/>
                <a:uFillTx/>
                <a:latin typeface="Arial"/>
              </a:rPr>
              <a:t> </a:t>
            </a:r>
            <a:r>
              <a:rPr kumimoji="0" lang="en-US" sz="1800" b="1" i="0" u="sng" strike="noStrike" kern="1200" cap="none" spc="-1" normalizeH="0" baseline="0" noProof="0">
                <a:ln>
                  <a:noFill/>
                </a:ln>
                <a:solidFill>
                  <a:srgbClr val="000000"/>
                </a:solidFill>
                <a:effectLst/>
                <a:uLnTx/>
                <a:uFillTx/>
                <a:latin typeface="Arial"/>
              </a:rPr>
              <a:t>uomini diabetici</a:t>
            </a:r>
            <a:endParaRPr kumimoji="0" lang="it-IT" sz="1800" b="0" i="0" u="none" strike="noStrike" kern="1200" cap="none" spc="-1" normalizeH="0" baseline="0" noProof="0">
              <a:ln>
                <a:noFill/>
              </a:ln>
              <a:solidFill>
                <a:prstClr val="black"/>
              </a:solidFill>
              <a:effectLst/>
              <a:uLnTx/>
              <a:uFillTx/>
              <a:latin typeface="Arial"/>
            </a:endParaRPr>
          </a:p>
        </p:txBody>
      </p:sp>
      <p:pic>
        <p:nvPicPr>
          <p:cNvPr id="2237" name="Picture 4" descr="http://www.cuore.iss.it/val_rischio/uomini-non/uomini-dida-23-6-04.jpg"/>
          <p:cNvPicPr/>
          <p:nvPr/>
        </p:nvPicPr>
        <p:blipFill>
          <a:blip r:embed="rId2"/>
          <a:stretch/>
        </p:blipFill>
        <p:spPr>
          <a:xfrm>
            <a:off x="6660360" y="2023200"/>
            <a:ext cx="1904760" cy="1399680"/>
          </a:xfrm>
          <a:prstGeom prst="rect">
            <a:avLst/>
          </a:prstGeom>
          <a:ln w="9360">
            <a:noFill/>
          </a:ln>
        </p:spPr>
      </p:pic>
      <p:pic>
        <p:nvPicPr>
          <p:cNvPr id="2238" name="Picture 5" descr="udia_23-6-2004"/>
          <p:cNvPicPr/>
          <p:nvPr/>
        </p:nvPicPr>
        <p:blipFill>
          <a:blip r:embed="rId3"/>
          <a:stretch/>
        </p:blipFill>
        <p:spPr>
          <a:xfrm>
            <a:off x="250920" y="1933200"/>
            <a:ext cx="6100560" cy="4689000"/>
          </a:xfrm>
          <a:prstGeom prst="rect">
            <a:avLst/>
          </a:prstGeom>
          <a:ln w="9360">
            <a:noFill/>
          </a:ln>
        </p:spPr>
      </p:pic>
      <p:sp>
        <p:nvSpPr>
          <p:cNvPr id="2239" name="CustomShape 3"/>
          <p:cNvSpPr/>
          <p:nvPr/>
        </p:nvSpPr>
        <p:spPr>
          <a:xfrm>
            <a:off x="250920" y="189000"/>
            <a:ext cx="8642160" cy="1079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rPr>
              <a:t>CARTA DEL RISCHIO CARDIOVASCOLARE</a:t>
            </a:r>
            <a:endParaRPr kumimoji="0" lang="it-IT" sz="36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3373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40" name="CustomShape 1"/>
          <p:cNvSpPr/>
          <p:nvPr/>
        </p:nvSpPr>
        <p:spPr>
          <a:xfrm>
            <a:off x="240840" y="1444680"/>
            <a:ext cx="8457840" cy="3646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1" normalizeH="0" baseline="0" noProof="0">
                <a:ln>
                  <a:noFill/>
                </a:ln>
                <a:solidFill>
                  <a:srgbClr val="000000"/>
                </a:solidFill>
                <a:effectLst/>
                <a:uLnTx/>
                <a:uFillTx/>
                <a:latin typeface="Arial"/>
              </a:rPr>
              <a:t>Rischio cardiovascolare a 10 anni</a:t>
            </a:r>
            <a:r>
              <a:rPr kumimoji="0" lang="en-US" sz="1800" b="1" i="0" u="none" strike="noStrike" kern="1200" cap="none" spc="-1" normalizeH="0" baseline="0" noProof="0">
                <a:ln>
                  <a:noFill/>
                </a:ln>
                <a:solidFill>
                  <a:srgbClr val="000000"/>
                </a:solidFill>
                <a:effectLst/>
                <a:uLnTx/>
                <a:uFillTx/>
                <a:latin typeface="Arial"/>
              </a:rPr>
              <a:t> </a:t>
            </a:r>
            <a:r>
              <a:rPr kumimoji="0" lang="en-US" sz="1800" b="1" i="0" u="sng" strike="noStrike" kern="1200" cap="none" spc="-1" normalizeH="0" baseline="0" noProof="0">
                <a:ln>
                  <a:noFill/>
                </a:ln>
                <a:solidFill>
                  <a:srgbClr val="000000"/>
                </a:solidFill>
                <a:effectLst/>
                <a:uLnTx/>
                <a:uFillTx/>
                <a:latin typeface="Arial"/>
              </a:rPr>
              <a:t>donne non diabetiche</a:t>
            </a:r>
            <a:endParaRPr kumimoji="0" lang="it-IT" sz="1800" b="0" i="0" u="none" strike="noStrike" kern="1200" cap="none" spc="-1" normalizeH="0" baseline="0" noProof="0">
              <a:ln>
                <a:noFill/>
              </a:ln>
              <a:solidFill>
                <a:prstClr val="black"/>
              </a:solidFill>
              <a:effectLst/>
              <a:uLnTx/>
              <a:uFillTx/>
              <a:latin typeface="Arial"/>
            </a:endParaRPr>
          </a:p>
        </p:txBody>
      </p:sp>
      <p:pic>
        <p:nvPicPr>
          <p:cNvPr id="2241" name="Picture 4" descr="http://www.cuore.iss.it/val_rischio/uomini-non/uomini-dida-23-6-04.jpg"/>
          <p:cNvPicPr/>
          <p:nvPr/>
        </p:nvPicPr>
        <p:blipFill>
          <a:blip r:embed="rId2"/>
          <a:stretch/>
        </p:blipFill>
        <p:spPr>
          <a:xfrm>
            <a:off x="6660360" y="2035800"/>
            <a:ext cx="1904760" cy="1399680"/>
          </a:xfrm>
          <a:prstGeom prst="rect">
            <a:avLst/>
          </a:prstGeom>
          <a:ln w="9360">
            <a:noFill/>
          </a:ln>
        </p:spPr>
      </p:pic>
      <p:pic>
        <p:nvPicPr>
          <p:cNvPr id="2242" name="Picture 5" descr="dndia-23-6-2004"/>
          <p:cNvPicPr/>
          <p:nvPr/>
        </p:nvPicPr>
        <p:blipFill>
          <a:blip r:embed="rId3"/>
          <a:stretch/>
        </p:blipFill>
        <p:spPr>
          <a:xfrm>
            <a:off x="240840" y="1965960"/>
            <a:ext cx="6129000" cy="4687560"/>
          </a:xfrm>
          <a:prstGeom prst="rect">
            <a:avLst/>
          </a:prstGeom>
          <a:ln w="9360">
            <a:noFill/>
          </a:ln>
        </p:spPr>
      </p:pic>
      <p:sp>
        <p:nvSpPr>
          <p:cNvPr id="2243" name="CustomShape 2"/>
          <p:cNvSpPr/>
          <p:nvPr/>
        </p:nvSpPr>
        <p:spPr>
          <a:xfrm>
            <a:off x="250920" y="189000"/>
            <a:ext cx="8642160" cy="1079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rPr>
              <a:t>CARTA DEL RISCHIO CARDIOVASCOLARE</a:t>
            </a:r>
            <a:endParaRPr kumimoji="0" lang="it-IT" sz="36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4346108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44" name="TextShape 1"/>
          <p:cNvSpPr txBox="1"/>
          <p:nvPr/>
        </p:nvSpPr>
        <p:spPr>
          <a:xfrm>
            <a:off x="493560" y="6245280"/>
            <a:ext cx="2133360" cy="475920"/>
          </a:xfrm>
          <a:prstGeom prst="rect">
            <a:avLst/>
          </a:prstGeom>
          <a:noFill/>
          <a:ln w="9360">
            <a:noFill/>
          </a:ln>
        </p:spPr>
        <p:txBody>
          <a:bodyP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AFD46B-2CE0-40D6-A7D9-FA2D2F1CEA80}" type="slidenum">
              <a:rPr kumimoji="0" lang="en-US" sz="1400" b="0" i="0" u="none" strike="noStrike" kern="1200" cap="none" spc="-1" normalizeH="0" baseline="0" noProof="0">
                <a:ln>
                  <a:noFill/>
                </a:ln>
                <a:solidFill>
                  <a:srgbClr val="000000"/>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it-IT" sz="1400" b="0" i="0" u="none" strike="noStrike" kern="1200" cap="none" spc="-1" normalizeH="0" baseline="0" noProof="0">
              <a:ln>
                <a:noFill/>
              </a:ln>
              <a:solidFill>
                <a:prstClr val="black"/>
              </a:solidFill>
              <a:effectLst/>
              <a:uLnTx/>
              <a:uFillTx/>
              <a:latin typeface="Times New Roman"/>
            </a:endParaRPr>
          </a:p>
        </p:txBody>
      </p:sp>
      <p:pic>
        <p:nvPicPr>
          <p:cNvPr id="2245" name="Picture 3" descr="http://www.cuore.iss.it/val_rischio/uomini-non/uomini-dida-23-6-04.jpg"/>
          <p:cNvPicPr/>
          <p:nvPr/>
        </p:nvPicPr>
        <p:blipFill>
          <a:blip r:embed="rId2"/>
          <a:stretch/>
        </p:blipFill>
        <p:spPr>
          <a:xfrm>
            <a:off x="6660360" y="1971360"/>
            <a:ext cx="1904760" cy="1399680"/>
          </a:xfrm>
          <a:prstGeom prst="rect">
            <a:avLst/>
          </a:prstGeom>
          <a:ln w="9360">
            <a:noFill/>
          </a:ln>
        </p:spPr>
      </p:pic>
      <p:sp>
        <p:nvSpPr>
          <p:cNvPr id="2246" name="CustomShape 2"/>
          <p:cNvSpPr/>
          <p:nvPr/>
        </p:nvSpPr>
        <p:spPr>
          <a:xfrm>
            <a:off x="232560" y="1411200"/>
            <a:ext cx="8457840" cy="3646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1" normalizeH="0" baseline="0" noProof="0">
                <a:ln>
                  <a:noFill/>
                </a:ln>
                <a:solidFill>
                  <a:srgbClr val="000000"/>
                </a:solidFill>
                <a:effectLst/>
                <a:uLnTx/>
                <a:uFillTx/>
                <a:latin typeface="Arial"/>
              </a:rPr>
              <a:t>Rischio cardiovascolare a 10 anni</a:t>
            </a:r>
            <a:r>
              <a:rPr kumimoji="0" lang="en-US" sz="1800" b="1" i="0" u="none" strike="noStrike" kern="1200" cap="none" spc="-1" normalizeH="0" baseline="0" noProof="0">
                <a:ln>
                  <a:noFill/>
                </a:ln>
                <a:solidFill>
                  <a:srgbClr val="000000"/>
                </a:solidFill>
                <a:effectLst/>
                <a:uLnTx/>
                <a:uFillTx/>
                <a:latin typeface="Arial"/>
              </a:rPr>
              <a:t> </a:t>
            </a:r>
            <a:r>
              <a:rPr kumimoji="0" lang="en-US" sz="1800" b="1" i="0" u="sng" strike="noStrike" kern="1200" cap="none" spc="-1" normalizeH="0" baseline="0" noProof="0">
                <a:ln>
                  <a:noFill/>
                </a:ln>
                <a:solidFill>
                  <a:srgbClr val="000000"/>
                </a:solidFill>
                <a:effectLst/>
                <a:uLnTx/>
                <a:uFillTx/>
                <a:latin typeface="Arial"/>
              </a:rPr>
              <a:t>donne diabetiche</a:t>
            </a:r>
            <a:endParaRPr kumimoji="0" lang="it-IT" sz="1800" b="0" i="0" u="none" strike="noStrike" kern="1200" cap="none" spc="-1" normalizeH="0" baseline="0" noProof="0">
              <a:ln>
                <a:noFill/>
              </a:ln>
              <a:solidFill>
                <a:prstClr val="black"/>
              </a:solidFill>
              <a:effectLst/>
              <a:uLnTx/>
              <a:uFillTx/>
              <a:latin typeface="Arial"/>
            </a:endParaRPr>
          </a:p>
        </p:txBody>
      </p:sp>
      <p:pic>
        <p:nvPicPr>
          <p:cNvPr id="2247" name="Picture 5" descr="ddia-23-6-2004"/>
          <p:cNvPicPr/>
          <p:nvPr/>
        </p:nvPicPr>
        <p:blipFill>
          <a:blip r:embed="rId3"/>
          <a:stretch/>
        </p:blipFill>
        <p:spPr>
          <a:xfrm>
            <a:off x="279360" y="1971360"/>
            <a:ext cx="6143400" cy="4686120"/>
          </a:xfrm>
          <a:prstGeom prst="rect">
            <a:avLst/>
          </a:prstGeom>
          <a:ln w="9360">
            <a:noFill/>
          </a:ln>
        </p:spPr>
      </p:pic>
      <p:sp>
        <p:nvSpPr>
          <p:cNvPr id="2248" name="CustomShape 3"/>
          <p:cNvSpPr/>
          <p:nvPr/>
        </p:nvSpPr>
        <p:spPr>
          <a:xfrm>
            <a:off x="250920" y="189000"/>
            <a:ext cx="8642160" cy="1079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rPr>
              <a:t>CARTA DEL RISCHIO CARDIOVASCOLARE</a:t>
            </a:r>
            <a:endParaRPr kumimoji="0" lang="it-IT" sz="36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8722444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49" name="Picture 2" descr="ateroma"/>
          <p:cNvPicPr/>
          <p:nvPr/>
        </p:nvPicPr>
        <p:blipFill>
          <a:blip r:embed="rId2"/>
          <a:stretch/>
        </p:blipFill>
        <p:spPr>
          <a:xfrm>
            <a:off x="1418400" y="2850480"/>
            <a:ext cx="5686200" cy="3138120"/>
          </a:xfrm>
          <a:prstGeom prst="rect">
            <a:avLst/>
          </a:prstGeom>
          <a:ln w="9360">
            <a:noFill/>
          </a:ln>
          <a:effectLst>
            <a:outerShdw dist="107423" dir="2700000" algn="ctr" rotWithShape="0">
              <a:srgbClr val="808080"/>
            </a:outerShdw>
          </a:effectLst>
        </p:spPr>
      </p:pic>
      <p:sp>
        <p:nvSpPr>
          <p:cNvPr id="2250" name="CustomShape 1"/>
          <p:cNvSpPr/>
          <p:nvPr/>
        </p:nvSpPr>
        <p:spPr>
          <a:xfrm>
            <a:off x="250920" y="189000"/>
            <a:ext cx="8637120" cy="11876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rPr>
              <a:t>ATEROMA: è possibile bloccarlo, non farlo sviluppare o stabilizzararlo?</a:t>
            </a:r>
            <a:endParaRPr kumimoji="0" lang="it-IT" sz="3600" b="0" i="0" u="none" strike="noStrike" kern="1200" cap="none" spc="-1" normalizeH="0" baseline="0" noProof="0">
              <a:ln>
                <a:noFill/>
              </a:ln>
              <a:solidFill>
                <a:prstClr val="black"/>
              </a:solidFill>
              <a:effectLst/>
              <a:uLnTx/>
              <a:uFillTx/>
              <a:latin typeface="Arial"/>
            </a:endParaRPr>
          </a:p>
        </p:txBody>
      </p:sp>
      <p:sp>
        <p:nvSpPr>
          <p:cNvPr id="2251" name="CustomShape 2"/>
          <p:cNvSpPr/>
          <p:nvPr/>
        </p:nvSpPr>
        <p:spPr>
          <a:xfrm>
            <a:off x="1872360" y="1657800"/>
            <a:ext cx="4777920" cy="10652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1" normalizeH="0" baseline="0" noProof="0">
                <a:ln>
                  <a:noFill/>
                </a:ln>
                <a:solidFill>
                  <a:srgbClr val="000000"/>
                </a:solidFill>
                <a:effectLst/>
                <a:uLnTx/>
                <a:uFillTx/>
                <a:latin typeface="Arial"/>
              </a:rPr>
              <a:t>Sì, con lo stile di vita e, se necessari i farmaci.</a:t>
            </a:r>
            <a:endParaRPr kumimoji="0" lang="it-IT" sz="3200" b="0" i="0" u="none" strike="noStrike" kern="1200" cap="none" spc="-1" normalizeH="0" baseline="0" noProof="0">
              <a:ln>
                <a:noFill/>
              </a:ln>
              <a:solidFill>
                <a:prstClr val="black"/>
              </a:solidFill>
              <a:effectLst/>
              <a:uLnTx/>
              <a:uFillTx/>
              <a:latin typeface="Arial"/>
            </a:endParaRPr>
          </a:p>
        </p:txBody>
      </p:sp>
      <p:sp>
        <p:nvSpPr>
          <p:cNvPr id="2252" name="CustomShape 3"/>
          <p:cNvSpPr/>
          <p:nvPr/>
        </p:nvSpPr>
        <p:spPr>
          <a:xfrm flipV="1">
            <a:off x="3962520" y="4419000"/>
            <a:ext cx="1066320" cy="380520"/>
          </a:xfrm>
          <a:prstGeom prst="leftArrow">
            <a:avLst>
              <a:gd name="adj1" fmla="val 50000"/>
              <a:gd name="adj2" fmla="val 70000"/>
            </a:avLst>
          </a:prstGeom>
          <a:gradFill rotWithShape="0">
            <a:gsLst>
              <a:gs pos="0">
                <a:srgbClr val="185E18"/>
              </a:gs>
              <a:gs pos="50000">
                <a:srgbClr val="33CC33"/>
              </a:gs>
              <a:gs pos="100000">
                <a:srgbClr val="185E18"/>
              </a:gs>
            </a:gsLst>
            <a:lin ang="16200000"/>
          </a:gradFill>
          <a:ln w="9360">
            <a:solidFill>
              <a:schemeClr val="tx1"/>
            </a:solidFill>
            <a:miter/>
          </a:ln>
        </p:spPr>
        <p:style>
          <a:lnRef idx="0">
            <a:scrgbClr r="0" g="0" b="0"/>
          </a:lnRef>
          <a:fillRef idx="0">
            <a:scrgbClr r="0" g="0" b="0"/>
          </a:fillRef>
          <a:effectRef idx="0">
            <a:scrgbClr r="0" g="0" b="0"/>
          </a:effectRef>
          <a:fontRef idx="minor"/>
        </p:style>
      </p:sp>
      <p:sp>
        <p:nvSpPr>
          <p:cNvPr id="2253" name="CustomShape 4"/>
          <p:cNvSpPr/>
          <p:nvPr/>
        </p:nvSpPr>
        <p:spPr>
          <a:xfrm>
            <a:off x="5334120" y="4114800"/>
            <a:ext cx="609120" cy="609120"/>
          </a:xfrm>
          <a:custGeom>
            <a:avLst/>
            <a:gdLst/>
            <a:ahLst/>
            <a:cxnLst/>
            <a:rect l="l" t="t" r="r" b="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gradFill rotWithShape="0">
            <a:gsLst>
              <a:gs pos="0">
                <a:srgbClr val="FFFFFF"/>
              </a:gs>
              <a:gs pos="50000">
                <a:srgbClr val="FF3300"/>
              </a:gs>
              <a:gs pos="100000">
                <a:srgbClr val="FFFFFF"/>
              </a:gs>
            </a:gsLst>
            <a:lin ang="5400000"/>
          </a:gradFill>
          <a:ln w="9360">
            <a:solidFill>
              <a:schemeClr val="bg2"/>
            </a:solidFill>
            <a:miter/>
          </a:ln>
        </p:spPr>
        <p:style>
          <a:lnRef idx="0">
            <a:scrgbClr r="0" g="0" b="0"/>
          </a:lnRef>
          <a:fillRef idx="0">
            <a:scrgbClr r="0" g="0" b="0"/>
          </a:fillRef>
          <a:effectRef idx="0">
            <a:scrgbClr r="0" g="0" b="0"/>
          </a:effectRef>
          <a:fontRef idx="minor"/>
        </p:style>
      </p:sp>
      <p:sp>
        <p:nvSpPr>
          <p:cNvPr id="2254" name="CustomShape 5"/>
          <p:cNvSpPr/>
          <p:nvPr/>
        </p:nvSpPr>
        <p:spPr>
          <a:xfrm>
            <a:off x="6095880" y="3657600"/>
            <a:ext cx="609120" cy="609120"/>
          </a:xfrm>
          <a:custGeom>
            <a:avLst/>
            <a:gdLst/>
            <a:ahLst/>
            <a:cxnLst/>
            <a:rect l="l" t="t" r="r" b="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gradFill rotWithShape="0">
            <a:gsLst>
              <a:gs pos="0">
                <a:srgbClr val="FFFFFF"/>
              </a:gs>
              <a:gs pos="50000">
                <a:srgbClr val="FF3300"/>
              </a:gs>
              <a:gs pos="100000">
                <a:srgbClr val="FFFFFF"/>
              </a:gs>
            </a:gsLst>
            <a:lin ang="5400000"/>
          </a:gradFill>
          <a:ln w="9360">
            <a:solidFill>
              <a:schemeClr val="bg2"/>
            </a:solidFill>
            <a:miter/>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78741602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xmlns:p15="http://schemas.microsoft.com/office/powerpoint/2012/main">
      <p:transition spd="slow" advTm="5000"/>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5" name="Picture 1" descr="RPReplay_Final1605895959_EJ1U29.mp4">
            <a:hlinkClick r:id="" action="ppaction://media"/>
          </p:cNvPr>
          <p:cNvPicPr/>
          <p:nvPr>
            <a:videoFile r:link="rId2"/>
            <p:extLst>
              <p:ext uri="{DAA4B4D4-6D71-4841-9C94-3DE7FCFB9230}">
                <p14:media xmlns:p14="http://schemas.microsoft.com/office/powerpoint/2010/main" r:embed="rId1"/>
              </p:ext>
            </p:extLst>
          </p:nvPr>
        </p:nvPicPr>
        <p:blipFill>
          <a:blip r:embed="rId4"/>
        </p:blipFill>
        <p:spPr>
          <a:xfrm>
            <a:off x="1199520" y="1454040"/>
            <a:ext cx="6744240" cy="5214960"/>
          </a:xfrm>
          <a:prstGeom prst="rect">
            <a:avLst/>
          </a:prstGeom>
          <a:ln>
            <a:noFill/>
          </a:ln>
        </p:spPr>
      </p:pic>
      <p:sp>
        <p:nvSpPr>
          <p:cNvPr id="2256" name="CustomShape 1"/>
          <p:cNvSpPr/>
          <p:nvPr/>
        </p:nvSpPr>
        <p:spPr>
          <a:xfrm>
            <a:off x="255600" y="189000"/>
            <a:ext cx="8637120" cy="11876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rPr>
              <a:t>ATEROSCLEROSI</a:t>
            </a:r>
            <a:endParaRPr kumimoji="0" lang="it-IT" sz="3600" b="0" i="0" u="none" strike="noStrike" kern="1200" cap="none" spc="-1" normalizeH="0" baseline="0" noProof="0">
              <a:ln>
                <a:noFill/>
              </a:ln>
              <a:solidFill>
                <a:prstClr val="black"/>
              </a:solidFill>
              <a:effectLst/>
              <a:uLnTx/>
              <a:uFillTx/>
              <a:latin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rPr>
              <a:t>OCCLUSIONE ACUTA DI CORONARIA</a:t>
            </a:r>
            <a:endParaRPr kumimoji="0" lang="it-IT" sz="36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52394353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Class="mediacall" fill="hold" nodeType="clickEffect">
                                  <p:stCondLst>
                                    <p:cond delay="0"/>
                                  </p:stCondLst>
                                  <p:childTnLst>
                                    <p:cmd type="call">
                                      <p:cBhvr>
                                        <p:cTn id="6" dur="15018" fill="hold"/>
                                        <p:tgtEl>
                                          <p:spTgt spid="2255"/>
                                        </p:tgtEl>
                                      </p:cBhvr>
                                    </p:cmd>
                                  </p:childTnLst>
                                </p:cTn>
                              </p:par>
                            </p:childTnLst>
                          </p:cTn>
                        </p:par>
                      </p:childTnLst>
                    </p:cTn>
                  </p:par>
                </p:childTnLst>
              </p:cTn>
              <p:prevCondLst>
                <p:cond evt="onPrev" delay="0">
                  <p:tgtEl>
                    <p:sldTgt/>
                  </p:tgtEl>
                </p:cond>
              </p:prevCondLst>
              <p:nextCondLst>
                <p:cond evt="onNext" delay="0">
                  <p:tgtEl>
                    <p:sldTgt/>
                  </p:tgtEl>
                </p:cond>
              </p:nextCondLst>
            </p:seq>
            <p:seq>
              <p:cTn id="7" restart="whenNotActive" fill="hold" nodeType="interactiveSeq">
                <p:stCondLst>
                  <p:cond evt="onClick" delay="0">
                    <p:tgtEl>
                      <p:spTgt spid="2255"/>
                    </p:tgtEl>
                  </p:cond>
                </p:stCondLst>
                <p:childTnLst>
                  <p:par>
                    <p:cTn id="8" fill="hold">
                      <p:stCondLst>
                        <p:cond evt="onClick" delay="0">
                          <p:tgtEl>
                            <p:spTgt spid="2255"/>
                          </p:tgtEl>
                        </p:cond>
                      </p:stCondLst>
                      <p:childTnLst>
                        <p:par>
                          <p:cTn id="9" fill="hold">
                            <p:stCondLst>
                              <p:cond delay="0"/>
                            </p:stCondLst>
                            <p:childTnLst>
                              <p:par>
                                <p:cTn id="10" presetClass="mediacall" fill="hold" nodeType="clickEffect">
                                  <p:stCondLst>
                                    <p:cond delay="0"/>
                                  </p:stCondLst>
                                  <p:childTnLst>
                                    <p:cmd type="call" cmd="togglePause">
                                      <p:cBhvr>
                                        <p:cTn id="11" dur="1" fill="hold"/>
                                        <p:tgtEl>
                                          <p:spTgt spid="2255"/>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7" name="Picture 1" descr="RPReplay_Final1605895572_Pd3MBP.mp4">
            <a:hlinkClick r:id="" action="ppaction://media"/>
          </p:cNvPr>
          <p:cNvPicPr/>
          <p:nvPr>
            <a:videoFile r:link="rId2"/>
            <p:extLst>
              <p:ext uri="{DAA4B4D4-6D71-4841-9C94-3DE7FCFB9230}">
                <p14:media xmlns:p14="http://schemas.microsoft.com/office/powerpoint/2010/main" r:embed="rId1"/>
              </p:ext>
            </p:extLst>
          </p:nvPr>
        </p:nvPicPr>
        <p:blipFill>
          <a:blip r:embed="rId4"/>
        </p:blipFill>
        <p:spPr>
          <a:xfrm>
            <a:off x="1187640" y="1257480"/>
            <a:ext cx="4366080" cy="5445000"/>
          </a:xfrm>
          <a:prstGeom prst="rect">
            <a:avLst/>
          </a:prstGeom>
          <a:ln>
            <a:noFill/>
          </a:ln>
        </p:spPr>
      </p:pic>
      <p:sp>
        <p:nvSpPr>
          <p:cNvPr id="2258" name="CustomShape 1"/>
          <p:cNvSpPr/>
          <p:nvPr/>
        </p:nvSpPr>
        <p:spPr>
          <a:xfrm>
            <a:off x="255600" y="404640"/>
            <a:ext cx="8637120" cy="6390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rPr>
              <a:t>ANGIOPLASTICA CORONARICA</a:t>
            </a:r>
            <a:endParaRPr kumimoji="0" lang="it-IT" sz="3600" b="0" i="0" u="none" strike="noStrike" kern="1200" cap="none" spc="-1" normalizeH="0" baseline="0" noProof="0">
              <a:ln>
                <a:noFill/>
              </a:ln>
              <a:solidFill>
                <a:prstClr val="black"/>
              </a:solidFill>
              <a:effectLst/>
              <a:uLnTx/>
              <a:uFillTx/>
              <a:latin typeface="Arial"/>
            </a:endParaRPr>
          </a:p>
        </p:txBody>
      </p:sp>
      <p:sp>
        <p:nvSpPr>
          <p:cNvPr id="2259" name="CustomShape 2"/>
          <p:cNvSpPr/>
          <p:nvPr/>
        </p:nvSpPr>
        <p:spPr>
          <a:xfrm>
            <a:off x="5724000" y="3980160"/>
            <a:ext cx="2762280" cy="6390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1" normalizeH="0" baseline="0" noProof="0">
                <a:ln>
                  <a:noFill/>
                </a:ln>
                <a:solidFill>
                  <a:srgbClr val="000000"/>
                </a:solidFill>
                <a:effectLst/>
                <a:uLnTx/>
                <a:uFillTx/>
                <a:latin typeface="Arial"/>
              </a:rPr>
              <a:t>POSIZIONAMENTO DI STENT</a:t>
            </a:r>
            <a:endParaRPr kumimoji="0" lang="it-IT" sz="18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39171550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Class="mediacall" fill="hold" nodeType="clickEffect">
                                  <p:stCondLst>
                                    <p:cond delay="0"/>
                                  </p:stCondLst>
                                  <p:childTnLst>
                                    <p:cmd type="call">
                                      <p:cBhvr>
                                        <p:cTn id="6" dur="26575" fill="hold"/>
                                        <p:tgtEl>
                                          <p:spTgt spid="2257"/>
                                        </p:tgtEl>
                                      </p:cBhvr>
                                    </p:cmd>
                                  </p:childTnLst>
                                </p:cTn>
                              </p:par>
                            </p:childTnLst>
                          </p:cTn>
                        </p:par>
                      </p:childTnLst>
                    </p:cTn>
                  </p:par>
                </p:childTnLst>
              </p:cTn>
              <p:prevCondLst>
                <p:cond evt="onPrev" delay="0">
                  <p:tgtEl>
                    <p:sldTgt/>
                  </p:tgtEl>
                </p:cond>
              </p:prevCondLst>
              <p:nextCondLst>
                <p:cond evt="onNext" delay="0">
                  <p:tgtEl>
                    <p:sldTgt/>
                  </p:tgtEl>
                </p:cond>
              </p:nextCondLst>
            </p:seq>
            <p:seq>
              <p:cTn id="7" restart="whenNotActive" fill="hold" nodeType="interactiveSeq">
                <p:stCondLst>
                  <p:cond evt="onClick" delay="0">
                    <p:tgtEl>
                      <p:spTgt spid="2257"/>
                    </p:tgtEl>
                  </p:cond>
                </p:stCondLst>
                <p:childTnLst>
                  <p:par>
                    <p:cTn id="8" fill="hold">
                      <p:stCondLst>
                        <p:cond evt="onClick" delay="0">
                          <p:tgtEl>
                            <p:spTgt spid="2257"/>
                          </p:tgtEl>
                        </p:cond>
                      </p:stCondLst>
                      <p:childTnLst>
                        <p:par>
                          <p:cTn id="9" fill="hold">
                            <p:stCondLst>
                              <p:cond delay="0"/>
                            </p:stCondLst>
                            <p:childTnLst>
                              <p:par>
                                <p:cTn id="10" presetClass="mediacall" fill="hold" nodeType="clickEffect">
                                  <p:stCondLst>
                                    <p:cond delay="0"/>
                                  </p:stCondLst>
                                  <p:childTnLst>
                                    <p:cmd type="call" cmd="togglePause">
                                      <p:cBhvr>
                                        <p:cTn id="11" dur="1" fill="hold"/>
                                        <p:tgtEl>
                                          <p:spTgt spid="2257"/>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60" name="TextShape 1"/>
          <p:cNvSpPr txBox="1"/>
          <p:nvPr/>
        </p:nvSpPr>
        <p:spPr>
          <a:xfrm>
            <a:off x="250920" y="189000"/>
            <a:ext cx="8642160" cy="1079280"/>
          </a:xfrm>
          <a:prstGeom prst="rect">
            <a:avLst/>
          </a:prstGeom>
          <a:noFill/>
          <a:ln w="9360">
            <a:noFill/>
          </a:ln>
        </p:spPr>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1" normalizeH="0" baseline="0" noProof="0">
                <a:ln>
                  <a:noFill/>
                </a:ln>
                <a:solidFill>
                  <a:srgbClr val="C00000"/>
                </a:solidFill>
                <a:effectLst/>
                <a:uLnTx/>
                <a:uFillTx/>
                <a:latin typeface="Arial"/>
              </a:rPr>
              <a:t>BYPASS CON VENA SAFENA (1 graft venoso) e ARTERIA MAMMARIA</a:t>
            </a:r>
            <a:endParaRPr kumimoji="0" lang="it-IT" sz="3600" b="0" i="0" u="none" strike="noStrike" kern="1200" cap="none" spc="-1" normalizeH="0" baseline="0" noProof="0">
              <a:ln>
                <a:noFill/>
              </a:ln>
              <a:solidFill>
                <a:srgbClr val="000000"/>
              </a:solidFill>
              <a:effectLst/>
              <a:uLnTx/>
              <a:uFillTx/>
              <a:latin typeface="Arial"/>
            </a:endParaRPr>
          </a:p>
        </p:txBody>
      </p:sp>
      <p:pic>
        <p:nvPicPr>
          <p:cNvPr id="2261" name="Picture 2" descr="https://image.jimcdn.com/app/cms/image/transf/dimension=210x1024:format=jpg/path/s8e1597d7deaa27ff/image/i865a5650d72676c1/version/1302192811/image.jpg"/>
          <p:cNvPicPr/>
          <p:nvPr/>
        </p:nvPicPr>
        <p:blipFill>
          <a:blip r:embed="rId2"/>
          <a:stretch/>
        </p:blipFill>
        <p:spPr>
          <a:xfrm>
            <a:off x="827640" y="1292040"/>
            <a:ext cx="7315560" cy="5376960"/>
          </a:xfrm>
          <a:prstGeom prst="rect">
            <a:avLst/>
          </a:prstGeom>
          <a:ln>
            <a:noFill/>
          </a:ln>
        </p:spPr>
      </p:pic>
    </p:spTree>
    <p:extLst>
      <p:ext uri="{BB962C8B-B14F-4D97-AF65-F5344CB8AC3E}">
        <p14:creationId xmlns:p14="http://schemas.microsoft.com/office/powerpoint/2010/main" val="8716807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62" name="TextShape 1"/>
          <p:cNvSpPr txBox="1"/>
          <p:nvPr/>
        </p:nvSpPr>
        <p:spPr>
          <a:xfrm>
            <a:off x="250920" y="189000"/>
            <a:ext cx="8642160" cy="1079280"/>
          </a:xfrm>
          <a:prstGeom prst="rect">
            <a:avLst/>
          </a:prstGeom>
          <a:noFill/>
          <a:ln w="9360">
            <a:noFill/>
          </a:ln>
        </p:spPr>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1" normalizeH="0" baseline="0" noProof="0">
                <a:ln>
                  <a:noFill/>
                </a:ln>
                <a:solidFill>
                  <a:srgbClr val="C00000"/>
                </a:solidFill>
                <a:effectLst/>
                <a:uLnTx/>
                <a:uFillTx/>
                <a:latin typeface="Arial"/>
              </a:rPr>
              <a:t>TRIPLICE BYPASS AORTO-CORONARICO CON VENA SAFENA (3 graft venosi)</a:t>
            </a:r>
            <a:endParaRPr kumimoji="0" lang="it-IT" sz="3200" b="0" i="0" u="none" strike="noStrike" kern="1200" cap="none" spc="-1" normalizeH="0" baseline="0" noProof="0">
              <a:ln>
                <a:noFill/>
              </a:ln>
              <a:solidFill>
                <a:srgbClr val="000000"/>
              </a:solidFill>
              <a:effectLst/>
              <a:uLnTx/>
              <a:uFillTx/>
              <a:latin typeface="Arial"/>
            </a:endParaRPr>
          </a:p>
        </p:txBody>
      </p:sp>
      <p:pic>
        <p:nvPicPr>
          <p:cNvPr id="2263" name="Picture 2" descr="Cuore, le arterie coronarie con bypass"/>
          <p:cNvPicPr/>
          <p:nvPr/>
        </p:nvPicPr>
        <p:blipFill>
          <a:blip r:embed="rId2"/>
          <a:stretch/>
        </p:blipFill>
        <p:spPr>
          <a:xfrm>
            <a:off x="2015640" y="1484640"/>
            <a:ext cx="5112360" cy="5020560"/>
          </a:xfrm>
          <a:prstGeom prst="rect">
            <a:avLst/>
          </a:prstGeom>
          <a:ln>
            <a:noFill/>
          </a:ln>
        </p:spPr>
      </p:pic>
    </p:spTree>
    <p:extLst>
      <p:ext uri="{BB962C8B-B14F-4D97-AF65-F5344CB8AC3E}">
        <p14:creationId xmlns:p14="http://schemas.microsoft.com/office/powerpoint/2010/main" val="13932722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64" name="TextShape 1"/>
          <p:cNvSpPr txBox="1"/>
          <p:nvPr/>
        </p:nvSpPr>
        <p:spPr>
          <a:xfrm>
            <a:off x="250920" y="189000"/>
            <a:ext cx="8642160" cy="1079280"/>
          </a:xfrm>
          <a:prstGeom prst="rect">
            <a:avLst/>
          </a:prstGeom>
          <a:noFill/>
          <a:ln w="9360">
            <a:noFill/>
          </a:ln>
        </p:spPr>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1" normalizeH="0" baseline="0" noProof="0">
                <a:ln>
                  <a:noFill/>
                </a:ln>
                <a:solidFill>
                  <a:srgbClr val="C00000"/>
                </a:solidFill>
                <a:effectLst/>
                <a:uLnTx/>
                <a:uFillTx/>
                <a:latin typeface="Arial"/>
              </a:rPr>
              <a:t>BYPASS ARTERIA MAMMARIA E SAFENA  (1 BY PASS ARTERIOSO E 2 VENOSI)</a:t>
            </a:r>
            <a:endParaRPr kumimoji="0" lang="it-IT" sz="3200" b="0" i="0" u="none" strike="noStrike" kern="1200" cap="none" spc="-1" normalizeH="0" baseline="0" noProof="0">
              <a:ln>
                <a:noFill/>
              </a:ln>
              <a:solidFill>
                <a:srgbClr val="000000"/>
              </a:solidFill>
              <a:effectLst/>
              <a:uLnTx/>
              <a:uFillTx/>
              <a:latin typeface="Arial"/>
            </a:endParaRPr>
          </a:p>
        </p:txBody>
      </p:sp>
      <p:pic>
        <p:nvPicPr>
          <p:cNvPr id="2265" name="Picture 2" descr="Cuore, arterie coronarie con bypass"/>
          <p:cNvPicPr/>
          <p:nvPr/>
        </p:nvPicPr>
        <p:blipFill>
          <a:blip r:embed="rId2"/>
          <a:stretch/>
        </p:blipFill>
        <p:spPr>
          <a:xfrm>
            <a:off x="1691640" y="1340640"/>
            <a:ext cx="5256360" cy="5196600"/>
          </a:xfrm>
          <a:prstGeom prst="rect">
            <a:avLst/>
          </a:prstGeom>
          <a:ln>
            <a:noFill/>
          </a:ln>
        </p:spPr>
      </p:pic>
    </p:spTree>
    <p:extLst>
      <p:ext uri="{BB962C8B-B14F-4D97-AF65-F5344CB8AC3E}">
        <p14:creationId xmlns:p14="http://schemas.microsoft.com/office/powerpoint/2010/main" val="2134618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 name="TextShape 1"/>
          <p:cNvSpPr txBox="1"/>
          <p:nvPr/>
        </p:nvSpPr>
        <p:spPr>
          <a:xfrm>
            <a:off x="250920" y="189000"/>
            <a:ext cx="8642160" cy="1079280"/>
          </a:xfrm>
          <a:prstGeom prst="rect">
            <a:avLst/>
          </a:prstGeom>
          <a:noFill/>
          <a:ln w="9360">
            <a:noFill/>
          </a:ln>
        </p:spPr>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rPr>
              <a:t>CARATTERISTICHE DEI FATTORI DI RISCHIO</a:t>
            </a:r>
            <a:endParaRPr kumimoji="0" lang="it-IT" sz="3600" b="0" i="0" u="none" strike="noStrike" kern="1200" cap="none" spc="-1" normalizeH="0" baseline="0" noProof="0">
              <a:ln>
                <a:noFill/>
              </a:ln>
              <a:solidFill>
                <a:srgbClr val="000000"/>
              </a:solidFill>
              <a:effectLst/>
              <a:uLnTx/>
              <a:uFillTx/>
              <a:latin typeface="Arial"/>
            </a:endParaRPr>
          </a:p>
        </p:txBody>
      </p:sp>
      <p:sp>
        <p:nvSpPr>
          <p:cNvPr id="553" name="TextShape 2"/>
          <p:cNvSpPr txBox="1"/>
          <p:nvPr/>
        </p:nvSpPr>
        <p:spPr>
          <a:xfrm>
            <a:off x="457200" y="1447920"/>
            <a:ext cx="8229240" cy="4495320"/>
          </a:xfrm>
          <a:prstGeom prst="rect">
            <a:avLst/>
          </a:prstGeom>
          <a:noFill/>
          <a:ln>
            <a:noFill/>
          </a:ln>
        </p:spPr>
        <p:txBody>
          <a:bodyPr>
            <a:noAutofit/>
          </a:bodyPr>
          <a:lstStyle/>
          <a:p>
            <a:pPr marL="343080" marR="0" lvl="0" indent="-342720" algn="l" defTabSz="914400" rtl="0" eaLnBrk="1" fontAlgn="auto" latinLnBrk="0" hangingPunct="1">
              <a:lnSpc>
                <a:spcPct val="140000"/>
              </a:lnSpc>
              <a:spcBef>
                <a:spcPts val="1919"/>
              </a:spcBef>
              <a:spcAft>
                <a:spcPts val="0"/>
              </a:spcAft>
              <a:buClr>
                <a:srgbClr val="000000"/>
              </a:buClr>
              <a:buSzTx/>
              <a:buFont typeface="Symbol" charset="2"/>
              <a:buChar char=""/>
              <a:tabLst/>
              <a:defRPr/>
            </a:pPr>
            <a:r>
              <a:rPr kumimoji="0" lang="it-IT" sz="3200" b="0" i="0" u="none" strike="noStrike" kern="1200" cap="none" spc="-1" normalizeH="0" baseline="0" noProof="0">
                <a:ln>
                  <a:noFill/>
                </a:ln>
                <a:solidFill>
                  <a:srgbClr val="000000"/>
                </a:solidFill>
                <a:effectLst/>
                <a:uLnTx/>
                <a:uFillTx/>
                <a:latin typeface="Arial"/>
              </a:rPr>
              <a:t>Comportamento acquisito (fumo)</a:t>
            </a:r>
          </a:p>
          <a:p>
            <a:pPr marL="343080" marR="0" lvl="0" indent="-342720" algn="l" defTabSz="914400" rtl="0" eaLnBrk="1" fontAlgn="auto" latinLnBrk="0" hangingPunct="1">
              <a:lnSpc>
                <a:spcPct val="140000"/>
              </a:lnSpc>
              <a:spcBef>
                <a:spcPts val="1919"/>
              </a:spcBef>
              <a:spcAft>
                <a:spcPts val="0"/>
              </a:spcAft>
              <a:buClr>
                <a:srgbClr val="000000"/>
              </a:buClr>
              <a:buSzTx/>
              <a:buFont typeface="Symbol" charset="2"/>
              <a:buChar char=""/>
              <a:tabLst/>
              <a:defRPr/>
            </a:pPr>
            <a:r>
              <a:rPr kumimoji="0" lang="it-IT" sz="3200" b="0" i="0" u="none" strike="noStrike" kern="1200" cap="none" spc="-1" normalizeH="0" baseline="0" noProof="0">
                <a:ln>
                  <a:noFill/>
                </a:ln>
                <a:solidFill>
                  <a:srgbClr val="000000"/>
                </a:solidFill>
                <a:effectLst/>
                <a:uLnTx/>
                <a:uFillTx/>
                <a:latin typeface="Arial"/>
              </a:rPr>
              <a:t>Tratto genetico (iperlipidemia familiare, ..)</a:t>
            </a:r>
          </a:p>
          <a:p>
            <a:pPr marL="343080" marR="0" lvl="0" indent="-342720" algn="l" defTabSz="914400" rtl="0" eaLnBrk="1" fontAlgn="auto" latinLnBrk="0" hangingPunct="1">
              <a:lnSpc>
                <a:spcPct val="140000"/>
              </a:lnSpc>
              <a:spcBef>
                <a:spcPts val="1919"/>
              </a:spcBef>
              <a:spcAft>
                <a:spcPts val="0"/>
              </a:spcAft>
              <a:buClr>
                <a:srgbClr val="000000"/>
              </a:buClr>
              <a:buSzTx/>
              <a:buFont typeface="Symbol" charset="2"/>
              <a:buChar char=""/>
              <a:tabLst/>
              <a:defRPr/>
            </a:pPr>
            <a:r>
              <a:rPr kumimoji="0" lang="it-IT" sz="3200" b="0" i="0" u="none" strike="noStrike" kern="1200" cap="none" spc="-1" normalizeH="0" baseline="0" noProof="0">
                <a:ln>
                  <a:noFill/>
                </a:ln>
                <a:solidFill>
                  <a:srgbClr val="000000"/>
                </a:solidFill>
                <a:effectLst/>
                <a:uLnTx/>
                <a:uFillTx/>
                <a:latin typeface="Arial"/>
              </a:rPr>
              <a:t>Variabile biologica (colesterolo)</a:t>
            </a:r>
          </a:p>
          <a:p>
            <a:pPr marL="343080" marR="0" lvl="0" indent="-342720" algn="l" defTabSz="914400" rtl="0" eaLnBrk="1" fontAlgn="auto" latinLnBrk="0" hangingPunct="1">
              <a:lnSpc>
                <a:spcPct val="140000"/>
              </a:lnSpc>
              <a:spcBef>
                <a:spcPts val="1919"/>
              </a:spcBef>
              <a:spcAft>
                <a:spcPts val="0"/>
              </a:spcAft>
              <a:buClr>
                <a:srgbClr val="000000"/>
              </a:buClr>
              <a:buSzTx/>
              <a:buFont typeface="Symbol" charset="2"/>
              <a:buChar char=""/>
              <a:tabLst/>
              <a:defRPr/>
            </a:pPr>
            <a:r>
              <a:rPr kumimoji="0" lang="it-IT" sz="3200" b="0" i="0" u="none" strike="noStrike" kern="1200" cap="none" spc="-1" normalizeH="0" baseline="0" noProof="0">
                <a:ln>
                  <a:noFill/>
                </a:ln>
                <a:solidFill>
                  <a:srgbClr val="000000"/>
                </a:solidFill>
                <a:effectLst/>
                <a:uLnTx/>
                <a:uFillTx/>
                <a:latin typeface="Arial"/>
              </a:rPr>
              <a:t>Malattia (ipertensione arteriosa, diabete mellito)</a:t>
            </a:r>
          </a:p>
        </p:txBody>
      </p:sp>
    </p:spTree>
    <p:extLst>
      <p:ext uri="{BB962C8B-B14F-4D97-AF65-F5344CB8AC3E}">
        <p14:creationId xmlns:p14="http://schemas.microsoft.com/office/powerpoint/2010/main" val="3459572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66" name="CustomShape 1"/>
          <p:cNvSpPr/>
          <p:nvPr/>
        </p:nvSpPr>
        <p:spPr>
          <a:xfrm>
            <a:off x="462337" y="1276920"/>
            <a:ext cx="8178230" cy="2375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5400" b="1" i="0" u="none" strike="noStrike" kern="1200" cap="none" spc="-1" normalizeH="0" baseline="0" noProof="0" dirty="0">
                <a:ln>
                  <a:noFill/>
                </a:ln>
                <a:solidFill>
                  <a:srgbClr val="C00000"/>
                </a:solidFill>
                <a:effectLst/>
                <a:uLnTx/>
                <a:uFillTx/>
                <a:latin typeface="Arial"/>
              </a:rPr>
              <a:t>PREVENZIONE PRIMARIA E  SECONDARIA</a:t>
            </a:r>
            <a:endParaRPr kumimoji="0" lang="it-IT" sz="5400" b="0" i="0" u="none" strike="noStrike" kern="1200" cap="none" spc="-1" normalizeH="0" baseline="0" noProof="0" dirty="0">
              <a:ln>
                <a:noFill/>
              </a:ln>
              <a:solidFill>
                <a:prstClr val="black"/>
              </a:solidFill>
              <a:effectLst/>
              <a:uLnTx/>
              <a:uFillTx/>
              <a:latin typeface="Arial"/>
            </a:endParaRPr>
          </a:p>
        </p:txBody>
      </p:sp>
      <p:pic>
        <p:nvPicPr>
          <p:cNvPr id="2267" name="Elemento grafico 4" descr="Badge Cuore"/>
          <p:cNvPicPr/>
          <p:nvPr/>
        </p:nvPicPr>
        <p:blipFill>
          <a:blip r:embed="rId2"/>
          <a:stretch/>
        </p:blipFill>
        <p:spPr>
          <a:xfrm>
            <a:off x="3582180" y="3967548"/>
            <a:ext cx="1979640" cy="1979640"/>
          </a:xfrm>
          <a:prstGeom prst="rect">
            <a:avLst/>
          </a:prstGeom>
          <a:ln>
            <a:noFill/>
          </a:ln>
        </p:spPr>
      </p:pic>
      <p:sp>
        <p:nvSpPr>
          <p:cNvPr id="2268" name="CustomShape 2"/>
          <p:cNvSpPr/>
          <p:nvPr/>
        </p:nvSpPr>
        <p:spPr>
          <a:xfrm>
            <a:off x="250920" y="189000"/>
            <a:ext cx="8642160" cy="6479640"/>
          </a:xfrm>
          <a:prstGeom prst="frame">
            <a:avLst>
              <a:gd name="adj1" fmla="val 3305"/>
            </a:avLst>
          </a:prstGeom>
          <a:solidFill>
            <a:srgbClr val="C00000"/>
          </a:solidFill>
          <a:ln w="9360">
            <a:solidFill>
              <a:srgbClr val="C00000"/>
            </a:solidFill>
            <a:round/>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837158175"/>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xmlns:p15="http://schemas.microsoft.com/office/powerpoint/2012/main">
      <p:transition spd="slow" advTm="1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2">
            <a:extLst>
              <a:ext uri="{FF2B5EF4-FFF2-40B4-BE49-F238E27FC236}">
                <a16:creationId xmlns:a16="http://schemas.microsoft.com/office/drawing/2014/main" id="{DBAFE329-E66D-534B-A674-8C0FC5FB5400}"/>
              </a:ext>
            </a:extLst>
          </p:cNvPr>
          <p:cNvSpPr/>
          <p:nvPr/>
        </p:nvSpPr>
        <p:spPr>
          <a:xfrm>
            <a:off x="250920" y="189000"/>
            <a:ext cx="8642160" cy="1079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C00000"/>
                </a:solidFill>
                <a:effectLst/>
                <a:uLnTx/>
                <a:uFillTx/>
                <a:latin typeface="Arial"/>
              </a:rPr>
              <a:t>PREVENZIONE PRIMARIA</a:t>
            </a:r>
            <a:endParaRPr kumimoji="0" lang="it-IT" sz="3600" b="0"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28918138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69" name="CustomShape 1"/>
          <p:cNvSpPr/>
          <p:nvPr/>
        </p:nvSpPr>
        <p:spPr>
          <a:xfrm>
            <a:off x="571680" y="1658880"/>
            <a:ext cx="8000640" cy="34322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1400"/>
              </a:spcBef>
              <a:spcAft>
                <a:spcPts val="0"/>
              </a:spcAft>
              <a:buClrTx/>
              <a:buSzTx/>
              <a:buFontTx/>
              <a:buNone/>
              <a:tabLst/>
              <a:defRPr/>
            </a:pPr>
            <a:r>
              <a:rPr kumimoji="0" lang="en-US" sz="2800" b="0" i="0" u="none" strike="noStrike" kern="1200" cap="none" spc="-1" normalizeH="0" baseline="0" noProof="0">
                <a:ln>
                  <a:noFill/>
                </a:ln>
                <a:solidFill>
                  <a:srgbClr val="000000"/>
                </a:solidFill>
                <a:effectLst/>
                <a:uLnTx/>
                <a:uFillTx/>
                <a:latin typeface="Arial"/>
              </a:rPr>
              <a:t>Modifica degli stili di vita e del livello dei fattori di rischio per ridurre le recidive di eventi cardiovascolari</a:t>
            </a:r>
            <a:endParaRPr kumimoji="0" lang="it-IT" sz="28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1400"/>
              </a:spcBef>
              <a:spcAft>
                <a:spcPts val="0"/>
              </a:spcAft>
              <a:buClrTx/>
              <a:buSzTx/>
              <a:buFontTx/>
              <a:buNone/>
              <a:tabLst/>
              <a:defRPr/>
            </a:pPr>
            <a:r>
              <a:rPr kumimoji="0" lang="en-US" sz="2800" b="0" i="0" u="none" strike="noStrike" kern="1200" cap="none" spc="-1" normalizeH="0" baseline="0" noProof="0">
                <a:ln>
                  <a:noFill/>
                </a:ln>
                <a:solidFill>
                  <a:srgbClr val="000000"/>
                </a:solidFill>
                <a:effectLst/>
                <a:uLnTx/>
                <a:uFillTx/>
                <a:latin typeface="Arial"/>
              </a:rPr>
              <a:t>Pazienti con malattia aterosclerotica coronarica, arti inferiori, carotidea … </a:t>
            </a:r>
            <a:endParaRPr kumimoji="0" lang="it-IT" sz="28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1400"/>
              </a:spcBef>
              <a:spcAft>
                <a:spcPts val="0"/>
              </a:spcAft>
              <a:buClrTx/>
              <a:buSzTx/>
              <a:buFontTx/>
              <a:buNone/>
              <a:tabLst/>
              <a:defRPr/>
            </a:pPr>
            <a:r>
              <a:rPr kumimoji="0" lang="en-US" sz="2800" b="0" i="0" u="none" strike="noStrike" kern="1200" cap="none" spc="-1" normalizeH="0" baseline="0" noProof="0">
                <a:ln>
                  <a:noFill/>
                </a:ln>
                <a:solidFill>
                  <a:srgbClr val="000000"/>
                </a:solidFill>
                <a:effectLst/>
                <a:uLnTx/>
                <a:uFillTx/>
                <a:latin typeface="Arial"/>
              </a:rPr>
              <a:t>Individuo ad alto rischio con aterosclerosi subclinica o con diabete </a:t>
            </a:r>
            <a:endParaRPr kumimoji="0" lang="it-IT" sz="2800" b="0" i="0" u="none" strike="noStrike" kern="1200" cap="none" spc="-1" normalizeH="0" baseline="0" noProof="0">
              <a:ln>
                <a:noFill/>
              </a:ln>
              <a:solidFill>
                <a:prstClr val="black"/>
              </a:solidFill>
              <a:effectLst/>
              <a:uLnTx/>
              <a:uFillTx/>
              <a:latin typeface="Arial"/>
            </a:endParaRPr>
          </a:p>
        </p:txBody>
      </p:sp>
      <p:sp>
        <p:nvSpPr>
          <p:cNvPr id="2270" name="CustomShape 2"/>
          <p:cNvSpPr/>
          <p:nvPr/>
        </p:nvSpPr>
        <p:spPr>
          <a:xfrm>
            <a:off x="250920" y="189000"/>
            <a:ext cx="8642160" cy="1079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C00000"/>
                </a:solidFill>
                <a:effectLst/>
                <a:uLnTx/>
                <a:uFillTx/>
                <a:latin typeface="Arial"/>
              </a:rPr>
              <a:t>PREVENZIONE SECONDARIA</a:t>
            </a:r>
            <a:endParaRPr kumimoji="0" lang="it-IT" sz="3600" b="0"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379513153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xmlns:p15="http://schemas.microsoft.com/office/powerpoint/2012/main">
      <p:transition spd="slow" advTm="5000"/>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71" name="CustomShape 1"/>
          <p:cNvSpPr/>
          <p:nvPr/>
        </p:nvSpPr>
        <p:spPr>
          <a:xfrm>
            <a:off x="250920" y="189000"/>
            <a:ext cx="8642160" cy="1079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rPr>
              <a:t>COMPONENTI DELLA PREVENZIONE SECONDARIA</a:t>
            </a:r>
            <a:endParaRPr kumimoji="0" lang="it-IT" sz="3600" b="0" i="0" u="none" strike="noStrike" kern="1200" cap="none" spc="-1" normalizeH="0" baseline="0" noProof="0">
              <a:ln>
                <a:noFill/>
              </a:ln>
              <a:solidFill>
                <a:prstClr val="black"/>
              </a:solidFill>
              <a:effectLst/>
              <a:uLnTx/>
              <a:uFillTx/>
              <a:latin typeface="Arial"/>
            </a:endParaRPr>
          </a:p>
        </p:txBody>
      </p:sp>
      <p:sp>
        <p:nvSpPr>
          <p:cNvPr id="2272" name="CustomShape 2"/>
          <p:cNvSpPr/>
          <p:nvPr/>
        </p:nvSpPr>
        <p:spPr>
          <a:xfrm>
            <a:off x="394920" y="1340640"/>
            <a:ext cx="8569440" cy="4905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343080" marR="0" lvl="0" indent="-342720" algn="l" defTabSz="914400" rtl="0" eaLnBrk="1" fontAlgn="auto" latinLnBrk="0" hangingPunct="1">
              <a:lnSpc>
                <a:spcPct val="150000"/>
              </a:lnSpc>
              <a:spcBef>
                <a:spcPts val="479"/>
              </a:spcBef>
              <a:spcAft>
                <a:spcPts val="0"/>
              </a:spcAft>
              <a:buClr>
                <a:srgbClr val="000000"/>
              </a:buClr>
              <a:buSzTx/>
              <a:buFont typeface="Wingdings" charset="2"/>
              <a:buChar char=""/>
              <a:tabLst/>
              <a:defRPr/>
            </a:pPr>
            <a:r>
              <a:rPr kumimoji="0" lang="en-US" sz="2400" b="1" i="0" u="none" strike="noStrike" kern="1200" cap="none" spc="-1" normalizeH="0" baseline="0" noProof="0">
                <a:ln>
                  <a:noFill/>
                </a:ln>
                <a:solidFill>
                  <a:srgbClr val="000000"/>
                </a:solidFill>
                <a:effectLst/>
                <a:uLnTx/>
                <a:uFillTx/>
                <a:latin typeface="Arial"/>
              </a:rPr>
              <a:t>Cessazione del fumo</a:t>
            </a:r>
            <a:endParaRPr kumimoji="0" lang="it-IT" sz="2400" b="0" i="0" u="none" strike="noStrike" kern="1200" cap="none" spc="-1" normalizeH="0" baseline="0" noProof="0">
              <a:ln>
                <a:noFill/>
              </a:ln>
              <a:solidFill>
                <a:prstClr val="black"/>
              </a:solidFill>
              <a:effectLst/>
              <a:uLnTx/>
              <a:uFillTx/>
              <a:latin typeface="Arial"/>
            </a:endParaRPr>
          </a:p>
          <a:p>
            <a:pPr marL="343080" marR="0" lvl="0" indent="-342720" algn="l" defTabSz="914400" rtl="0" eaLnBrk="1" fontAlgn="auto" latinLnBrk="0" hangingPunct="1">
              <a:lnSpc>
                <a:spcPct val="150000"/>
              </a:lnSpc>
              <a:spcBef>
                <a:spcPts val="479"/>
              </a:spcBef>
              <a:spcAft>
                <a:spcPts val="0"/>
              </a:spcAft>
              <a:buClr>
                <a:srgbClr val="000000"/>
              </a:buClr>
              <a:buSzTx/>
              <a:buFont typeface="Wingdings" charset="2"/>
              <a:buChar char=""/>
              <a:tabLst/>
              <a:defRPr/>
            </a:pPr>
            <a:r>
              <a:rPr kumimoji="0" lang="en-US" sz="2400" b="1" i="0" u="none" strike="noStrike" kern="1200" cap="none" spc="-1" normalizeH="0" baseline="0" noProof="0">
                <a:ln>
                  <a:noFill/>
                </a:ln>
                <a:solidFill>
                  <a:srgbClr val="000000"/>
                </a:solidFill>
                <a:effectLst/>
                <a:uLnTx/>
                <a:uFillTx/>
                <a:latin typeface="Arial"/>
              </a:rPr>
              <a:t>Controllo della pressione arteriosa</a:t>
            </a:r>
            <a:endParaRPr kumimoji="0" lang="it-IT" sz="2400" b="0" i="0" u="none" strike="noStrike" kern="1200" cap="none" spc="-1" normalizeH="0" baseline="0" noProof="0">
              <a:ln>
                <a:noFill/>
              </a:ln>
              <a:solidFill>
                <a:prstClr val="black"/>
              </a:solidFill>
              <a:effectLst/>
              <a:uLnTx/>
              <a:uFillTx/>
              <a:latin typeface="Arial"/>
            </a:endParaRPr>
          </a:p>
          <a:p>
            <a:pPr marL="343080" marR="0" lvl="0" indent="-342720" algn="l" defTabSz="914400" rtl="0" eaLnBrk="1" fontAlgn="auto" latinLnBrk="0" hangingPunct="1">
              <a:lnSpc>
                <a:spcPct val="150000"/>
              </a:lnSpc>
              <a:spcBef>
                <a:spcPts val="479"/>
              </a:spcBef>
              <a:spcAft>
                <a:spcPts val="0"/>
              </a:spcAft>
              <a:buClr>
                <a:srgbClr val="000000"/>
              </a:buClr>
              <a:buSzTx/>
              <a:buFont typeface="Wingdings" charset="2"/>
              <a:buChar char=""/>
              <a:tabLst/>
              <a:defRPr/>
            </a:pPr>
            <a:r>
              <a:rPr kumimoji="0" lang="en-US" sz="2400" b="1" i="0" u="none" strike="noStrike" kern="1200" cap="none" spc="-1" normalizeH="0" baseline="0" noProof="0">
                <a:ln>
                  <a:noFill/>
                </a:ln>
                <a:solidFill>
                  <a:srgbClr val="000000"/>
                </a:solidFill>
                <a:effectLst/>
                <a:uLnTx/>
                <a:uFillTx/>
                <a:latin typeface="Arial"/>
              </a:rPr>
              <a:t>Valori dei lipidi a “bersaglio”</a:t>
            </a:r>
            <a:endParaRPr kumimoji="0" lang="it-IT" sz="2400" b="0" i="0" u="none" strike="noStrike" kern="1200" cap="none" spc="-1" normalizeH="0" baseline="0" noProof="0">
              <a:ln>
                <a:noFill/>
              </a:ln>
              <a:solidFill>
                <a:prstClr val="black"/>
              </a:solidFill>
              <a:effectLst/>
              <a:uLnTx/>
              <a:uFillTx/>
              <a:latin typeface="Arial"/>
            </a:endParaRPr>
          </a:p>
          <a:p>
            <a:pPr marL="343080" marR="0" lvl="0" indent="-342720" algn="l" defTabSz="914400" rtl="0" eaLnBrk="1" fontAlgn="auto" latinLnBrk="0" hangingPunct="1">
              <a:lnSpc>
                <a:spcPct val="150000"/>
              </a:lnSpc>
              <a:spcBef>
                <a:spcPts val="479"/>
              </a:spcBef>
              <a:spcAft>
                <a:spcPts val="0"/>
              </a:spcAft>
              <a:buClr>
                <a:srgbClr val="000000"/>
              </a:buClr>
              <a:buSzTx/>
              <a:buFont typeface="Wingdings" charset="2"/>
              <a:buChar char=""/>
              <a:tabLst/>
              <a:defRPr/>
            </a:pPr>
            <a:r>
              <a:rPr kumimoji="0" lang="en-US" sz="2400" b="1" i="0" u="none" strike="noStrike" kern="1200" cap="none" spc="-1" normalizeH="0" baseline="0" noProof="0">
                <a:ln>
                  <a:noFill/>
                </a:ln>
                <a:solidFill>
                  <a:srgbClr val="000000"/>
                </a:solidFill>
                <a:effectLst/>
                <a:uLnTx/>
                <a:uFillTx/>
                <a:latin typeface="Arial"/>
              </a:rPr>
              <a:t>Attività fisica</a:t>
            </a:r>
            <a:endParaRPr kumimoji="0" lang="it-IT" sz="2400" b="0" i="0" u="none" strike="noStrike" kern="1200" cap="none" spc="-1" normalizeH="0" baseline="0" noProof="0">
              <a:ln>
                <a:noFill/>
              </a:ln>
              <a:solidFill>
                <a:prstClr val="black"/>
              </a:solidFill>
              <a:effectLst/>
              <a:uLnTx/>
              <a:uFillTx/>
              <a:latin typeface="Arial"/>
            </a:endParaRPr>
          </a:p>
          <a:p>
            <a:pPr marL="343080" marR="0" lvl="0" indent="-342720" algn="l" defTabSz="914400" rtl="0" eaLnBrk="1" fontAlgn="auto" latinLnBrk="0" hangingPunct="1">
              <a:lnSpc>
                <a:spcPct val="150000"/>
              </a:lnSpc>
              <a:spcBef>
                <a:spcPts val="479"/>
              </a:spcBef>
              <a:spcAft>
                <a:spcPts val="0"/>
              </a:spcAft>
              <a:buClr>
                <a:srgbClr val="000000"/>
              </a:buClr>
              <a:buSzTx/>
              <a:buFont typeface="Wingdings" charset="2"/>
              <a:buChar char=""/>
              <a:tabLst/>
              <a:defRPr/>
            </a:pPr>
            <a:r>
              <a:rPr kumimoji="0" lang="en-US" sz="2400" b="1" i="0" u="none" strike="noStrike" kern="1200" cap="none" spc="-1" normalizeH="0" baseline="0" noProof="0">
                <a:ln>
                  <a:noFill/>
                </a:ln>
                <a:solidFill>
                  <a:srgbClr val="000000"/>
                </a:solidFill>
                <a:effectLst/>
                <a:uLnTx/>
                <a:uFillTx/>
                <a:latin typeface="Arial"/>
              </a:rPr>
              <a:t>Raggiungimento del peso ideale</a:t>
            </a:r>
            <a:endParaRPr kumimoji="0" lang="it-IT" sz="2400" b="0" i="0" u="none" strike="noStrike" kern="1200" cap="none" spc="-1" normalizeH="0" baseline="0" noProof="0">
              <a:ln>
                <a:noFill/>
              </a:ln>
              <a:solidFill>
                <a:prstClr val="black"/>
              </a:solidFill>
              <a:effectLst/>
              <a:uLnTx/>
              <a:uFillTx/>
              <a:latin typeface="Arial"/>
            </a:endParaRPr>
          </a:p>
          <a:p>
            <a:pPr marL="343080" marR="0" lvl="0" indent="-342720" algn="l" defTabSz="914400" rtl="0" eaLnBrk="1" fontAlgn="auto" latinLnBrk="0" hangingPunct="1">
              <a:lnSpc>
                <a:spcPct val="150000"/>
              </a:lnSpc>
              <a:spcBef>
                <a:spcPts val="479"/>
              </a:spcBef>
              <a:spcAft>
                <a:spcPts val="0"/>
              </a:spcAft>
              <a:buClr>
                <a:srgbClr val="000000"/>
              </a:buClr>
              <a:buSzTx/>
              <a:buFont typeface="Wingdings" charset="2"/>
              <a:buChar char=""/>
              <a:tabLst/>
              <a:defRPr/>
            </a:pPr>
            <a:r>
              <a:rPr kumimoji="0" lang="en-US" sz="2400" b="1" i="0" u="none" strike="noStrike" kern="1200" cap="none" spc="-1" normalizeH="0" baseline="0" noProof="0">
                <a:ln>
                  <a:noFill/>
                </a:ln>
                <a:solidFill>
                  <a:srgbClr val="000000"/>
                </a:solidFill>
                <a:effectLst/>
                <a:uLnTx/>
                <a:uFillTx/>
                <a:latin typeface="Arial"/>
              </a:rPr>
              <a:t>Controllo metabolico del Diabete</a:t>
            </a:r>
            <a:endParaRPr kumimoji="0" lang="it-IT" sz="2400" b="0" i="0" u="none" strike="noStrike" kern="1200" cap="none" spc="-1" normalizeH="0" baseline="0" noProof="0">
              <a:ln>
                <a:noFill/>
              </a:ln>
              <a:solidFill>
                <a:prstClr val="black"/>
              </a:solidFill>
              <a:effectLst/>
              <a:uLnTx/>
              <a:uFillTx/>
              <a:latin typeface="Arial"/>
            </a:endParaRPr>
          </a:p>
          <a:p>
            <a:pPr marL="343080" marR="0" lvl="0" indent="-342720" algn="l" defTabSz="914400" rtl="0" eaLnBrk="1" fontAlgn="auto" latinLnBrk="0" hangingPunct="1">
              <a:lnSpc>
                <a:spcPct val="150000"/>
              </a:lnSpc>
              <a:spcBef>
                <a:spcPts val="479"/>
              </a:spcBef>
              <a:spcAft>
                <a:spcPts val="0"/>
              </a:spcAft>
              <a:buClr>
                <a:srgbClr val="000000"/>
              </a:buClr>
              <a:buSzTx/>
              <a:buFont typeface="Wingdings" charset="2"/>
              <a:buChar char=""/>
              <a:tabLst/>
              <a:defRPr/>
            </a:pPr>
            <a:r>
              <a:rPr kumimoji="0" lang="en-US" sz="2400" b="1" i="0" u="none" strike="noStrike" kern="1200" cap="none" spc="-1" normalizeH="0" baseline="0" noProof="0">
                <a:ln>
                  <a:noFill/>
                </a:ln>
                <a:solidFill>
                  <a:srgbClr val="000000"/>
                </a:solidFill>
                <a:effectLst/>
                <a:uLnTx/>
                <a:uFillTx/>
                <a:latin typeface="Arial"/>
              </a:rPr>
              <a:t>Aderenza alla terapia farmacologica</a:t>
            </a:r>
            <a:endParaRPr kumimoji="0" lang="it-IT" sz="2400" b="0" i="0" u="none" strike="noStrike" kern="1200" cap="none" spc="-1" normalizeH="0" baseline="0" noProof="0">
              <a:ln>
                <a:noFill/>
              </a:ln>
              <a:solidFill>
                <a:prstClr val="black"/>
              </a:solidFill>
              <a:effectLst/>
              <a:uLnTx/>
              <a:uFillTx/>
              <a:latin typeface="Arial"/>
            </a:endParaRPr>
          </a:p>
          <a:p>
            <a:pPr marL="343080" marR="0" lvl="0" indent="-342720" algn="l" defTabSz="914400" rtl="0" eaLnBrk="1" fontAlgn="auto" latinLnBrk="0" hangingPunct="1">
              <a:lnSpc>
                <a:spcPct val="150000"/>
              </a:lnSpc>
              <a:spcBef>
                <a:spcPts val="479"/>
              </a:spcBef>
              <a:spcAft>
                <a:spcPts val="0"/>
              </a:spcAft>
              <a:buClr>
                <a:srgbClr val="000000"/>
              </a:buClr>
              <a:buSzTx/>
              <a:buFont typeface="Wingdings" charset="2"/>
              <a:buChar char=""/>
              <a:tabLst/>
              <a:defRPr/>
            </a:pPr>
            <a:r>
              <a:rPr kumimoji="0" lang="en-US" sz="2400" b="1" i="0" u="none" strike="noStrike" kern="1200" cap="none" spc="-1" normalizeH="0" baseline="0" noProof="0">
                <a:ln>
                  <a:noFill/>
                </a:ln>
                <a:solidFill>
                  <a:srgbClr val="000000"/>
                </a:solidFill>
                <a:effectLst/>
                <a:uLnTx/>
                <a:uFillTx/>
                <a:latin typeface="Arial"/>
              </a:rPr>
              <a:t>Vaccinazione anti influenzale/anti Covid 19</a:t>
            </a:r>
            <a:endParaRPr kumimoji="0" lang="it-IT" sz="24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094008693"/>
      </p:ext>
    </p:extLst>
  </p:cSld>
  <p:clrMapOvr>
    <a:masterClrMapping/>
  </p:clrMapOvr>
  <mc:AlternateContent xmlns:mc="http://schemas.openxmlformats.org/markup-compatibility/2006" xmlns:p14="http://schemas.microsoft.com/office/powerpoint/2010/main">
    <mc:Choice Requires="p14">
      <p:transition spd="slow" p14:dur="2000" advTm="11000"/>
    </mc:Choice>
    <mc:Fallback xmlns="" xmlns:p15="http://schemas.microsoft.com/office/powerpoint/2012/main">
      <p:transition spd="slow" advTm="11000"/>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73" name="CustomShape 1"/>
          <p:cNvSpPr/>
          <p:nvPr/>
        </p:nvSpPr>
        <p:spPr>
          <a:xfrm>
            <a:off x="2362320" y="1752480"/>
            <a:ext cx="6705360" cy="4038120"/>
          </a:xfrm>
          <a:prstGeom prst="rect">
            <a:avLst/>
          </a:prstGeom>
          <a:noFill/>
          <a:ln w="9360">
            <a:noFill/>
          </a:ln>
        </p:spPr>
        <p:style>
          <a:lnRef idx="0">
            <a:scrgbClr r="0" g="0" b="0"/>
          </a:lnRef>
          <a:fillRef idx="0">
            <a:scrgbClr r="0" g="0" b="0"/>
          </a:fillRef>
          <a:effectRef idx="0">
            <a:scrgbClr r="0" g="0" b="0"/>
          </a:effectRef>
          <a:fontRef idx="minor"/>
        </p:style>
      </p:sp>
      <p:sp>
        <p:nvSpPr>
          <p:cNvPr id="2274" name="CustomShape 2"/>
          <p:cNvSpPr/>
          <p:nvPr/>
        </p:nvSpPr>
        <p:spPr>
          <a:xfrm>
            <a:off x="279360" y="1524960"/>
            <a:ext cx="8613360" cy="8218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1199"/>
              </a:spcBef>
              <a:spcAft>
                <a:spcPts val="0"/>
              </a:spcAft>
              <a:buClrTx/>
              <a:buSzTx/>
              <a:buFontTx/>
              <a:buNone/>
              <a:tabLst/>
              <a:defRPr/>
            </a:pPr>
            <a:r>
              <a:rPr kumimoji="0" lang="en-US" sz="2400" b="1" i="0" u="sng" strike="noStrike" kern="1200" cap="none" spc="-1" normalizeH="0" baseline="0" noProof="0">
                <a:ln>
                  <a:noFill/>
                </a:ln>
                <a:solidFill>
                  <a:srgbClr val="000000"/>
                </a:solidFill>
                <a:effectLst/>
                <a:uLnTx/>
                <a:uFillTx/>
                <a:latin typeface="Arial"/>
              </a:rPr>
              <a:t>Obiettivo</a:t>
            </a:r>
            <a:r>
              <a:rPr kumimoji="0" lang="en-US" sz="2400" b="1" i="0" u="none" strike="noStrike" kern="1200" cap="none" spc="-1" normalizeH="0" baseline="0" noProof="0">
                <a:ln>
                  <a:noFill/>
                </a:ln>
                <a:solidFill>
                  <a:srgbClr val="000000"/>
                </a:solidFill>
                <a:effectLst/>
                <a:uLnTx/>
                <a:uFillTx/>
                <a:latin typeface="Arial"/>
              </a:rPr>
              <a:t>: Completa cessazione e assenza di esposizione            a fumo passivo</a:t>
            </a:r>
            <a:endParaRPr kumimoji="0" lang="it-IT" sz="2400" b="0" i="0" u="none" strike="noStrike" kern="1200" cap="none" spc="-1" normalizeH="0" baseline="0" noProof="0">
              <a:ln>
                <a:noFill/>
              </a:ln>
              <a:solidFill>
                <a:prstClr val="black"/>
              </a:solidFill>
              <a:effectLst/>
              <a:uLnTx/>
              <a:uFillTx/>
              <a:latin typeface="Arial"/>
            </a:endParaRPr>
          </a:p>
        </p:txBody>
      </p:sp>
      <p:sp>
        <p:nvSpPr>
          <p:cNvPr id="2275" name="CustomShape 3"/>
          <p:cNvSpPr/>
          <p:nvPr/>
        </p:nvSpPr>
        <p:spPr>
          <a:xfrm>
            <a:off x="1943280" y="2781360"/>
            <a:ext cx="380520" cy="3504960"/>
          </a:xfrm>
          <a:prstGeom prst="leftBrace">
            <a:avLst>
              <a:gd name="adj1" fmla="val 76667"/>
              <a:gd name="adj2" fmla="val 49231"/>
            </a:avLst>
          </a:prstGeom>
          <a:noFill/>
          <a:ln w="38160">
            <a:solidFill>
              <a:srgbClr val="C00000"/>
            </a:solidFill>
            <a:round/>
          </a:ln>
        </p:spPr>
        <p:style>
          <a:lnRef idx="0">
            <a:scrgbClr r="0" g="0" b="0"/>
          </a:lnRef>
          <a:fillRef idx="0">
            <a:scrgbClr r="0" g="0" b="0"/>
          </a:fillRef>
          <a:effectRef idx="0">
            <a:scrgbClr r="0" g="0" b="0"/>
          </a:effectRef>
          <a:fontRef idx="minor"/>
        </p:style>
      </p:sp>
      <p:sp>
        <p:nvSpPr>
          <p:cNvPr id="2276" name="CustomShape 4"/>
          <p:cNvSpPr/>
          <p:nvPr/>
        </p:nvSpPr>
        <p:spPr>
          <a:xfrm>
            <a:off x="2483640" y="2658240"/>
            <a:ext cx="5730480" cy="364716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marL="343080" marR="0" lvl="0" indent="-342720" algn="l" defTabSz="914400" rtl="0" eaLnBrk="1" fontAlgn="auto" latinLnBrk="0" hangingPunct="1">
              <a:lnSpc>
                <a:spcPct val="100000"/>
              </a:lnSpc>
              <a:spcBef>
                <a:spcPts val="799"/>
              </a:spcBef>
              <a:spcAft>
                <a:spcPts val="0"/>
              </a:spcAft>
              <a:buClr>
                <a:srgbClr val="000000"/>
              </a:buClr>
              <a:buSzTx/>
              <a:buFont typeface="Wingdings" charset="2"/>
              <a:buChar char=""/>
              <a:tabLst/>
              <a:defRPr/>
            </a:pPr>
            <a:r>
              <a:rPr kumimoji="0" lang="en-US" sz="2000" b="0" i="0" u="none" strike="noStrike" kern="1200" cap="none" spc="-1" normalizeH="0" baseline="0" noProof="0">
                <a:ln>
                  <a:noFill/>
                </a:ln>
                <a:solidFill>
                  <a:srgbClr val="000000"/>
                </a:solidFill>
                <a:effectLst/>
                <a:uLnTx/>
                <a:uFillTx/>
                <a:latin typeface="Arial"/>
              </a:rPr>
              <a:t> Chiedere al paziente ad ogni visita se fuma </a:t>
            </a:r>
            <a:endParaRPr kumimoji="0" lang="it-IT" sz="2000" b="0" i="0" u="none" strike="noStrike" kern="1200" cap="none" spc="-1" normalizeH="0" baseline="0" noProof="0">
              <a:ln>
                <a:noFill/>
              </a:ln>
              <a:solidFill>
                <a:prstClr val="black"/>
              </a:solidFill>
              <a:effectLst/>
              <a:uLnTx/>
              <a:uFillTx/>
              <a:latin typeface="Arial"/>
            </a:endParaRPr>
          </a:p>
          <a:p>
            <a:pPr marL="343080" marR="0" lvl="0" indent="-342720" algn="l" defTabSz="914400" rtl="0" eaLnBrk="1" fontAlgn="auto" latinLnBrk="0" hangingPunct="1">
              <a:lnSpc>
                <a:spcPct val="100000"/>
              </a:lnSpc>
              <a:spcBef>
                <a:spcPts val="799"/>
              </a:spcBef>
              <a:spcAft>
                <a:spcPts val="0"/>
              </a:spcAft>
              <a:buClr>
                <a:srgbClr val="000000"/>
              </a:buClr>
              <a:buSzTx/>
              <a:buFont typeface="Wingdings" charset="2"/>
              <a:buChar char=""/>
              <a:tabLst/>
              <a:defRPr/>
            </a:pPr>
            <a:r>
              <a:rPr kumimoji="0" lang="en-US" sz="2000" b="0" i="0" u="none" strike="noStrike" kern="1200" cap="none" spc="-1" normalizeH="0" baseline="0" noProof="0">
                <a:ln>
                  <a:noFill/>
                </a:ln>
                <a:solidFill>
                  <a:srgbClr val="000000"/>
                </a:solidFill>
                <a:effectLst/>
                <a:uLnTx/>
                <a:uFillTx/>
                <a:latin typeface="Arial"/>
              </a:rPr>
              <a:t> Consigliare ogni volta ad ogni fumatore a smettere</a:t>
            </a:r>
            <a:endParaRPr kumimoji="0" lang="it-IT" sz="2000" b="0" i="0" u="none" strike="noStrike" kern="1200" cap="none" spc="-1" normalizeH="0" baseline="0" noProof="0">
              <a:ln>
                <a:noFill/>
              </a:ln>
              <a:solidFill>
                <a:prstClr val="black"/>
              </a:solidFill>
              <a:effectLst/>
              <a:uLnTx/>
              <a:uFillTx/>
              <a:latin typeface="Arial"/>
            </a:endParaRPr>
          </a:p>
          <a:p>
            <a:pPr marL="352440" marR="0" lvl="1" indent="-342720" algn="l" defTabSz="914400" rtl="0" eaLnBrk="1" fontAlgn="auto" latinLnBrk="0" hangingPunct="1">
              <a:lnSpc>
                <a:spcPct val="100000"/>
              </a:lnSpc>
              <a:spcBef>
                <a:spcPts val="799"/>
              </a:spcBef>
              <a:spcAft>
                <a:spcPts val="0"/>
              </a:spcAft>
              <a:buClr>
                <a:srgbClr val="000000"/>
              </a:buClr>
              <a:buSzTx/>
              <a:buFont typeface="Wingdings" charset="2"/>
              <a:buChar char=""/>
              <a:tabLst/>
              <a:defRPr/>
            </a:pPr>
            <a:r>
              <a:rPr kumimoji="0" lang="en-US" sz="2000" b="0" i="0" u="none" strike="noStrike" kern="1200" cap="none" spc="-1" normalizeH="0" baseline="0" noProof="0">
                <a:ln>
                  <a:noFill/>
                </a:ln>
                <a:solidFill>
                  <a:srgbClr val="000000"/>
                </a:solidFill>
                <a:effectLst/>
                <a:uLnTx/>
                <a:uFillTx/>
                <a:latin typeface="Arial"/>
              </a:rPr>
              <a:t> Accertarsi della volontà del paziente </a:t>
            </a:r>
            <a:endParaRPr kumimoji="0" lang="it-IT" sz="2000" b="0" i="0" u="none" strike="noStrike" kern="1200" cap="none" spc="-1" normalizeH="0" baseline="0" noProof="0">
              <a:ln>
                <a:noFill/>
              </a:ln>
              <a:solidFill>
                <a:prstClr val="black"/>
              </a:solidFill>
              <a:effectLst/>
              <a:uLnTx/>
              <a:uFillTx/>
              <a:latin typeface="Arial"/>
            </a:endParaRPr>
          </a:p>
          <a:p>
            <a:pPr marL="352440" marR="0" lvl="1" indent="-342720" algn="l" defTabSz="914400" rtl="0" eaLnBrk="1" fontAlgn="auto" latinLnBrk="0" hangingPunct="1">
              <a:lnSpc>
                <a:spcPct val="100000"/>
              </a:lnSpc>
              <a:spcBef>
                <a:spcPts val="799"/>
              </a:spcBef>
              <a:spcAft>
                <a:spcPts val="0"/>
              </a:spcAft>
              <a:buClr>
                <a:srgbClr val="000000"/>
              </a:buClr>
              <a:buSzTx/>
              <a:buFont typeface="Wingdings" charset="2"/>
              <a:buChar char=""/>
              <a:tabLst/>
              <a:defRPr/>
            </a:pPr>
            <a:r>
              <a:rPr kumimoji="0" lang="en-US" sz="2000" b="0" i="0" u="none" strike="noStrike" kern="1200" cap="none" spc="-1" normalizeH="0" baseline="0" noProof="0">
                <a:ln>
                  <a:noFill/>
                </a:ln>
                <a:solidFill>
                  <a:srgbClr val="000000"/>
                </a:solidFill>
                <a:effectLst/>
                <a:uLnTx/>
                <a:uFillTx/>
                <a:latin typeface="Arial"/>
              </a:rPr>
              <a:t> Counselling e piano concordato per la cessazione. </a:t>
            </a:r>
            <a:endParaRPr kumimoji="0" lang="it-IT" sz="2000" b="0" i="0" u="none" strike="noStrike" kern="1200" cap="none" spc="-1" normalizeH="0" baseline="0" noProof="0">
              <a:ln>
                <a:noFill/>
              </a:ln>
              <a:solidFill>
                <a:prstClr val="black"/>
              </a:solidFill>
              <a:effectLst/>
              <a:uLnTx/>
              <a:uFillTx/>
              <a:latin typeface="Arial"/>
            </a:endParaRPr>
          </a:p>
          <a:p>
            <a:pPr marL="343080" marR="0" lvl="0" indent="-342720" algn="l" defTabSz="914400" rtl="0" eaLnBrk="1" fontAlgn="auto" latinLnBrk="0" hangingPunct="1">
              <a:lnSpc>
                <a:spcPct val="100000"/>
              </a:lnSpc>
              <a:spcBef>
                <a:spcPts val="799"/>
              </a:spcBef>
              <a:spcAft>
                <a:spcPts val="0"/>
              </a:spcAft>
              <a:buClr>
                <a:srgbClr val="000000"/>
              </a:buClr>
              <a:buSzTx/>
              <a:buFont typeface="Wingdings" charset="2"/>
              <a:buChar char=""/>
              <a:tabLst/>
              <a:defRPr/>
            </a:pPr>
            <a:r>
              <a:rPr kumimoji="0" lang="en-US" sz="2000" b="0" i="0" u="none" strike="noStrike" kern="1200" cap="none" spc="-1" normalizeH="0" baseline="0" noProof="0">
                <a:ln>
                  <a:noFill/>
                </a:ln>
                <a:solidFill>
                  <a:srgbClr val="000000"/>
                </a:solidFill>
                <a:effectLst/>
                <a:uLnTx/>
                <a:uFillTx/>
                <a:latin typeface="Arial"/>
              </a:rPr>
              <a:t> Avviare il paziente a Centri antifumo per programmi dedicati e farmacoterapia (sostituti della nicotina,  bupropione e Ciampix</a:t>
            </a:r>
            <a:endParaRPr kumimoji="0" lang="it-IT" sz="2000" b="0" i="0" u="none" strike="noStrike" kern="1200" cap="none" spc="-1" normalizeH="0" baseline="0" noProof="0">
              <a:ln>
                <a:noFill/>
              </a:ln>
              <a:solidFill>
                <a:prstClr val="black"/>
              </a:solidFill>
              <a:effectLst/>
              <a:uLnTx/>
              <a:uFillTx/>
              <a:latin typeface="Arial"/>
            </a:endParaRPr>
          </a:p>
          <a:p>
            <a:pPr marL="343080" marR="0" lvl="0" indent="-342720" algn="l" defTabSz="914400" rtl="0" eaLnBrk="1" fontAlgn="auto" latinLnBrk="0" hangingPunct="1">
              <a:lnSpc>
                <a:spcPct val="100000"/>
              </a:lnSpc>
              <a:spcBef>
                <a:spcPts val="799"/>
              </a:spcBef>
              <a:spcAft>
                <a:spcPts val="0"/>
              </a:spcAft>
              <a:buClr>
                <a:srgbClr val="000000"/>
              </a:buClr>
              <a:buSzTx/>
              <a:buFont typeface="Wingdings" charset="2"/>
              <a:buChar char=""/>
              <a:tabLst/>
              <a:defRPr/>
            </a:pPr>
            <a:r>
              <a:rPr kumimoji="0" lang="en-US" sz="2000" b="0" i="0" u="none" strike="noStrike" kern="1200" cap="none" spc="-1" normalizeH="0" baseline="0" noProof="0">
                <a:ln>
                  <a:noFill/>
                </a:ln>
                <a:solidFill>
                  <a:srgbClr val="000000"/>
                </a:solidFill>
                <a:effectLst/>
                <a:uLnTx/>
                <a:uFillTx/>
                <a:latin typeface="Arial"/>
              </a:rPr>
              <a:t> Evitare il fumo ambientale al lavoro e a casa</a:t>
            </a:r>
            <a:endParaRPr kumimoji="0" lang="it-IT" sz="2000" b="0" i="0" u="none" strike="noStrike" kern="1200" cap="none" spc="-1" normalizeH="0" baseline="0" noProof="0">
              <a:ln>
                <a:noFill/>
              </a:ln>
              <a:solidFill>
                <a:prstClr val="black"/>
              </a:solidFill>
              <a:effectLst/>
              <a:uLnTx/>
              <a:uFillTx/>
              <a:latin typeface="Arial"/>
            </a:endParaRPr>
          </a:p>
        </p:txBody>
      </p:sp>
      <p:pic>
        <p:nvPicPr>
          <p:cNvPr id="2277" name="Picture 9" descr="blog-quitsmoking"/>
          <p:cNvPicPr/>
          <p:nvPr/>
        </p:nvPicPr>
        <p:blipFill>
          <a:blip r:embed="rId3"/>
          <a:stretch/>
        </p:blipFill>
        <p:spPr>
          <a:xfrm>
            <a:off x="514440" y="3760200"/>
            <a:ext cx="1142640" cy="1523520"/>
          </a:xfrm>
          <a:prstGeom prst="rect">
            <a:avLst/>
          </a:prstGeom>
          <a:ln w="9360">
            <a:noFill/>
          </a:ln>
        </p:spPr>
      </p:pic>
      <p:sp>
        <p:nvSpPr>
          <p:cNvPr id="2278" name="CustomShape 5"/>
          <p:cNvSpPr/>
          <p:nvPr/>
        </p:nvSpPr>
        <p:spPr>
          <a:xfrm>
            <a:off x="250920" y="189000"/>
            <a:ext cx="8642160" cy="1079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rPr>
              <a:t>RACCOMANDAZIONI PER SMETTERE DI FUMARE</a:t>
            </a:r>
            <a:endParaRPr kumimoji="0" lang="it-IT" sz="36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0496713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xmlns:p15="http://schemas.microsoft.com/office/powerpoint/2012/main">
      <p:transition spd="slow" advTm="5000"/>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79" name="TextShape 1"/>
          <p:cNvSpPr txBox="1"/>
          <p:nvPr/>
        </p:nvSpPr>
        <p:spPr>
          <a:xfrm>
            <a:off x="457200" y="1600200"/>
            <a:ext cx="8229240" cy="4525560"/>
          </a:xfrm>
          <a:prstGeom prst="rect">
            <a:avLst/>
          </a:prstGeom>
          <a:noFill/>
          <a:ln>
            <a:noFill/>
          </a:ln>
        </p:spPr>
        <p:txBody>
          <a:bodyPr>
            <a:noAutofit/>
          </a:bodyPr>
          <a:lstStyle/>
          <a:p>
            <a:pPr marL="343080" marR="0" lvl="0" indent="-342720" algn="just" defTabSz="914400" rtl="0" eaLnBrk="1" fontAlgn="auto" latinLnBrk="0" hangingPunct="1">
              <a:lnSpc>
                <a:spcPct val="80000"/>
              </a:lnSpc>
              <a:spcBef>
                <a:spcPts val="561"/>
              </a:spcBef>
              <a:spcAft>
                <a:spcPts val="0"/>
              </a:spcAft>
              <a:buClr>
                <a:srgbClr val="000000"/>
              </a:buClr>
              <a:buSzTx/>
              <a:buFont typeface="Symbol" charset="2"/>
              <a:buChar char=""/>
              <a:tabLst/>
              <a:defRPr/>
            </a:pPr>
            <a:r>
              <a:rPr kumimoji="0" lang="it-IT" sz="2800" b="0" i="0" u="none" strike="noStrike" kern="1200" cap="none" spc="-1" normalizeH="0" baseline="0" noProof="0">
                <a:ln>
                  <a:noFill/>
                </a:ln>
                <a:solidFill>
                  <a:srgbClr val="000000"/>
                </a:solidFill>
                <a:effectLst/>
                <a:uLnTx/>
                <a:uFillTx/>
                <a:latin typeface="Arial"/>
              </a:rPr>
              <a:t>Il declino del rischio di mortalità cardiovascolare è massimo parecchi mesi dopo la sospensione del fumo e si riduce più gradualmente negli anni successivi</a:t>
            </a:r>
          </a:p>
          <a:p>
            <a:pPr marL="343080" marR="0" lvl="0" indent="-342720" algn="just" defTabSz="914400" rtl="0" eaLnBrk="1" fontAlgn="auto" latinLnBrk="0" hangingPunct="1">
              <a:lnSpc>
                <a:spcPct val="80000"/>
              </a:lnSpc>
              <a:spcBef>
                <a:spcPts val="561"/>
              </a:spcBef>
              <a:spcAft>
                <a:spcPts val="0"/>
              </a:spcAft>
              <a:buClr>
                <a:srgbClr val="000000"/>
              </a:buClr>
              <a:buSzTx/>
              <a:buFont typeface="Symbol" charset="2"/>
              <a:buChar char=""/>
              <a:tabLst/>
              <a:defRPr/>
            </a:pPr>
            <a:r>
              <a:rPr kumimoji="0" lang="it-IT" sz="2800" b="0" i="0" u="none" strike="noStrike" kern="1200" cap="none" spc="-1" normalizeH="0" baseline="0" noProof="0">
                <a:ln>
                  <a:noFill/>
                </a:ln>
                <a:solidFill>
                  <a:srgbClr val="000000"/>
                </a:solidFill>
                <a:effectLst/>
                <a:uLnTx/>
                <a:uFillTx/>
                <a:latin typeface="Arial"/>
              </a:rPr>
              <a:t>L’entità della riduzione della mortalità totale è di circa il 36%</a:t>
            </a:r>
          </a:p>
          <a:p>
            <a:pPr marL="343080" marR="0" lvl="0" indent="-342720" algn="just" defTabSz="914400" rtl="0" eaLnBrk="1" fontAlgn="auto" latinLnBrk="0" hangingPunct="1">
              <a:lnSpc>
                <a:spcPct val="80000"/>
              </a:lnSpc>
              <a:spcBef>
                <a:spcPts val="561"/>
              </a:spcBef>
              <a:spcAft>
                <a:spcPts val="0"/>
              </a:spcAft>
              <a:buClr>
                <a:srgbClr val="000000"/>
              </a:buClr>
              <a:buSzTx/>
              <a:buFont typeface="Symbol" charset="2"/>
              <a:buChar char=""/>
              <a:tabLst/>
              <a:defRPr/>
            </a:pPr>
            <a:r>
              <a:rPr kumimoji="0" lang="it-IT" sz="2800" b="0" i="0" u="none" strike="noStrike" kern="1200" cap="none" spc="-1" normalizeH="0" baseline="0" noProof="0">
                <a:ln>
                  <a:noFill/>
                </a:ln>
                <a:solidFill>
                  <a:srgbClr val="000000"/>
                </a:solidFill>
                <a:effectLst/>
                <a:uLnTx/>
                <a:uFillTx/>
                <a:latin typeface="Arial"/>
              </a:rPr>
              <a:t>Analoga cifra per il rischio di infarto non fatale e per la morte CV</a:t>
            </a:r>
          </a:p>
          <a:p>
            <a:pPr marL="343080" marR="0" lvl="0" indent="-342720" algn="just" defTabSz="914400" rtl="0" eaLnBrk="1" fontAlgn="auto" latinLnBrk="0" hangingPunct="1">
              <a:lnSpc>
                <a:spcPct val="80000"/>
              </a:lnSpc>
              <a:spcBef>
                <a:spcPts val="561"/>
              </a:spcBef>
              <a:spcAft>
                <a:spcPts val="0"/>
              </a:spcAft>
              <a:buClr>
                <a:srgbClr val="000000"/>
              </a:buClr>
              <a:buSzTx/>
              <a:buFont typeface="Symbol" charset="2"/>
              <a:buChar char=""/>
              <a:tabLst/>
              <a:defRPr/>
            </a:pPr>
            <a:r>
              <a:rPr kumimoji="0" lang="it-IT" sz="2800" b="0" i="0" u="none" strike="noStrike" kern="1200" cap="none" spc="-1" normalizeH="0" baseline="0" noProof="0">
                <a:ln>
                  <a:noFill/>
                </a:ln>
                <a:solidFill>
                  <a:srgbClr val="000000"/>
                </a:solidFill>
                <a:effectLst/>
                <a:uLnTx/>
                <a:uFillTx/>
                <a:latin typeface="Arial"/>
              </a:rPr>
              <a:t>Queste cifre sono comparabili con i benefici ottenuti dalla terapia con aspirina, beta-bloccanti, ace-inibitori e statine</a:t>
            </a:r>
          </a:p>
          <a:p>
            <a:pPr marL="343080" marR="0" lvl="0" indent="-342720" algn="just" defTabSz="914400" rtl="0" eaLnBrk="1" fontAlgn="auto" latinLnBrk="0" hangingPunct="1">
              <a:lnSpc>
                <a:spcPct val="80000"/>
              </a:lnSpc>
              <a:spcBef>
                <a:spcPts val="561"/>
              </a:spcBef>
              <a:spcAft>
                <a:spcPts val="0"/>
              </a:spcAft>
              <a:buClr>
                <a:srgbClr val="000000"/>
              </a:buClr>
              <a:buSzTx/>
              <a:buFont typeface="Symbol" charset="2"/>
              <a:buChar char=""/>
              <a:tabLst/>
              <a:defRPr/>
            </a:pPr>
            <a:r>
              <a:rPr kumimoji="0" lang="it-IT" sz="2800" b="0" i="0" u="sng" strike="noStrike" kern="1200" cap="none" spc="-1" normalizeH="0" baseline="0" noProof="0">
                <a:ln>
                  <a:noFill/>
                </a:ln>
                <a:solidFill>
                  <a:srgbClr val="000000"/>
                </a:solidFill>
                <a:effectLst/>
                <a:uLnTx/>
                <a:uFillTx/>
                <a:latin typeface="Arial"/>
              </a:rPr>
              <a:t>cessazione del fumo</a:t>
            </a:r>
            <a:r>
              <a:rPr kumimoji="0" lang="it-IT" sz="2800" b="0" i="0" u="none" strike="noStrike" kern="1200" cap="none" spc="-1" normalizeH="0" baseline="0" noProof="0">
                <a:ln>
                  <a:noFill/>
                </a:ln>
                <a:solidFill>
                  <a:srgbClr val="000000"/>
                </a:solidFill>
                <a:effectLst/>
                <a:uLnTx/>
                <a:uFillTx/>
                <a:latin typeface="Arial"/>
              </a:rPr>
              <a:t> # </a:t>
            </a:r>
            <a:r>
              <a:rPr kumimoji="0" lang="it-IT" sz="2800" b="0" i="0" u="sng" strike="noStrike" kern="1200" cap="none" spc="-1" normalizeH="0" baseline="0" noProof="0">
                <a:ln>
                  <a:noFill/>
                </a:ln>
                <a:solidFill>
                  <a:srgbClr val="000000"/>
                </a:solidFill>
                <a:effectLst/>
                <a:uLnTx/>
                <a:uFillTx/>
                <a:latin typeface="Arial"/>
              </a:rPr>
              <a:t>riduzione del</a:t>
            </a:r>
            <a:r>
              <a:rPr kumimoji="0" lang="it-IT" sz="2800" b="0" i="0" u="none" strike="noStrike" kern="1200" cap="none" spc="-1" normalizeH="0" baseline="0" noProof="0">
                <a:ln>
                  <a:noFill/>
                </a:ln>
                <a:solidFill>
                  <a:srgbClr val="000000"/>
                </a:solidFill>
                <a:effectLst/>
                <a:uLnTx/>
                <a:uFillTx/>
                <a:latin typeface="Arial"/>
              </a:rPr>
              <a:t> fumo</a:t>
            </a:r>
          </a:p>
          <a:p>
            <a:pPr marL="0" marR="0" lvl="0" indent="0" algn="just" defTabSz="914400" rtl="0" eaLnBrk="1" fontAlgn="auto" latinLnBrk="0" hangingPunct="1">
              <a:lnSpc>
                <a:spcPct val="80000"/>
              </a:lnSpc>
              <a:spcBef>
                <a:spcPts val="561"/>
              </a:spcBef>
              <a:spcAft>
                <a:spcPts val="0"/>
              </a:spcAft>
              <a:buClrTx/>
              <a:buSzTx/>
              <a:buFontTx/>
              <a:buNone/>
              <a:tabLst/>
              <a:defRPr/>
            </a:pPr>
            <a:endParaRPr kumimoji="0" lang="it-IT" sz="2800" b="0" i="0" u="none" strike="noStrike" kern="1200" cap="none" spc="-1" normalizeH="0" baseline="0" noProof="0">
              <a:ln>
                <a:noFill/>
              </a:ln>
              <a:solidFill>
                <a:srgbClr val="000000"/>
              </a:solidFill>
              <a:effectLst/>
              <a:uLnTx/>
              <a:uFillTx/>
              <a:latin typeface="Arial"/>
            </a:endParaRPr>
          </a:p>
        </p:txBody>
      </p:sp>
      <p:sp>
        <p:nvSpPr>
          <p:cNvPr id="2280" name="CustomShape 2"/>
          <p:cNvSpPr/>
          <p:nvPr/>
        </p:nvSpPr>
        <p:spPr>
          <a:xfrm>
            <a:off x="250920" y="189000"/>
            <a:ext cx="8642160" cy="1079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rPr>
              <a:t>FUMO – EFFETTI DELLA SOSPENSIONE</a:t>
            </a:r>
            <a:endParaRPr kumimoji="0" lang="it-IT" sz="36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98367763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xmlns:p15="http://schemas.microsoft.com/office/powerpoint/2012/main">
      <p:transition spd="slow" advTm="5000"/>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81" name="CustomShape 1"/>
          <p:cNvSpPr/>
          <p:nvPr/>
        </p:nvSpPr>
        <p:spPr>
          <a:xfrm>
            <a:off x="2438280" y="2178000"/>
            <a:ext cx="6705360" cy="4038120"/>
          </a:xfrm>
          <a:prstGeom prst="rect">
            <a:avLst/>
          </a:prstGeom>
          <a:noFill/>
          <a:ln w="9360">
            <a:noFill/>
          </a:ln>
        </p:spPr>
        <p:style>
          <a:lnRef idx="0">
            <a:scrgbClr r="0" g="0" b="0"/>
          </a:lnRef>
          <a:fillRef idx="0">
            <a:scrgbClr r="0" g="0" b="0"/>
          </a:fillRef>
          <a:effectRef idx="0">
            <a:scrgbClr r="0" g="0" b="0"/>
          </a:effectRef>
          <a:fontRef idx="minor"/>
        </p:style>
      </p:sp>
      <p:sp>
        <p:nvSpPr>
          <p:cNvPr id="2282" name="CustomShape 2"/>
          <p:cNvSpPr/>
          <p:nvPr/>
        </p:nvSpPr>
        <p:spPr>
          <a:xfrm>
            <a:off x="1979640" y="1660680"/>
            <a:ext cx="6913080" cy="13399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1199"/>
              </a:spcBef>
              <a:spcAft>
                <a:spcPts val="0"/>
              </a:spcAft>
              <a:buClrTx/>
              <a:buSzTx/>
              <a:buFontTx/>
              <a:buNone/>
              <a:tabLst/>
              <a:defRPr/>
            </a:pPr>
            <a:r>
              <a:rPr kumimoji="0" lang="en-US" sz="2400" b="1" i="0" u="none" strike="noStrike" kern="1200" cap="none" spc="-1" normalizeH="0" baseline="0" noProof="0">
                <a:ln>
                  <a:noFill/>
                </a:ln>
                <a:solidFill>
                  <a:srgbClr val="000000"/>
                </a:solidFill>
                <a:effectLst/>
                <a:uLnTx/>
                <a:uFillTx/>
                <a:latin typeface="Arial"/>
              </a:rPr>
              <a:t>&lt;140/90 mm Hg</a:t>
            </a:r>
            <a:endParaRPr kumimoji="0" lang="it-IT" sz="24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1199"/>
              </a:spcBef>
              <a:spcAft>
                <a:spcPts val="0"/>
              </a:spcAft>
              <a:buClrTx/>
              <a:buSzTx/>
              <a:buFontTx/>
              <a:buNone/>
              <a:tabLst/>
              <a:defRPr/>
            </a:pPr>
            <a:r>
              <a:rPr kumimoji="0" lang="en-US" sz="2400" b="1" i="0" u="none" strike="noStrike" kern="1200" cap="none" spc="-1" normalizeH="0" baseline="0" noProof="0">
                <a:ln>
                  <a:noFill/>
                </a:ln>
                <a:solidFill>
                  <a:srgbClr val="000000"/>
                </a:solidFill>
                <a:effectLst/>
                <a:uLnTx/>
                <a:uFillTx/>
                <a:latin typeface="Arial"/>
              </a:rPr>
              <a:t>&lt;120/80 mmHg se diabetico o insufficienza renale</a:t>
            </a:r>
            <a:endParaRPr kumimoji="0" lang="it-IT" sz="2400" b="0" i="0" u="none" strike="noStrike" kern="1200" cap="none" spc="-1" normalizeH="0" baseline="0" noProof="0">
              <a:ln>
                <a:noFill/>
              </a:ln>
              <a:solidFill>
                <a:prstClr val="black"/>
              </a:solidFill>
              <a:effectLst/>
              <a:uLnTx/>
              <a:uFillTx/>
              <a:latin typeface="Arial"/>
            </a:endParaRPr>
          </a:p>
        </p:txBody>
      </p:sp>
      <p:sp>
        <p:nvSpPr>
          <p:cNvPr id="2283" name="CustomShape 3"/>
          <p:cNvSpPr/>
          <p:nvPr/>
        </p:nvSpPr>
        <p:spPr>
          <a:xfrm>
            <a:off x="250920" y="3438000"/>
            <a:ext cx="8642160" cy="17164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799"/>
              </a:spcBef>
              <a:spcAft>
                <a:spcPts val="0"/>
              </a:spcAft>
              <a:buClrTx/>
              <a:buSzTx/>
              <a:buFontTx/>
              <a:buNone/>
              <a:tabLst/>
              <a:defRPr/>
            </a:pPr>
            <a:r>
              <a:rPr kumimoji="0" lang="en-US" sz="2000" b="1" i="0" u="none" strike="noStrike" kern="1200" cap="none" spc="-1" normalizeH="0" baseline="0" noProof="0">
                <a:ln>
                  <a:noFill/>
                </a:ln>
                <a:solidFill>
                  <a:srgbClr val="C00000"/>
                </a:solidFill>
                <a:effectLst/>
                <a:uLnTx/>
                <a:uFillTx/>
                <a:latin typeface="Arial"/>
              </a:rPr>
              <a:t>120/80 mm Hg o più alta</a:t>
            </a:r>
            <a:endParaRPr kumimoji="0" lang="it-IT" sz="20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799"/>
              </a:spcBef>
              <a:spcAft>
                <a:spcPts val="0"/>
              </a:spcAft>
              <a:buClrTx/>
              <a:buSzTx/>
              <a:buFontTx/>
              <a:buNone/>
              <a:tabLst/>
              <a:defRPr/>
            </a:pPr>
            <a:r>
              <a:rPr kumimoji="0" lang="en-US" sz="2000" b="0" i="0" u="none" strike="noStrike" kern="1200" cap="none" spc="-1" normalizeH="0" baseline="0" noProof="0">
                <a:ln>
                  <a:noFill/>
                </a:ln>
                <a:solidFill>
                  <a:srgbClr val="000000"/>
                </a:solidFill>
                <a:effectLst/>
                <a:uLnTx/>
                <a:uFillTx/>
                <a:latin typeface="Arial"/>
              </a:rPr>
              <a:t>Modificare gli stili di vita e mantenerli: controllo del peso, aumento dell’attività fisica, consumo di alcool moderato, riduzione del sodio, aumento del consumo di frutta e verdure fresche e dieta a basso contentuo di grassi</a:t>
            </a:r>
            <a:endParaRPr kumimoji="0" lang="it-IT" sz="2000" b="0" i="0" u="none" strike="noStrike" kern="1200" cap="none" spc="-1" normalizeH="0" baseline="0" noProof="0">
              <a:ln>
                <a:noFill/>
              </a:ln>
              <a:solidFill>
                <a:prstClr val="black"/>
              </a:solidFill>
              <a:effectLst/>
              <a:uLnTx/>
              <a:uFillTx/>
              <a:latin typeface="Arial"/>
            </a:endParaRPr>
          </a:p>
        </p:txBody>
      </p:sp>
      <p:pic>
        <p:nvPicPr>
          <p:cNvPr id="2284" name="Picture 9" descr="blood-pressure"/>
          <p:cNvPicPr/>
          <p:nvPr/>
        </p:nvPicPr>
        <p:blipFill>
          <a:blip r:embed="rId3"/>
          <a:stretch/>
        </p:blipFill>
        <p:spPr>
          <a:xfrm>
            <a:off x="467640" y="1358280"/>
            <a:ext cx="1355400" cy="1752120"/>
          </a:xfrm>
          <a:prstGeom prst="rect">
            <a:avLst/>
          </a:prstGeom>
          <a:ln w="9360">
            <a:noFill/>
          </a:ln>
        </p:spPr>
      </p:pic>
      <p:sp>
        <p:nvSpPr>
          <p:cNvPr id="2285" name="CustomShape 4"/>
          <p:cNvSpPr/>
          <p:nvPr/>
        </p:nvSpPr>
        <p:spPr>
          <a:xfrm>
            <a:off x="250920" y="5378040"/>
            <a:ext cx="8642160" cy="11066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799"/>
              </a:spcBef>
              <a:spcAft>
                <a:spcPts val="0"/>
              </a:spcAft>
              <a:buClrTx/>
              <a:buSzTx/>
              <a:buFontTx/>
              <a:buNone/>
              <a:tabLst/>
              <a:defRPr/>
            </a:pPr>
            <a:r>
              <a:rPr kumimoji="0" lang="en-US" sz="2000" b="1" i="0" u="none" strike="noStrike" kern="1200" cap="none" spc="-1" normalizeH="0" baseline="0" noProof="0">
                <a:ln>
                  <a:noFill/>
                </a:ln>
                <a:solidFill>
                  <a:srgbClr val="C00000"/>
                </a:solidFill>
                <a:effectLst/>
                <a:uLnTx/>
                <a:uFillTx/>
                <a:latin typeface="Arial"/>
              </a:rPr>
              <a:t>140/90 mm Hg o più alta (o 130/80 mmHg o più alta per i diabetici o l’insufficienza renale)</a:t>
            </a:r>
            <a:endParaRPr kumimoji="0" lang="it-IT" sz="20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799"/>
              </a:spcBef>
              <a:spcAft>
                <a:spcPts val="0"/>
              </a:spcAft>
              <a:buClrTx/>
              <a:buSzTx/>
              <a:buFontTx/>
              <a:buNone/>
              <a:tabLst/>
              <a:defRPr/>
            </a:pPr>
            <a:r>
              <a:rPr kumimoji="0" lang="en-US" sz="2000" b="0" i="0" u="none" strike="noStrike" kern="1200" cap="none" spc="-1" normalizeH="0" baseline="0" noProof="0">
                <a:ln>
                  <a:noFill/>
                </a:ln>
                <a:solidFill>
                  <a:srgbClr val="000000"/>
                </a:solidFill>
                <a:effectLst/>
                <a:uLnTx/>
                <a:uFillTx/>
                <a:latin typeface="Arial"/>
              </a:rPr>
              <a:t>Farmaco terapia</a:t>
            </a:r>
            <a:endParaRPr kumimoji="0" lang="it-IT" sz="2000" b="0" i="0" u="none" strike="noStrike" kern="1200" cap="none" spc="-1" normalizeH="0" baseline="0" noProof="0">
              <a:ln>
                <a:noFill/>
              </a:ln>
              <a:solidFill>
                <a:prstClr val="black"/>
              </a:solidFill>
              <a:effectLst/>
              <a:uLnTx/>
              <a:uFillTx/>
              <a:latin typeface="Arial"/>
            </a:endParaRPr>
          </a:p>
        </p:txBody>
      </p:sp>
      <p:sp>
        <p:nvSpPr>
          <p:cNvPr id="2286" name="CustomShape 5"/>
          <p:cNvSpPr/>
          <p:nvPr/>
        </p:nvSpPr>
        <p:spPr>
          <a:xfrm>
            <a:off x="250920" y="189000"/>
            <a:ext cx="8642160" cy="1079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rPr>
              <a:t>PRESSIONE ARTERIOSA: RACCOMANDAZIONI</a:t>
            </a:r>
            <a:endParaRPr kumimoji="0" lang="it-IT" sz="36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269898779"/>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xmlns:p15="http://schemas.microsoft.com/office/powerpoint/2012/main">
      <p:transition spd="slow" advTm="12000"/>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287" name="Table 1"/>
          <p:cNvGraphicFramePr/>
          <p:nvPr/>
        </p:nvGraphicFramePr>
        <p:xfrm>
          <a:off x="250920" y="1707480"/>
          <a:ext cx="8664120" cy="3953160"/>
        </p:xfrm>
        <a:graphic>
          <a:graphicData uri="http://schemas.openxmlformats.org/drawingml/2006/table">
            <a:tbl>
              <a:tblPr/>
              <a:tblGrid>
                <a:gridCol w="2646360">
                  <a:extLst>
                    <a:ext uri="{9D8B030D-6E8A-4147-A177-3AD203B41FA5}">
                      <a16:colId xmlns:a16="http://schemas.microsoft.com/office/drawing/2014/main" val="20000"/>
                    </a:ext>
                  </a:extLst>
                </a:gridCol>
                <a:gridCol w="3596400">
                  <a:extLst>
                    <a:ext uri="{9D8B030D-6E8A-4147-A177-3AD203B41FA5}">
                      <a16:colId xmlns:a16="http://schemas.microsoft.com/office/drawing/2014/main" val="20001"/>
                    </a:ext>
                  </a:extLst>
                </a:gridCol>
                <a:gridCol w="2421360">
                  <a:extLst>
                    <a:ext uri="{9D8B030D-6E8A-4147-A177-3AD203B41FA5}">
                      <a16:colId xmlns:a16="http://schemas.microsoft.com/office/drawing/2014/main" val="20002"/>
                    </a:ext>
                  </a:extLst>
                </a:gridCol>
              </a:tblGrid>
              <a:tr h="649080">
                <a:tc>
                  <a:txBody>
                    <a:bodyPr/>
                    <a:lstStyle/>
                    <a:p>
                      <a:pPr algn="ctr">
                        <a:lnSpc>
                          <a:spcPct val="90000"/>
                        </a:lnSpc>
                        <a:spcBef>
                          <a:spcPts val="320"/>
                        </a:spcBef>
                      </a:pPr>
                      <a:r>
                        <a:rPr lang="en-US" sz="1600" b="1" strike="noStrike" spc="-1">
                          <a:solidFill>
                            <a:srgbClr val="FFFFFF"/>
                          </a:solidFill>
                          <a:latin typeface="Arial"/>
                        </a:rPr>
                        <a:t>MODIFICHE</a:t>
                      </a:r>
                      <a:endParaRPr lang="it-IT" sz="16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C00000">
                        <a:alpha val="70000"/>
                      </a:srgbClr>
                    </a:solidFill>
                  </a:tcPr>
                </a:tc>
                <a:tc>
                  <a:txBody>
                    <a:bodyPr/>
                    <a:lstStyle/>
                    <a:p>
                      <a:pPr algn="ctr">
                        <a:lnSpc>
                          <a:spcPct val="90000"/>
                        </a:lnSpc>
                        <a:spcBef>
                          <a:spcPts val="320"/>
                        </a:spcBef>
                      </a:pPr>
                      <a:r>
                        <a:rPr lang="en-US" sz="1600" b="1" strike="noStrike" spc="-1">
                          <a:solidFill>
                            <a:srgbClr val="FFFFFF"/>
                          </a:solidFill>
                          <a:latin typeface="Arial"/>
                        </a:rPr>
                        <a:t>RACCOMANDAZIONI</a:t>
                      </a:r>
                      <a:endParaRPr lang="it-IT" sz="16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C00000">
                        <a:alpha val="70000"/>
                      </a:srgbClr>
                    </a:solidFill>
                  </a:tcPr>
                </a:tc>
                <a:tc>
                  <a:txBody>
                    <a:bodyPr/>
                    <a:lstStyle/>
                    <a:p>
                      <a:pPr algn="ctr">
                        <a:lnSpc>
                          <a:spcPct val="90000"/>
                        </a:lnSpc>
                        <a:spcBef>
                          <a:spcPts val="320"/>
                        </a:spcBef>
                      </a:pPr>
                      <a:r>
                        <a:rPr lang="en-US" sz="1600" b="1" strike="noStrike" spc="-1">
                          <a:solidFill>
                            <a:srgbClr val="FFFFFF"/>
                          </a:solidFill>
                          <a:latin typeface="Arial"/>
                        </a:rPr>
                        <a:t>CALO DI PRESSIONE SISTOLICA STIMATO</a:t>
                      </a:r>
                      <a:endParaRPr lang="it-IT" sz="16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C00000">
                        <a:alpha val="70000"/>
                      </a:srgbClr>
                    </a:solidFill>
                  </a:tcPr>
                </a:tc>
                <a:extLst>
                  <a:ext uri="{0D108BD9-81ED-4DB2-BD59-A6C34878D82A}">
                    <a16:rowId xmlns:a16="http://schemas.microsoft.com/office/drawing/2014/main" val="10000"/>
                  </a:ext>
                </a:extLst>
              </a:tr>
              <a:tr h="634680">
                <a:tc>
                  <a:txBody>
                    <a:bodyPr/>
                    <a:lstStyle/>
                    <a:p>
                      <a:pPr>
                        <a:lnSpc>
                          <a:spcPct val="90000"/>
                        </a:lnSpc>
                        <a:spcBef>
                          <a:spcPts val="320"/>
                        </a:spcBef>
                      </a:pPr>
                      <a:r>
                        <a:rPr lang="en-US" sz="1600" b="0" strike="noStrike" spc="-1">
                          <a:solidFill>
                            <a:srgbClr val="FFFFFF"/>
                          </a:solidFill>
                          <a:latin typeface="Arial"/>
                        </a:rPr>
                        <a:t>Riduzione Peso</a:t>
                      </a:r>
                      <a:endParaRPr lang="it-IT" sz="16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C00000">
                        <a:alpha val="70000"/>
                      </a:srgbClr>
                    </a:solidFill>
                  </a:tcPr>
                </a:tc>
                <a:tc>
                  <a:txBody>
                    <a:bodyPr/>
                    <a:lstStyle/>
                    <a:p>
                      <a:pPr algn="ctr">
                        <a:lnSpc>
                          <a:spcPct val="90000"/>
                        </a:lnSpc>
                        <a:spcBef>
                          <a:spcPts val="320"/>
                        </a:spcBef>
                      </a:pPr>
                      <a:r>
                        <a:rPr lang="en-US" sz="1600" b="0" strike="noStrike" spc="-1">
                          <a:solidFill>
                            <a:srgbClr val="FFFFFF"/>
                          </a:solidFill>
                          <a:latin typeface="Arial"/>
                        </a:rPr>
                        <a:t>Mantenere peso forma</a:t>
                      </a:r>
                      <a:br/>
                      <a:r>
                        <a:rPr lang="en-US" sz="1600" b="0" strike="noStrike" spc="-1">
                          <a:solidFill>
                            <a:srgbClr val="FFFFFF"/>
                          </a:solidFill>
                          <a:latin typeface="Arial"/>
                        </a:rPr>
                        <a:t>(BMI=18.5-24.9)</a:t>
                      </a:r>
                      <a:endParaRPr lang="it-IT" sz="16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C00000">
                        <a:alpha val="70000"/>
                      </a:srgbClr>
                    </a:solidFill>
                  </a:tcPr>
                </a:tc>
                <a:tc>
                  <a:txBody>
                    <a:bodyPr/>
                    <a:lstStyle/>
                    <a:p>
                      <a:pPr algn="ctr">
                        <a:lnSpc>
                          <a:spcPct val="90000"/>
                        </a:lnSpc>
                        <a:spcBef>
                          <a:spcPts val="320"/>
                        </a:spcBef>
                      </a:pPr>
                      <a:r>
                        <a:rPr lang="en-US" sz="1600" b="0" strike="noStrike" spc="-1">
                          <a:solidFill>
                            <a:srgbClr val="FFFFFF"/>
                          </a:solidFill>
                          <a:latin typeface="Arial"/>
                        </a:rPr>
                        <a:t>5-20 mmHg ogni 10 kg di peso perso</a:t>
                      </a:r>
                      <a:endParaRPr lang="it-IT" sz="16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C00000">
                        <a:alpha val="70000"/>
                      </a:srgbClr>
                    </a:solidFill>
                  </a:tcPr>
                </a:tc>
                <a:extLst>
                  <a:ext uri="{0D108BD9-81ED-4DB2-BD59-A6C34878D82A}">
                    <a16:rowId xmlns:a16="http://schemas.microsoft.com/office/drawing/2014/main" val="10001"/>
                  </a:ext>
                </a:extLst>
              </a:tr>
              <a:tr h="632880">
                <a:tc>
                  <a:txBody>
                    <a:bodyPr/>
                    <a:lstStyle/>
                    <a:p>
                      <a:pPr>
                        <a:lnSpc>
                          <a:spcPct val="90000"/>
                        </a:lnSpc>
                        <a:spcBef>
                          <a:spcPts val="320"/>
                        </a:spcBef>
                      </a:pPr>
                      <a:r>
                        <a:rPr lang="en-US" sz="1600" b="0" strike="noStrike" spc="-1">
                          <a:solidFill>
                            <a:srgbClr val="FFFFFF"/>
                          </a:solidFill>
                          <a:latin typeface="Arial"/>
                        </a:rPr>
                        <a:t>Dieta DASH</a:t>
                      </a:r>
                      <a:endParaRPr lang="it-IT" sz="16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C00000">
                        <a:alpha val="70000"/>
                      </a:srgbClr>
                    </a:solidFill>
                  </a:tcPr>
                </a:tc>
                <a:tc>
                  <a:txBody>
                    <a:bodyPr/>
                    <a:lstStyle/>
                    <a:p>
                      <a:pPr algn="ctr">
                        <a:lnSpc>
                          <a:spcPct val="90000"/>
                        </a:lnSpc>
                        <a:spcBef>
                          <a:spcPts val="320"/>
                        </a:spcBef>
                      </a:pPr>
                      <a:r>
                        <a:rPr lang="en-US" sz="1600" b="0" strike="noStrike" spc="-1">
                          <a:solidFill>
                            <a:srgbClr val="FFFFFF"/>
                          </a:solidFill>
                          <a:latin typeface="Arial"/>
                        </a:rPr>
                        <a:t>Dieta ricca in frutta, verdura, basso contenuto di grassi</a:t>
                      </a:r>
                      <a:endParaRPr lang="it-IT" sz="16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C00000">
                        <a:alpha val="70000"/>
                      </a:srgbClr>
                    </a:solidFill>
                  </a:tcPr>
                </a:tc>
                <a:tc>
                  <a:txBody>
                    <a:bodyPr/>
                    <a:lstStyle/>
                    <a:p>
                      <a:pPr algn="ctr">
                        <a:lnSpc>
                          <a:spcPct val="90000"/>
                        </a:lnSpc>
                        <a:spcBef>
                          <a:spcPts val="320"/>
                        </a:spcBef>
                      </a:pPr>
                      <a:r>
                        <a:rPr lang="en-US" sz="1600" b="0" strike="noStrike" spc="-1">
                          <a:solidFill>
                            <a:srgbClr val="FFFFFF"/>
                          </a:solidFill>
                          <a:latin typeface="Arial"/>
                        </a:rPr>
                        <a:t>8-14 mmHg</a:t>
                      </a:r>
                      <a:endParaRPr lang="it-IT" sz="16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C00000">
                        <a:alpha val="70000"/>
                      </a:srgbClr>
                    </a:solidFill>
                  </a:tcPr>
                </a:tc>
                <a:extLst>
                  <a:ext uri="{0D108BD9-81ED-4DB2-BD59-A6C34878D82A}">
                    <a16:rowId xmlns:a16="http://schemas.microsoft.com/office/drawing/2014/main" val="10002"/>
                  </a:ext>
                </a:extLst>
              </a:tr>
              <a:tr h="634680">
                <a:tc>
                  <a:txBody>
                    <a:bodyPr/>
                    <a:lstStyle/>
                    <a:p>
                      <a:pPr>
                        <a:lnSpc>
                          <a:spcPct val="90000"/>
                        </a:lnSpc>
                        <a:spcBef>
                          <a:spcPts val="320"/>
                        </a:spcBef>
                      </a:pPr>
                      <a:r>
                        <a:rPr lang="en-US" sz="1600" b="0" strike="noStrike" spc="-1">
                          <a:solidFill>
                            <a:srgbClr val="FFFFFF"/>
                          </a:solidFill>
                          <a:latin typeface="Arial"/>
                        </a:rPr>
                        <a:t>Restrizione del Sodio</a:t>
                      </a:r>
                      <a:endParaRPr lang="it-IT" sz="16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C00000">
                        <a:alpha val="70000"/>
                      </a:srgbClr>
                    </a:solidFill>
                  </a:tcPr>
                </a:tc>
                <a:tc>
                  <a:txBody>
                    <a:bodyPr/>
                    <a:lstStyle/>
                    <a:p>
                      <a:pPr algn="ctr">
                        <a:lnSpc>
                          <a:spcPct val="90000"/>
                        </a:lnSpc>
                        <a:spcBef>
                          <a:spcPts val="320"/>
                        </a:spcBef>
                      </a:pPr>
                      <a:r>
                        <a:rPr lang="en-US" sz="1600" b="0" strike="noStrike" spc="-1">
                          <a:solidFill>
                            <a:srgbClr val="FFFFFF"/>
                          </a:solidFill>
                          <a:latin typeface="Arial"/>
                        </a:rPr>
                        <a:t>&lt;2,4 grammi di Sodio al giorno</a:t>
                      </a:r>
                      <a:endParaRPr lang="it-IT" sz="16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C00000">
                        <a:alpha val="70000"/>
                      </a:srgbClr>
                    </a:solidFill>
                  </a:tcPr>
                </a:tc>
                <a:tc>
                  <a:txBody>
                    <a:bodyPr/>
                    <a:lstStyle/>
                    <a:p>
                      <a:pPr algn="ctr">
                        <a:lnSpc>
                          <a:spcPct val="90000"/>
                        </a:lnSpc>
                        <a:spcBef>
                          <a:spcPts val="320"/>
                        </a:spcBef>
                      </a:pPr>
                      <a:r>
                        <a:rPr lang="en-US" sz="1600" b="0" strike="noStrike" spc="-1">
                          <a:solidFill>
                            <a:srgbClr val="FFFFFF"/>
                          </a:solidFill>
                          <a:latin typeface="Arial"/>
                        </a:rPr>
                        <a:t>2-8 mmHg</a:t>
                      </a:r>
                      <a:endParaRPr lang="it-IT" sz="16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C00000">
                        <a:alpha val="70000"/>
                      </a:srgbClr>
                    </a:solidFill>
                  </a:tcPr>
                </a:tc>
                <a:extLst>
                  <a:ext uri="{0D108BD9-81ED-4DB2-BD59-A6C34878D82A}">
                    <a16:rowId xmlns:a16="http://schemas.microsoft.com/office/drawing/2014/main" val="10003"/>
                  </a:ext>
                </a:extLst>
              </a:tr>
              <a:tr h="766800">
                <a:tc>
                  <a:txBody>
                    <a:bodyPr/>
                    <a:lstStyle/>
                    <a:p>
                      <a:pPr>
                        <a:lnSpc>
                          <a:spcPct val="90000"/>
                        </a:lnSpc>
                        <a:spcBef>
                          <a:spcPts val="320"/>
                        </a:spcBef>
                      </a:pPr>
                      <a:r>
                        <a:rPr lang="en-US" sz="1600" b="0" strike="noStrike" spc="-1">
                          <a:solidFill>
                            <a:srgbClr val="FFFFFF"/>
                          </a:solidFill>
                          <a:latin typeface="Arial"/>
                        </a:rPr>
                        <a:t>Attività fisica</a:t>
                      </a:r>
                      <a:endParaRPr lang="it-IT" sz="16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C00000">
                        <a:alpha val="70000"/>
                      </a:srgbClr>
                    </a:solidFill>
                  </a:tcPr>
                </a:tc>
                <a:tc>
                  <a:txBody>
                    <a:bodyPr/>
                    <a:lstStyle/>
                    <a:p>
                      <a:pPr algn="ctr">
                        <a:lnSpc>
                          <a:spcPct val="90000"/>
                        </a:lnSpc>
                        <a:spcBef>
                          <a:spcPts val="320"/>
                        </a:spcBef>
                      </a:pPr>
                      <a:r>
                        <a:rPr lang="en-US" sz="1600" b="0" strike="noStrike" spc="-1">
                          <a:solidFill>
                            <a:srgbClr val="FFFFFF"/>
                          </a:solidFill>
                          <a:latin typeface="Arial"/>
                        </a:rPr>
                        <a:t>Attività fisica aerobica per almeno 30 minuti nella maggior parte dei giorni</a:t>
                      </a:r>
                      <a:endParaRPr lang="it-IT" sz="16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C00000">
                        <a:alpha val="70000"/>
                      </a:srgbClr>
                    </a:solidFill>
                  </a:tcPr>
                </a:tc>
                <a:tc>
                  <a:txBody>
                    <a:bodyPr/>
                    <a:lstStyle/>
                    <a:p>
                      <a:pPr algn="ctr">
                        <a:lnSpc>
                          <a:spcPct val="90000"/>
                        </a:lnSpc>
                        <a:spcBef>
                          <a:spcPts val="320"/>
                        </a:spcBef>
                      </a:pPr>
                      <a:r>
                        <a:rPr lang="en-US" sz="1600" b="0" strike="noStrike" spc="-1">
                          <a:solidFill>
                            <a:srgbClr val="FFFFFF"/>
                          </a:solidFill>
                          <a:latin typeface="Arial"/>
                        </a:rPr>
                        <a:t>4-9 mmHg</a:t>
                      </a:r>
                      <a:endParaRPr lang="it-IT" sz="16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C00000">
                        <a:alpha val="70000"/>
                      </a:srgbClr>
                    </a:solidFill>
                  </a:tcPr>
                </a:tc>
                <a:extLst>
                  <a:ext uri="{0D108BD9-81ED-4DB2-BD59-A6C34878D82A}">
                    <a16:rowId xmlns:a16="http://schemas.microsoft.com/office/drawing/2014/main" val="10004"/>
                  </a:ext>
                </a:extLst>
              </a:tr>
              <a:tr h="635040">
                <a:tc>
                  <a:txBody>
                    <a:bodyPr/>
                    <a:lstStyle/>
                    <a:p>
                      <a:pPr>
                        <a:lnSpc>
                          <a:spcPct val="90000"/>
                        </a:lnSpc>
                        <a:spcBef>
                          <a:spcPts val="320"/>
                        </a:spcBef>
                      </a:pPr>
                      <a:r>
                        <a:rPr lang="en-US" sz="1600" b="0" strike="noStrike" spc="-1">
                          <a:solidFill>
                            <a:srgbClr val="FFFFFF"/>
                          </a:solidFill>
                          <a:latin typeface="Arial"/>
                        </a:rPr>
                        <a:t>Consumo Moderato di alcool</a:t>
                      </a:r>
                      <a:endParaRPr lang="it-IT" sz="16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C00000">
                        <a:alpha val="70000"/>
                      </a:srgbClr>
                    </a:solidFill>
                  </a:tcPr>
                </a:tc>
                <a:tc>
                  <a:txBody>
                    <a:bodyPr/>
                    <a:lstStyle/>
                    <a:p>
                      <a:pPr algn="ctr">
                        <a:lnSpc>
                          <a:spcPct val="90000"/>
                        </a:lnSpc>
                        <a:spcBef>
                          <a:spcPts val="320"/>
                        </a:spcBef>
                      </a:pPr>
                      <a:r>
                        <a:rPr lang="en-US" sz="1600" b="0" u="sng" strike="noStrike" spc="-1">
                          <a:solidFill>
                            <a:srgbClr val="FFFFFF"/>
                          </a:solidFill>
                          <a:uFillTx/>
                          <a:latin typeface="Arial"/>
                        </a:rPr>
                        <a:t>&lt;</a:t>
                      </a:r>
                      <a:r>
                        <a:rPr lang="en-US" sz="1600" b="0" strike="noStrike" spc="-1">
                          <a:solidFill>
                            <a:srgbClr val="FFFFFF"/>
                          </a:solidFill>
                          <a:latin typeface="Arial"/>
                        </a:rPr>
                        <a:t>2 unità/giorno per gli uomini</a:t>
                      </a:r>
                      <a:br/>
                      <a:r>
                        <a:rPr lang="en-US" sz="1600" b="0" u="sng" strike="noStrike" spc="-1">
                          <a:solidFill>
                            <a:srgbClr val="FFFFFF"/>
                          </a:solidFill>
                          <a:uFillTx/>
                          <a:latin typeface="Arial"/>
                        </a:rPr>
                        <a:t>&lt;</a:t>
                      </a:r>
                      <a:r>
                        <a:rPr lang="en-US" sz="1600" b="0" strike="noStrike" spc="-1">
                          <a:solidFill>
                            <a:srgbClr val="FFFFFF"/>
                          </a:solidFill>
                          <a:latin typeface="Arial"/>
                        </a:rPr>
                        <a:t>1 unità/giorno per le donne</a:t>
                      </a:r>
                      <a:endParaRPr lang="it-IT" sz="16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C00000">
                        <a:alpha val="70000"/>
                      </a:srgbClr>
                    </a:solidFill>
                  </a:tcPr>
                </a:tc>
                <a:tc>
                  <a:txBody>
                    <a:bodyPr/>
                    <a:lstStyle/>
                    <a:p>
                      <a:pPr algn="ctr">
                        <a:lnSpc>
                          <a:spcPct val="90000"/>
                        </a:lnSpc>
                        <a:spcBef>
                          <a:spcPts val="320"/>
                        </a:spcBef>
                      </a:pPr>
                      <a:r>
                        <a:rPr lang="en-US" sz="1600" b="0" strike="noStrike" spc="-1">
                          <a:solidFill>
                            <a:srgbClr val="FFFFFF"/>
                          </a:solidFill>
                          <a:latin typeface="Arial"/>
                        </a:rPr>
                        <a:t>2-4 mmHg</a:t>
                      </a:r>
                      <a:endParaRPr lang="it-IT" sz="16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C00000">
                        <a:alpha val="70000"/>
                      </a:srgbClr>
                    </a:solidFill>
                  </a:tcPr>
                </a:tc>
                <a:extLst>
                  <a:ext uri="{0D108BD9-81ED-4DB2-BD59-A6C34878D82A}">
                    <a16:rowId xmlns:a16="http://schemas.microsoft.com/office/drawing/2014/main" val="10005"/>
                  </a:ext>
                </a:extLst>
              </a:tr>
            </a:tbl>
          </a:graphicData>
        </a:graphic>
      </p:graphicFrame>
      <p:sp>
        <p:nvSpPr>
          <p:cNvPr id="2288" name="CustomShape 2"/>
          <p:cNvSpPr/>
          <p:nvPr/>
        </p:nvSpPr>
        <p:spPr>
          <a:xfrm>
            <a:off x="250920" y="189000"/>
            <a:ext cx="8664120" cy="1370160"/>
          </a:xfrm>
          <a:prstGeom prst="rect">
            <a:avLst/>
          </a:prstGeom>
          <a:noFill/>
          <a:ln w="9360">
            <a:noFill/>
          </a:ln>
          <a:effectLst>
            <a:outerShdw sx="1000" sy="1000" algn="ctr" rotWithShape="0">
              <a:srgbClr val="000000"/>
            </a:outerShdw>
          </a:effectLst>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 normalizeH="0" baseline="0" noProof="0">
                <a:ln>
                  <a:noFill/>
                </a:ln>
                <a:solidFill>
                  <a:srgbClr val="C00000"/>
                </a:solidFill>
                <a:effectLst/>
                <a:uLnTx/>
                <a:uFillTx/>
                <a:latin typeface="Arial"/>
              </a:rPr>
              <a:t>QUANTO INFLUISCONO I CAMBIAMENTI DEGLI STILI DI VITA SUL CONTROLLO DELLA PRESSIONE ARTERIOSA</a:t>
            </a:r>
            <a:endParaRPr kumimoji="0" lang="it-IT" sz="2800" b="0" i="0" u="none" strike="noStrike" kern="1200" cap="none" spc="-1" normalizeH="0" baseline="0" noProof="0">
              <a:ln>
                <a:noFill/>
              </a:ln>
              <a:solidFill>
                <a:prstClr val="black"/>
              </a:solidFill>
              <a:effectLst/>
              <a:uLnTx/>
              <a:uFillTx/>
              <a:latin typeface="Arial"/>
            </a:endParaRPr>
          </a:p>
        </p:txBody>
      </p:sp>
      <p:sp>
        <p:nvSpPr>
          <p:cNvPr id="2289" name="CustomShape 3"/>
          <p:cNvSpPr/>
          <p:nvPr/>
        </p:nvSpPr>
        <p:spPr>
          <a:xfrm>
            <a:off x="250920" y="5680080"/>
            <a:ext cx="4495320" cy="2728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b">
            <a:spAutoFit/>
          </a:bodyPr>
          <a:lstStyle/>
          <a:p>
            <a:pPr marL="0" marR="0" lvl="0" indent="0" algn="l" defTabSz="914400" rtl="0" eaLnBrk="1" fontAlgn="auto" latinLnBrk="0" hangingPunct="1">
              <a:lnSpc>
                <a:spcPct val="100000"/>
              </a:lnSpc>
              <a:spcBef>
                <a:spcPts val="601"/>
              </a:spcBef>
              <a:spcAft>
                <a:spcPts val="0"/>
              </a:spcAft>
              <a:buClrTx/>
              <a:buSzTx/>
              <a:buFontTx/>
              <a:buNone/>
              <a:tabLst/>
              <a:defRPr/>
            </a:pPr>
            <a:r>
              <a:rPr kumimoji="0" lang="en-US" sz="1200" b="0" i="0" u="none" strike="noStrike" kern="1200" cap="none" spc="-1" normalizeH="0" baseline="0" noProof="0">
                <a:ln>
                  <a:noFill/>
                </a:ln>
                <a:solidFill>
                  <a:srgbClr val="000000"/>
                </a:solidFill>
                <a:effectLst/>
                <a:uLnTx/>
                <a:uFillTx/>
                <a:latin typeface="Arial"/>
              </a:rPr>
              <a:t>Chobanian AV et al. </a:t>
            </a:r>
            <a:r>
              <a:rPr kumimoji="0" lang="en-US" sz="1200" b="0" i="1" u="none" strike="noStrike" kern="1200" cap="none" spc="-1" normalizeH="0" baseline="0" noProof="0">
                <a:ln>
                  <a:noFill/>
                </a:ln>
                <a:solidFill>
                  <a:srgbClr val="000000"/>
                </a:solidFill>
                <a:effectLst/>
                <a:uLnTx/>
                <a:uFillTx/>
                <a:latin typeface="Arial"/>
              </a:rPr>
              <a:t>JAMA</a:t>
            </a:r>
            <a:r>
              <a:rPr kumimoji="0" lang="en-US" sz="1200" b="0" i="0" u="none" strike="noStrike" kern="1200" cap="none" spc="-1" normalizeH="0" baseline="0" noProof="0">
                <a:ln>
                  <a:noFill/>
                </a:ln>
                <a:solidFill>
                  <a:srgbClr val="000000"/>
                </a:solidFill>
                <a:effectLst/>
                <a:uLnTx/>
                <a:uFillTx/>
                <a:latin typeface="Arial"/>
              </a:rPr>
              <a:t>. 2003;289:2560-2572</a:t>
            </a:r>
            <a:endParaRPr kumimoji="0" lang="it-IT"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820157627"/>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xmlns:p15="http://schemas.microsoft.com/office/powerpoint/2012/main">
      <p:transition spd="slow" advTm="1000"/>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90" name="CustomShape 1"/>
          <p:cNvSpPr/>
          <p:nvPr/>
        </p:nvSpPr>
        <p:spPr>
          <a:xfrm>
            <a:off x="250920" y="404640"/>
            <a:ext cx="8642160" cy="566280"/>
          </a:xfrm>
          <a:prstGeom prst="rect">
            <a:avLst/>
          </a:prstGeom>
          <a:noFill/>
          <a:ln>
            <a:noFill/>
          </a:ln>
        </p:spPr>
        <p:style>
          <a:lnRef idx="0">
            <a:scrgbClr r="0" g="0" b="0"/>
          </a:lnRef>
          <a:fillRef idx="0">
            <a:scrgbClr r="0" g="0" b="0"/>
          </a:fillRef>
          <a:effectRef idx="0">
            <a:scrgbClr r="0" g="0" b="0"/>
          </a:effectRef>
          <a:fontRef idx="minor"/>
        </p:style>
        <p:txBody>
          <a:bodyPr lIns="0" tIns="17280" rIns="0" bIns="0">
            <a:spAutoFit/>
          </a:bodyPr>
          <a:lstStyle/>
          <a:p>
            <a:pPr marL="12600" marR="0" lvl="0" indent="0" algn="l" defTabSz="914400" rtl="0" eaLnBrk="1" fontAlgn="auto" latinLnBrk="0" hangingPunct="1">
              <a:lnSpc>
                <a:spcPct val="100000"/>
              </a:lnSpc>
              <a:spcBef>
                <a:spcPts val="136"/>
              </a:spcBef>
              <a:spcAft>
                <a:spcPts val="0"/>
              </a:spcAft>
              <a:buClrTx/>
              <a:buSzTx/>
              <a:buFontTx/>
              <a:buNone/>
              <a:tabLst/>
              <a:defRPr/>
            </a:pPr>
            <a:r>
              <a:rPr kumimoji="0" lang="it-IT" sz="3600" b="1" i="0" u="none" strike="noStrike" kern="1200" cap="none" spc="32" normalizeH="0" baseline="0" noProof="0">
                <a:ln>
                  <a:noFill/>
                </a:ln>
                <a:solidFill>
                  <a:srgbClr val="C00000"/>
                </a:solidFill>
                <a:effectLst/>
                <a:uLnTx/>
                <a:uFillTx/>
                <a:latin typeface="Arial"/>
              </a:rPr>
              <a:t>COLESTEROLO </a:t>
            </a:r>
            <a:r>
              <a:rPr kumimoji="0" lang="it-IT" sz="3600" b="1" i="0" u="none" strike="noStrike" kern="1200" cap="none" spc="52" normalizeH="0" baseline="0" noProof="0">
                <a:ln>
                  <a:noFill/>
                </a:ln>
                <a:solidFill>
                  <a:srgbClr val="C00000"/>
                </a:solidFill>
                <a:effectLst/>
                <a:uLnTx/>
                <a:uFillTx/>
                <a:latin typeface="Arial"/>
              </a:rPr>
              <a:t>LDL </a:t>
            </a:r>
            <a:r>
              <a:rPr kumimoji="0" lang="it-IT" sz="3600" b="1" i="0" u="none" strike="noStrike" kern="1200" cap="none" spc="24" normalizeH="0" baseline="0" noProof="0">
                <a:ln>
                  <a:noFill/>
                </a:ln>
                <a:solidFill>
                  <a:srgbClr val="C00000"/>
                </a:solidFill>
                <a:effectLst/>
                <a:uLnTx/>
                <a:uFillTx/>
                <a:latin typeface="Arial"/>
              </a:rPr>
              <a:t>detto</a:t>
            </a:r>
            <a:r>
              <a:rPr kumimoji="0" lang="it-IT" sz="3600" b="1" i="0" u="none" strike="noStrike" kern="1200" cap="none" spc="-1" normalizeH="0" baseline="0" noProof="0">
                <a:ln>
                  <a:noFill/>
                </a:ln>
                <a:solidFill>
                  <a:srgbClr val="C00000"/>
                </a:solidFill>
                <a:effectLst/>
                <a:uLnTx/>
                <a:uFillTx/>
                <a:latin typeface="Arial"/>
              </a:rPr>
              <a:t> </a:t>
            </a:r>
            <a:r>
              <a:rPr kumimoji="0" lang="it-IT" sz="3600" b="1" i="0" u="none" strike="noStrike" kern="1200" cap="none" spc="9" normalizeH="0" baseline="0" noProof="0">
                <a:ln>
                  <a:noFill/>
                </a:ln>
                <a:solidFill>
                  <a:srgbClr val="C00000"/>
                </a:solidFill>
                <a:effectLst/>
                <a:uLnTx/>
                <a:uFillTx/>
                <a:latin typeface="Arial"/>
              </a:rPr>
              <a:t>«CATTIVO»</a:t>
            </a:r>
            <a:endParaRPr kumimoji="0" lang="it-IT" sz="3600" b="0" i="0" u="none" strike="noStrike" kern="1200" cap="none" spc="-1" normalizeH="0" baseline="0" noProof="0">
              <a:ln>
                <a:noFill/>
              </a:ln>
              <a:solidFill>
                <a:prstClr val="black"/>
              </a:solidFill>
              <a:effectLst/>
              <a:uLnTx/>
              <a:uFillTx/>
              <a:latin typeface="Arial"/>
            </a:endParaRPr>
          </a:p>
        </p:txBody>
      </p:sp>
      <p:sp>
        <p:nvSpPr>
          <p:cNvPr id="2291" name="CustomShape 2"/>
          <p:cNvSpPr/>
          <p:nvPr/>
        </p:nvSpPr>
        <p:spPr>
          <a:xfrm>
            <a:off x="308160" y="5738400"/>
            <a:ext cx="8527320" cy="892080"/>
          </a:xfrm>
          <a:prstGeom prst="rect">
            <a:avLst/>
          </a:prstGeom>
          <a:noFill/>
          <a:ln>
            <a:noFill/>
          </a:ln>
        </p:spPr>
        <p:style>
          <a:lnRef idx="0">
            <a:scrgbClr r="0" g="0" b="0"/>
          </a:lnRef>
          <a:fillRef idx="0">
            <a:scrgbClr r="0" g="0" b="0"/>
          </a:fillRef>
          <a:effectRef idx="0">
            <a:scrgbClr r="0" g="0" b="0"/>
          </a:effectRef>
          <a:fontRef idx="minor"/>
        </p:style>
        <p:txBody>
          <a:bodyPr lIns="0" tIns="14040" rIns="0" bIns="0">
            <a:spAutoFit/>
          </a:bodyPr>
          <a:lstStyle/>
          <a:p>
            <a:pPr marL="12600" marR="0" lvl="0" indent="0" algn="ctr" defTabSz="914400" rtl="0" eaLnBrk="1" fontAlgn="auto" latinLnBrk="0" hangingPunct="1">
              <a:lnSpc>
                <a:spcPct val="100000"/>
              </a:lnSpc>
              <a:spcBef>
                <a:spcPts val="111"/>
              </a:spcBef>
              <a:spcAft>
                <a:spcPts val="0"/>
              </a:spcAft>
              <a:buClrTx/>
              <a:buSzTx/>
              <a:buFontTx/>
              <a:buNone/>
              <a:tabLst/>
              <a:defRPr/>
            </a:pPr>
            <a:r>
              <a:rPr kumimoji="0" lang="it-IT" sz="2400" b="1" i="0" u="none" strike="noStrike" kern="1200" cap="none" spc="-1" normalizeH="0" baseline="0" noProof="0">
                <a:ln>
                  <a:noFill/>
                </a:ln>
                <a:solidFill>
                  <a:srgbClr val="C00000"/>
                </a:solidFill>
                <a:effectLst/>
                <a:uLnTx/>
                <a:uFillTx/>
                <a:latin typeface="Arial"/>
              </a:rPr>
              <a:t>OBIETTIVI DELLA RIDUZIONE DEL COLESTEROLO</a:t>
            </a:r>
            <a:endParaRPr kumimoji="0" lang="it-IT" sz="2400" b="0" i="0" u="none" strike="noStrike" kern="1200" cap="none" spc="-1" normalizeH="0" baseline="0" noProof="0">
              <a:ln>
                <a:noFill/>
              </a:ln>
              <a:solidFill>
                <a:prstClr val="black"/>
              </a:solidFill>
              <a:effectLst/>
              <a:uLnTx/>
              <a:uFillTx/>
              <a:latin typeface="Arial"/>
            </a:endParaRPr>
          </a:p>
          <a:p>
            <a:pPr marL="12600" marR="0" lvl="0" indent="0" algn="ctr" defTabSz="914400" rtl="0" eaLnBrk="1" fontAlgn="auto" latinLnBrk="0" hangingPunct="1">
              <a:lnSpc>
                <a:spcPct val="90000"/>
              </a:lnSpc>
              <a:spcBef>
                <a:spcPts val="1440"/>
              </a:spcBef>
              <a:spcAft>
                <a:spcPts val="0"/>
              </a:spcAft>
              <a:buClrTx/>
              <a:buSzTx/>
              <a:buFontTx/>
              <a:buNone/>
              <a:tabLst/>
              <a:defRPr/>
            </a:pPr>
            <a:r>
              <a:rPr kumimoji="0" lang="en-US" sz="2400" b="1" i="0" u="none" strike="noStrike" kern="1200" cap="none" spc="-1" normalizeH="0" baseline="0" noProof="0">
                <a:ln>
                  <a:noFill/>
                </a:ln>
                <a:solidFill>
                  <a:srgbClr val="000000"/>
                </a:solidFill>
                <a:effectLst/>
                <a:uLnTx/>
                <a:uFillTx/>
                <a:latin typeface="Arial"/>
              </a:rPr>
              <a:t>LDL-C inferiore a 55 mg/dL</a:t>
            </a:r>
            <a:endParaRPr kumimoji="0" lang="it-IT" sz="2400" b="0" i="0" u="none" strike="noStrike" kern="1200" cap="none" spc="-1" normalizeH="0" baseline="0" noProof="0">
              <a:ln>
                <a:noFill/>
              </a:ln>
              <a:solidFill>
                <a:prstClr val="black"/>
              </a:solidFill>
              <a:effectLst/>
              <a:uLnTx/>
              <a:uFillTx/>
              <a:latin typeface="Arial"/>
            </a:endParaRPr>
          </a:p>
        </p:txBody>
      </p:sp>
      <p:sp>
        <p:nvSpPr>
          <p:cNvPr id="2292" name="CustomShape 3"/>
          <p:cNvSpPr/>
          <p:nvPr/>
        </p:nvSpPr>
        <p:spPr>
          <a:xfrm>
            <a:off x="1763640" y="1104120"/>
            <a:ext cx="5338440" cy="4649400"/>
          </a:xfrm>
          <a:prstGeom prst="rect">
            <a:avLst/>
          </a:prstGeom>
          <a:blipFill rotWithShape="0">
            <a:blip r:embed="rId2"/>
            <a:stretch>
              <a:fillRect/>
            </a:stretch>
          </a:blip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265376515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xmlns:p15="http://schemas.microsoft.com/office/powerpoint/2012/main">
      <p:transition spd="slow" advTm="3000"/>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93" name="CustomShape 1"/>
          <p:cNvSpPr/>
          <p:nvPr/>
        </p:nvSpPr>
        <p:spPr>
          <a:xfrm>
            <a:off x="250920" y="189000"/>
            <a:ext cx="8664120" cy="1187640"/>
          </a:xfrm>
          <a:prstGeom prst="rect">
            <a:avLst/>
          </a:prstGeom>
          <a:noFill/>
          <a:ln w="9360">
            <a:noFill/>
          </a:ln>
          <a:effectLst>
            <a:outerShdw sx="1000" sy="1000" algn="ctr" rotWithShape="0">
              <a:srgbClr val="000000"/>
            </a:outerShdw>
          </a:effectLst>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 normalizeH="0" baseline="0" noProof="0">
                <a:ln>
                  <a:noFill/>
                </a:ln>
                <a:solidFill>
                  <a:srgbClr val="C00000"/>
                </a:solidFill>
                <a:effectLst/>
                <a:uLnTx/>
                <a:uFillTx/>
                <a:latin typeface="Arial"/>
              </a:rPr>
              <a:t>RACCOMANDAZIONI PER IL COLESTEROLO</a:t>
            </a:r>
            <a:endParaRPr kumimoji="0" lang="it-IT" sz="3600" b="0" i="0" u="none" strike="noStrike" kern="1200" cap="none" spc="-1" normalizeH="0" baseline="0" noProof="0">
              <a:ln>
                <a:noFill/>
              </a:ln>
              <a:solidFill>
                <a:prstClr val="black"/>
              </a:solidFill>
              <a:effectLst/>
              <a:uLnTx/>
              <a:uFillTx/>
              <a:latin typeface="Arial"/>
            </a:endParaRPr>
          </a:p>
        </p:txBody>
      </p:sp>
      <p:sp>
        <p:nvSpPr>
          <p:cNvPr id="2294" name="CustomShape 2"/>
          <p:cNvSpPr/>
          <p:nvPr/>
        </p:nvSpPr>
        <p:spPr>
          <a:xfrm>
            <a:off x="250920" y="1556640"/>
            <a:ext cx="8642160" cy="43200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l" defTabSz="914400" rtl="0" eaLnBrk="1" fontAlgn="auto" latinLnBrk="0" hangingPunct="1">
              <a:lnSpc>
                <a:spcPct val="25000"/>
              </a:lnSpc>
              <a:spcBef>
                <a:spcPts val="479"/>
              </a:spcBef>
              <a:spcAft>
                <a:spcPts val="0"/>
              </a:spcAft>
              <a:buClrTx/>
              <a:buSzTx/>
              <a:buFontTx/>
              <a:buNone/>
              <a:tabLst/>
              <a:defRPr/>
            </a:pPr>
            <a:endParaRPr kumimoji="0" lang="it-IT" sz="1800" b="0" i="0" u="none" strike="noStrike" kern="1200" cap="none" spc="-1" normalizeH="0" baseline="0" noProof="0">
              <a:ln>
                <a:noFill/>
              </a:ln>
              <a:solidFill>
                <a:prstClr val="black"/>
              </a:solidFill>
              <a:effectLst/>
              <a:uLnTx/>
              <a:uFillTx/>
              <a:latin typeface="Arial"/>
            </a:endParaRPr>
          </a:p>
          <a:p>
            <a:pPr marL="343080" marR="0" lvl="0" indent="-342720" algn="l" defTabSz="914400" rtl="0" eaLnBrk="1" fontAlgn="auto" latinLnBrk="0" hangingPunct="1">
              <a:lnSpc>
                <a:spcPct val="90000"/>
              </a:lnSpc>
              <a:spcBef>
                <a:spcPts val="479"/>
              </a:spcBef>
              <a:spcAft>
                <a:spcPts val="0"/>
              </a:spcAft>
              <a:buClr>
                <a:srgbClr val="000000"/>
              </a:buClr>
              <a:buSzTx/>
              <a:buFont typeface="Wingdings" charset="2"/>
              <a:buChar char=""/>
              <a:tabLst/>
              <a:defRPr/>
            </a:pPr>
            <a:r>
              <a:rPr kumimoji="0" lang="en-US" sz="2400" b="0" i="0" u="none" strike="noStrike" kern="1200" cap="none" spc="-1" normalizeH="0" baseline="0" noProof="0">
                <a:ln>
                  <a:noFill/>
                </a:ln>
                <a:solidFill>
                  <a:srgbClr val="000000"/>
                </a:solidFill>
                <a:effectLst/>
                <a:uLnTx/>
                <a:uFillTx/>
                <a:latin typeface="Arial"/>
              </a:rPr>
              <a:t>Dieta (&lt;7% del totale delle calorie costituito da grassi saturi e &lt;200 mg/d colesterolo)</a:t>
            </a:r>
            <a:endParaRPr kumimoji="0" lang="it-IT" sz="24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90000"/>
              </a:lnSpc>
              <a:spcBef>
                <a:spcPts val="479"/>
              </a:spcBef>
              <a:spcAft>
                <a:spcPts val="0"/>
              </a:spcAft>
              <a:buClrTx/>
              <a:buSzTx/>
              <a:buFontTx/>
              <a:buNone/>
              <a:tabLst/>
              <a:defRPr/>
            </a:pPr>
            <a:endParaRPr kumimoji="0" lang="it-IT" sz="2400" b="0" i="0" u="none" strike="noStrike" kern="1200" cap="none" spc="-1" normalizeH="0" baseline="0" noProof="0">
              <a:ln>
                <a:noFill/>
              </a:ln>
              <a:solidFill>
                <a:prstClr val="black"/>
              </a:solidFill>
              <a:effectLst/>
              <a:uLnTx/>
              <a:uFillTx/>
              <a:latin typeface="Arial"/>
            </a:endParaRPr>
          </a:p>
          <a:p>
            <a:pPr marL="343080" marR="0" lvl="0" indent="-342720" algn="l" defTabSz="914400" rtl="0" eaLnBrk="1" fontAlgn="auto" latinLnBrk="0" hangingPunct="1">
              <a:lnSpc>
                <a:spcPct val="90000"/>
              </a:lnSpc>
              <a:spcBef>
                <a:spcPts val="479"/>
              </a:spcBef>
              <a:spcAft>
                <a:spcPts val="0"/>
              </a:spcAft>
              <a:buClr>
                <a:srgbClr val="000000"/>
              </a:buClr>
              <a:buSzTx/>
              <a:buFont typeface="Wingdings" charset="2"/>
              <a:buChar char=""/>
              <a:tabLst/>
              <a:defRPr/>
            </a:pPr>
            <a:r>
              <a:rPr kumimoji="0" lang="en-US" sz="2400" b="0" i="0" u="none" strike="noStrike" kern="1200" cap="none" spc="-1" normalizeH="0" baseline="0" noProof="0">
                <a:ln>
                  <a:noFill/>
                </a:ln>
                <a:solidFill>
                  <a:srgbClr val="000000"/>
                </a:solidFill>
                <a:effectLst/>
                <a:uLnTx/>
                <a:uFillTx/>
                <a:latin typeface="Arial"/>
              </a:rPr>
              <a:t>Dieta con grassi polinsaturi (2 gm/giorno) e fibre (&gt;10 mg/day) riducono ulteriormente il LDL-C</a:t>
            </a:r>
            <a:endParaRPr kumimoji="0" lang="it-IT" sz="24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90000"/>
              </a:lnSpc>
              <a:spcBef>
                <a:spcPts val="479"/>
              </a:spcBef>
              <a:spcAft>
                <a:spcPts val="0"/>
              </a:spcAft>
              <a:buClrTx/>
              <a:buSzTx/>
              <a:buFontTx/>
              <a:buNone/>
              <a:tabLst/>
              <a:defRPr/>
            </a:pPr>
            <a:endParaRPr kumimoji="0" lang="it-IT" sz="2400" b="0" i="0" u="none" strike="noStrike" kern="1200" cap="none" spc="-1" normalizeH="0" baseline="0" noProof="0">
              <a:ln>
                <a:noFill/>
              </a:ln>
              <a:solidFill>
                <a:prstClr val="black"/>
              </a:solidFill>
              <a:effectLst/>
              <a:uLnTx/>
              <a:uFillTx/>
              <a:latin typeface="Arial"/>
            </a:endParaRPr>
          </a:p>
          <a:p>
            <a:pPr marL="343080" marR="0" lvl="0" indent="-342720" algn="l" defTabSz="914400" rtl="0" eaLnBrk="1" fontAlgn="auto" latinLnBrk="0" hangingPunct="1">
              <a:lnSpc>
                <a:spcPct val="90000"/>
              </a:lnSpc>
              <a:spcBef>
                <a:spcPts val="479"/>
              </a:spcBef>
              <a:spcAft>
                <a:spcPts val="0"/>
              </a:spcAft>
              <a:buClr>
                <a:srgbClr val="000000"/>
              </a:buClr>
              <a:buSzTx/>
              <a:buFont typeface="Wingdings" charset="2"/>
              <a:buChar char=""/>
              <a:tabLst/>
              <a:defRPr/>
            </a:pPr>
            <a:r>
              <a:rPr kumimoji="0" lang="en-US" sz="2400" b="0" i="0" u="none" strike="noStrike" kern="1200" cap="none" spc="-1" normalizeH="0" baseline="0" noProof="0">
                <a:ln>
                  <a:noFill/>
                </a:ln>
                <a:solidFill>
                  <a:srgbClr val="000000"/>
                </a:solidFill>
                <a:effectLst/>
                <a:uLnTx/>
                <a:uFillTx/>
                <a:latin typeface="Arial"/>
              </a:rPr>
              <a:t>Promuovere l’attività fisica quotidiana e la perdita di peso</a:t>
            </a:r>
            <a:endParaRPr kumimoji="0" lang="it-IT" sz="24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90000"/>
              </a:lnSpc>
              <a:spcBef>
                <a:spcPts val="479"/>
              </a:spcBef>
              <a:spcAft>
                <a:spcPts val="0"/>
              </a:spcAft>
              <a:buClrTx/>
              <a:buSzTx/>
              <a:buFontTx/>
              <a:buNone/>
              <a:tabLst/>
              <a:defRPr/>
            </a:pPr>
            <a:endParaRPr kumimoji="0" lang="it-IT" sz="2400" b="0" i="0" u="none" strike="noStrike" kern="1200" cap="none" spc="-1" normalizeH="0" baseline="0" noProof="0">
              <a:ln>
                <a:noFill/>
              </a:ln>
              <a:solidFill>
                <a:prstClr val="black"/>
              </a:solidFill>
              <a:effectLst/>
              <a:uLnTx/>
              <a:uFillTx/>
              <a:latin typeface="Arial"/>
            </a:endParaRPr>
          </a:p>
          <a:p>
            <a:pPr marL="343080" marR="0" lvl="0" indent="-342720" algn="l" defTabSz="914400" rtl="0" eaLnBrk="1" fontAlgn="auto" latinLnBrk="0" hangingPunct="1">
              <a:lnSpc>
                <a:spcPct val="90000"/>
              </a:lnSpc>
              <a:spcBef>
                <a:spcPts val="479"/>
              </a:spcBef>
              <a:spcAft>
                <a:spcPts val="0"/>
              </a:spcAft>
              <a:buClr>
                <a:srgbClr val="000000"/>
              </a:buClr>
              <a:buSzTx/>
              <a:buFont typeface="Wingdings" charset="2"/>
              <a:buChar char=""/>
              <a:tabLst/>
              <a:defRPr/>
            </a:pPr>
            <a:r>
              <a:rPr kumimoji="0" lang="en-US" sz="2400" b="0" i="0" u="none" strike="noStrike" kern="1200" cap="none" spc="-1" normalizeH="0" baseline="0" noProof="0">
                <a:ln>
                  <a:noFill/>
                </a:ln>
                <a:solidFill>
                  <a:srgbClr val="000000"/>
                </a:solidFill>
                <a:effectLst/>
                <a:uLnTx/>
                <a:uFillTx/>
                <a:latin typeface="Arial"/>
              </a:rPr>
              <a:t>Incoraggiare il consumo di acdi grassi omega-3 del pesce o 1 g/giorno di omega-3 in capsule</a:t>
            </a:r>
            <a:endParaRPr kumimoji="0" lang="it-IT" sz="24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946514394"/>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xmlns:p15="http://schemas.microsoft.com/office/powerpoint/2012/main">
      <p:transition spd="slow" advTm="6000"/>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4" name="TextShape 1"/>
          <p:cNvSpPr txBox="1"/>
          <p:nvPr/>
        </p:nvSpPr>
        <p:spPr>
          <a:xfrm>
            <a:off x="250920" y="189000"/>
            <a:ext cx="8642160" cy="1096560"/>
          </a:xfrm>
          <a:prstGeom prst="rect">
            <a:avLst/>
          </a:prstGeom>
          <a:noFill/>
          <a:ln w="9360">
            <a:noFill/>
          </a:ln>
        </p:spPr>
        <p:txBody>
          <a:bodyPr lIns="85320" tIns="42840" rIns="85320" bIns="42840">
            <a:noAutofit/>
          </a:bodyPr>
          <a:lstStyle/>
          <a:p>
            <a:pPr marL="0" marR="0" lvl="0" indent="0" algn="ctr" defTabSz="914400" rtl="0" eaLnBrk="1" fontAlgn="auto" latinLnBrk="0" hangingPunct="1">
              <a:lnSpc>
                <a:spcPct val="100000"/>
              </a:lnSpc>
              <a:spcBef>
                <a:spcPts val="0"/>
              </a:spcBef>
              <a:spcAft>
                <a:spcPts val="1080"/>
              </a:spcAft>
              <a:buClrTx/>
              <a:buSzTx/>
              <a:buFontTx/>
              <a:buNone/>
              <a:tabLst/>
              <a:defRPr/>
            </a:pPr>
            <a:r>
              <a:rPr kumimoji="0" lang="en-US" sz="3600" b="1" i="0" u="none" strike="noStrike" kern="1200" cap="none" spc="-1" normalizeH="0" baseline="0" noProof="0">
                <a:ln>
                  <a:noFill/>
                </a:ln>
                <a:solidFill>
                  <a:srgbClr val="C00000"/>
                </a:solidFill>
                <a:effectLst/>
                <a:uLnTx/>
                <a:uFillTx/>
                <a:latin typeface="Arial"/>
              </a:rPr>
              <a:t>CLASSIFICAZIONE DEI FATTORI DI RISCHIO CARDIOVASCOLARE</a:t>
            </a:r>
            <a:endParaRPr kumimoji="0" lang="it-IT" sz="3600" b="0" i="0" u="none" strike="noStrike" kern="1200" cap="none" spc="-1" normalizeH="0" baseline="0" noProof="0">
              <a:ln>
                <a:noFill/>
              </a:ln>
              <a:solidFill>
                <a:srgbClr val="000000"/>
              </a:solidFill>
              <a:effectLst/>
              <a:uLnTx/>
              <a:uFillTx/>
              <a:latin typeface="Arial"/>
            </a:endParaRPr>
          </a:p>
        </p:txBody>
      </p:sp>
      <p:sp>
        <p:nvSpPr>
          <p:cNvPr id="555" name="TextShape 2"/>
          <p:cNvSpPr txBox="1"/>
          <p:nvPr/>
        </p:nvSpPr>
        <p:spPr>
          <a:xfrm>
            <a:off x="0" y="1746360"/>
            <a:ext cx="9002520" cy="5111280"/>
          </a:xfrm>
          <a:prstGeom prst="rect">
            <a:avLst/>
          </a:prstGeom>
          <a:noFill/>
          <a:ln>
            <a:noFill/>
          </a:ln>
        </p:spPr>
        <p:txBody>
          <a:bodyPr lIns="85320" tIns="42840" rIns="85320" bIns="42840">
            <a:noAutofit/>
          </a:bodyPr>
          <a:lstStyle/>
          <a:p>
            <a:pPr marL="387360" marR="0" lvl="0" indent="-387000" algn="l" defTabSz="914400" rtl="0" eaLnBrk="1" fontAlgn="auto" latinLnBrk="0" hangingPunct="1">
              <a:lnSpc>
                <a:spcPct val="100000"/>
              </a:lnSpc>
              <a:spcBef>
                <a:spcPts val="439"/>
              </a:spcBef>
              <a:spcAft>
                <a:spcPts val="0"/>
              </a:spcAft>
              <a:buClrTx/>
              <a:buSzTx/>
              <a:buFontTx/>
              <a:buNone/>
              <a:tabLst/>
              <a:defRPr/>
            </a:pPr>
            <a:r>
              <a:rPr kumimoji="0" lang="en-US" sz="2200" b="1" i="0" u="none" strike="noStrike" kern="1200" cap="none" spc="-1" normalizeH="0" baseline="0" noProof="0">
                <a:ln>
                  <a:noFill/>
                </a:ln>
                <a:solidFill>
                  <a:srgbClr val="000000"/>
                </a:solidFill>
                <a:effectLst/>
                <a:uLnTx/>
                <a:uFillTx/>
                <a:latin typeface="Arial"/>
              </a:rPr>
              <a:t>       </a:t>
            </a:r>
            <a:endParaRPr kumimoji="0" lang="it-IT" sz="2200" b="0" i="0" u="none" strike="noStrike" kern="1200" cap="none" spc="-1" normalizeH="0" baseline="0" noProof="0">
              <a:ln>
                <a:noFill/>
              </a:ln>
              <a:solidFill>
                <a:srgbClr val="000000"/>
              </a:solidFill>
              <a:effectLst/>
              <a:uLnTx/>
              <a:uFillTx/>
              <a:latin typeface="Arial"/>
            </a:endParaRPr>
          </a:p>
        </p:txBody>
      </p:sp>
      <p:sp>
        <p:nvSpPr>
          <p:cNvPr id="556" name="CustomShape 3"/>
          <p:cNvSpPr/>
          <p:nvPr/>
        </p:nvSpPr>
        <p:spPr>
          <a:xfrm>
            <a:off x="65160" y="5715000"/>
            <a:ext cx="2754000" cy="456840"/>
          </a:xfrm>
          <a:prstGeom prst="rect">
            <a:avLst/>
          </a:prstGeom>
          <a:noFill/>
          <a:ln w="9360">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34908315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95" name="Line 1"/>
          <p:cNvSpPr/>
          <p:nvPr/>
        </p:nvSpPr>
        <p:spPr>
          <a:xfrm>
            <a:off x="325080" y="884160"/>
            <a:ext cx="0" cy="401400"/>
          </a:xfrm>
          <a:prstGeom prst="line">
            <a:avLst/>
          </a:prstGeom>
          <a:ln w="28440">
            <a:noFill/>
          </a:ln>
        </p:spPr>
        <p:style>
          <a:lnRef idx="0">
            <a:scrgbClr r="0" g="0" b="0"/>
          </a:lnRef>
          <a:fillRef idx="0">
            <a:scrgbClr r="0" g="0" b="0"/>
          </a:fillRef>
          <a:effectRef idx="0">
            <a:scrgbClr r="0" g="0" b="0"/>
          </a:effectRef>
          <a:fontRef idx="minor"/>
        </p:style>
      </p:sp>
      <p:sp>
        <p:nvSpPr>
          <p:cNvPr id="2296" name="Line 2"/>
          <p:cNvSpPr/>
          <p:nvPr/>
        </p:nvSpPr>
        <p:spPr>
          <a:xfrm>
            <a:off x="8883360" y="884160"/>
            <a:ext cx="0" cy="401400"/>
          </a:xfrm>
          <a:prstGeom prst="line">
            <a:avLst/>
          </a:prstGeom>
          <a:ln w="28440">
            <a:noFill/>
          </a:ln>
        </p:spPr>
        <p:style>
          <a:lnRef idx="0">
            <a:scrgbClr r="0" g="0" b="0"/>
          </a:lnRef>
          <a:fillRef idx="0">
            <a:scrgbClr r="0" g="0" b="0"/>
          </a:fillRef>
          <a:effectRef idx="0">
            <a:scrgbClr r="0" g="0" b="0"/>
          </a:effectRef>
          <a:fontRef idx="minor"/>
        </p:style>
      </p:sp>
      <p:sp>
        <p:nvSpPr>
          <p:cNvPr id="2297" name="Line 3"/>
          <p:cNvSpPr/>
          <p:nvPr/>
        </p:nvSpPr>
        <p:spPr>
          <a:xfrm>
            <a:off x="325080" y="1285560"/>
            <a:ext cx="0" cy="400320"/>
          </a:xfrm>
          <a:prstGeom prst="line">
            <a:avLst/>
          </a:prstGeom>
          <a:ln w="28440">
            <a:noFill/>
          </a:ln>
        </p:spPr>
        <p:style>
          <a:lnRef idx="0">
            <a:scrgbClr r="0" g="0" b="0"/>
          </a:lnRef>
          <a:fillRef idx="0">
            <a:scrgbClr r="0" g="0" b="0"/>
          </a:fillRef>
          <a:effectRef idx="0">
            <a:scrgbClr r="0" g="0" b="0"/>
          </a:effectRef>
          <a:fontRef idx="minor"/>
        </p:style>
      </p:sp>
      <p:sp>
        <p:nvSpPr>
          <p:cNvPr id="2298" name="Line 4"/>
          <p:cNvSpPr/>
          <p:nvPr/>
        </p:nvSpPr>
        <p:spPr>
          <a:xfrm>
            <a:off x="8883360" y="1285560"/>
            <a:ext cx="0" cy="400320"/>
          </a:xfrm>
          <a:prstGeom prst="line">
            <a:avLst/>
          </a:prstGeom>
          <a:ln w="28440">
            <a:noFill/>
          </a:ln>
        </p:spPr>
        <p:style>
          <a:lnRef idx="0">
            <a:scrgbClr r="0" g="0" b="0"/>
          </a:lnRef>
          <a:fillRef idx="0">
            <a:scrgbClr r="0" g="0" b="0"/>
          </a:fillRef>
          <a:effectRef idx="0">
            <a:scrgbClr r="0" g="0" b="0"/>
          </a:effectRef>
          <a:fontRef idx="minor"/>
        </p:style>
      </p:sp>
      <p:sp>
        <p:nvSpPr>
          <p:cNvPr id="2299" name="Line 5"/>
          <p:cNvSpPr/>
          <p:nvPr/>
        </p:nvSpPr>
        <p:spPr>
          <a:xfrm>
            <a:off x="325080" y="1685880"/>
            <a:ext cx="0" cy="401400"/>
          </a:xfrm>
          <a:prstGeom prst="line">
            <a:avLst/>
          </a:prstGeom>
          <a:ln w="28440">
            <a:noFill/>
          </a:ln>
        </p:spPr>
        <p:style>
          <a:lnRef idx="0">
            <a:scrgbClr r="0" g="0" b="0"/>
          </a:lnRef>
          <a:fillRef idx="0">
            <a:scrgbClr r="0" g="0" b="0"/>
          </a:fillRef>
          <a:effectRef idx="0">
            <a:scrgbClr r="0" g="0" b="0"/>
          </a:effectRef>
          <a:fontRef idx="minor"/>
        </p:style>
      </p:sp>
      <p:sp>
        <p:nvSpPr>
          <p:cNvPr id="2300" name="Line 6"/>
          <p:cNvSpPr/>
          <p:nvPr/>
        </p:nvSpPr>
        <p:spPr>
          <a:xfrm>
            <a:off x="8883360" y="1685880"/>
            <a:ext cx="0" cy="401400"/>
          </a:xfrm>
          <a:prstGeom prst="line">
            <a:avLst/>
          </a:prstGeom>
          <a:ln w="28440">
            <a:noFill/>
          </a:ln>
        </p:spPr>
        <p:style>
          <a:lnRef idx="0">
            <a:scrgbClr r="0" g="0" b="0"/>
          </a:lnRef>
          <a:fillRef idx="0">
            <a:scrgbClr r="0" g="0" b="0"/>
          </a:fillRef>
          <a:effectRef idx="0">
            <a:scrgbClr r="0" g="0" b="0"/>
          </a:effectRef>
          <a:fontRef idx="minor"/>
        </p:style>
      </p:sp>
      <p:sp>
        <p:nvSpPr>
          <p:cNvPr id="2301" name="Line 7"/>
          <p:cNvSpPr/>
          <p:nvPr/>
        </p:nvSpPr>
        <p:spPr>
          <a:xfrm>
            <a:off x="325080" y="2087280"/>
            <a:ext cx="0" cy="400320"/>
          </a:xfrm>
          <a:prstGeom prst="line">
            <a:avLst/>
          </a:prstGeom>
          <a:ln w="28440">
            <a:noFill/>
          </a:ln>
        </p:spPr>
        <p:style>
          <a:lnRef idx="0">
            <a:scrgbClr r="0" g="0" b="0"/>
          </a:lnRef>
          <a:fillRef idx="0">
            <a:scrgbClr r="0" g="0" b="0"/>
          </a:fillRef>
          <a:effectRef idx="0">
            <a:scrgbClr r="0" g="0" b="0"/>
          </a:effectRef>
          <a:fontRef idx="minor"/>
        </p:style>
      </p:sp>
      <p:sp>
        <p:nvSpPr>
          <p:cNvPr id="2302" name="Line 8"/>
          <p:cNvSpPr/>
          <p:nvPr/>
        </p:nvSpPr>
        <p:spPr>
          <a:xfrm>
            <a:off x="8883360" y="2087280"/>
            <a:ext cx="0" cy="400320"/>
          </a:xfrm>
          <a:prstGeom prst="line">
            <a:avLst/>
          </a:prstGeom>
          <a:ln w="28440">
            <a:noFill/>
          </a:ln>
        </p:spPr>
        <p:style>
          <a:lnRef idx="0">
            <a:scrgbClr r="0" g="0" b="0"/>
          </a:lnRef>
          <a:fillRef idx="0">
            <a:scrgbClr r="0" g="0" b="0"/>
          </a:fillRef>
          <a:effectRef idx="0">
            <a:scrgbClr r="0" g="0" b="0"/>
          </a:effectRef>
          <a:fontRef idx="minor"/>
        </p:style>
      </p:sp>
      <p:sp>
        <p:nvSpPr>
          <p:cNvPr id="2303" name="Line 9"/>
          <p:cNvSpPr/>
          <p:nvPr/>
        </p:nvSpPr>
        <p:spPr>
          <a:xfrm>
            <a:off x="325080" y="2487600"/>
            <a:ext cx="0" cy="401400"/>
          </a:xfrm>
          <a:prstGeom prst="line">
            <a:avLst/>
          </a:prstGeom>
          <a:ln w="28440">
            <a:noFill/>
          </a:ln>
        </p:spPr>
        <p:style>
          <a:lnRef idx="0">
            <a:scrgbClr r="0" g="0" b="0"/>
          </a:lnRef>
          <a:fillRef idx="0">
            <a:scrgbClr r="0" g="0" b="0"/>
          </a:fillRef>
          <a:effectRef idx="0">
            <a:scrgbClr r="0" g="0" b="0"/>
          </a:effectRef>
          <a:fontRef idx="minor"/>
        </p:style>
      </p:sp>
      <p:sp>
        <p:nvSpPr>
          <p:cNvPr id="2304" name="Line 10"/>
          <p:cNvSpPr/>
          <p:nvPr/>
        </p:nvSpPr>
        <p:spPr>
          <a:xfrm>
            <a:off x="8883360" y="2487600"/>
            <a:ext cx="0" cy="401400"/>
          </a:xfrm>
          <a:prstGeom prst="line">
            <a:avLst/>
          </a:prstGeom>
          <a:ln w="28440">
            <a:noFill/>
          </a:ln>
        </p:spPr>
        <p:style>
          <a:lnRef idx="0">
            <a:scrgbClr r="0" g="0" b="0"/>
          </a:lnRef>
          <a:fillRef idx="0">
            <a:scrgbClr r="0" g="0" b="0"/>
          </a:fillRef>
          <a:effectRef idx="0">
            <a:scrgbClr r="0" g="0" b="0"/>
          </a:effectRef>
          <a:fontRef idx="minor"/>
        </p:style>
      </p:sp>
      <p:sp>
        <p:nvSpPr>
          <p:cNvPr id="2305" name="Line 11"/>
          <p:cNvSpPr/>
          <p:nvPr/>
        </p:nvSpPr>
        <p:spPr>
          <a:xfrm>
            <a:off x="325080" y="2889000"/>
            <a:ext cx="0" cy="476280"/>
          </a:xfrm>
          <a:prstGeom prst="line">
            <a:avLst/>
          </a:prstGeom>
          <a:ln w="28440">
            <a:noFill/>
          </a:ln>
        </p:spPr>
        <p:style>
          <a:lnRef idx="0">
            <a:scrgbClr r="0" g="0" b="0"/>
          </a:lnRef>
          <a:fillRef idx="0">
            <a:scrgbClr r="0" g="0" b="0"/>
          </a:fillRef>
          <a:effectRef idx="0">
            <a:scrgbClr r="0" g="0" b="0"/>
          </a:effectRef>
          <a:fontRef idx="minor"/>
        </p:style>
      </p:sp>
      <p:sp>
        <p:nvSpPr>
          <p:cNvPr id="2306" name="Line 12"/>
          <p:cNvSpPr/>
          <p:nvPr/>
        </p:nvSpPr>
        <p:spPr>
          <a:xfrm>
            <a:off x="8883360" y="2889000"/>
            <a:ext cx="0" cy="476280"/>
          </a:xfrm>
          <a:prstGeom prst="line">
            <a:avLst/>
          </a:prstGeom>
          <a:ln w="28440">
            <a:noFill/>
          </a:ln>
        </p:spPr>
        <p:style>
          <a:lnRef idx="0">
            <a:scrgbClr r="0" g="0" b="0"/>
          </a:lnRef>
          <a:fillRef idx="0">
            <a:scrgbClr r="0" g="0" b="0"/>
          </a:fillRef>
          <a:effectRef idx="0">
            <a:scrgbClr r="0" g="0" b="0"/>
          </a:effectRef>
          <a:fontRef idx="minor"/>
        </p:style>
      </p:sp>
      <p:sp>
        <p:nvSpPr>
          <p:cNvPr id="2307" name="Line 13"/>
          <p:cNvSpPr/>
          <p:nvPr/>
        </p:nvSpPr>
        <p:spPr>
          <a:xfrm>
            <a:off x="325080" y="3365280"/>
            <a:ext cx="0" cy="401760"/>
          </a:xfrm>
          <a:prstGeom prst="line">
            <a:avLst/>
          </a:prstGeom>
          <a:ln w="28440">
            <a:noFill/>
          </a:ln>
        </p:spPr>
        <p:style>
          <a:lnRef idx="0">
            <a:scrgbClr r="0" g="0" b="0"/>
          </a:lnRef>
          <a:fillRef idx="0">
            <a:scrgbClr r="0" g="0" b="0"/>
          </a:fillRef>
          <a:effectRef idx="0">
            <a:scrgbClr r="0" g="0" b="0"/>
          </a:effectRef>
          <a:fontRef idx="minor"/>
        </p:style>
      </p:sp>
      <p:sp>
        <p:nvSpPr>
          <p:cNvPr id="2308" name="Line 14"/>
          <p:cNvSpPr/>
          <p:nvPr/>
        </p:nvSpPr>
        <p:spPr>
          <a:xfrm>
            <a:off x="8883360" y="3365280"/>
            <a:ext cx="0" cy="401760"/>
          </a:xfrm>
          <a:prstGeom prst="line">
            <a:avLst/>
          </a:prstGeom>
          <a:ln w="28440">
            <a:noFill/>
          </a:ln>
        </p:spPr>
        <p:style>
          <a:lnRef idx="0">
            <a:scrgbClr r="0" g="0" b="0"/>
          </a:lnRef>
          <a:fillRef idx="0">
            <a:scrgbClr r="0" g="0" b="0"/>
          </a:fillRef>
          <a:effectRef idx="0">
            <a:scrgbClr r="0" g="0" b="0"/>
          </a:effectRef>
          <a:fontRef idx="minor"/>
        </p:style>
      </p:sp>
      <p:sp>
        <p:nvSpPr>
          <p:cNvPr id="2309" name="Line 15"/>
          <p:cNvSpPr/>
          <p:nvPr/>
        </p:nvSpPr>
        <p:spPr>
          <a:xfrm>
            <a:off x="325080" y="3767040"/>
            <a:ext cx="0" cy="399960"/>
          </a:xfrm>
          <a:prstGeom prst="line">
            <a:avLst/>
          </a:prstGeom>
          <a:ln w="28440">
            <a:noFill/>
          </a:ln>
        </p:spPr>
        <p:style>
          <a:lnRef idx="0">
            <a:scrgbClr r="0" g="0" b="0"/>
          </a:lnRef>
          <a:fillRef idx="0">
            <a:scrgbClr r="0" g="0" b="0"/>
          </a:fillRef>
          <a:effectRef idx="0">
            <a:scrgbClr r="0" g="0" b="0"/>
          </a:effectRef>
          <a:fontRef idx="minor"/>
        </p:style>
      </p:sp>
      <p:sp>
        <p:nvSpPr>
          <p:cNvPr id="2310" name="Line 16"/>
          <p:cNvSpPr/>
          <p:nvPr/>
        </p:nvSpPr>
        <p:spPr>
          <a:xfrm>
            <a:off x="8883360" y="3767040"/>
            <a:ext cx="0" cy="399960"/>
          </a:xfrm>
          <a:prstGeom prst="line">
            <a:avLst/>
          </a:prstGeom>
          <a:ln w="28440">
            <a:noFill/>
          </a:ln>
        </p:spPr>
        <p:style>
          <a:lnRef idx="0">
            <a:scrgbClr r="0" g="0" b="0"/>
          </a:lnRef>
          <a:fillRef idx="0">
            <a:scrgbClr r="0" g="0" b="0"/>
          </a:fillRef>
          <a:effectRef idx="0">
            <a:scrgbClr r="0" g="0" b="0"/>
          </a:effectRef>
          <a:fontRef idx="minor"/>
        </p:style>
      </p:sp>
      <p:sp>
        <p:nvSpPr>
          <p:cNvPr id="2311" name="Line 17"/>
          <p:cNvSpPr/>
          <p:nvPr/>
        </p:nvSpPr>
        <p:spPr>
          <a:xfrm>
            <a:off x="325080" y="4167000"/>
            <a:ext cx="0" cy="401760"/>
          </a:xfrm>
          <a:prstGeom prst="line">
            <a:avLst/>
          </a:prstGeom>
          <a:ln w="28440">
            <a:noFill/>
          </a:ln>
        </p:spPr>
        <p:style>
          <a:lnRef idx="0">
            <a:scrgbClr r="0" g="0" b="0"/>
          </a:lnRef>
          <a:fillRef idx="0">
            <a:scrgbClr r="0" g="0" b="0"/>
          </a:fillRef>
          <a:effectRef idx="0">
            <a:scrgbClr r="0" g="0" b="0"/>
          </a:effectRef>
          <a:fontRef idx="minor"/>
        </p:style>
      </p:sp>
      <p:sp>
        <p:nvSpPr>
          <p:cNvPr id="2312" name="Line 18"/>
          <p:cNvSpPr/>
          <p:nvPr/>
        </p:nvSpPr>
        <p:spPr>
          <a:xfrm>
            <a:off x="8883360" y="4167000"/>
            <a:ext cx="0" cy="401760"/>
          </a:xfrm>
          <a:prstGeom prst="line">
            <a:avLst/>
          </a:prstGeom>
          <a:ln w="28440">
            <a:noFill/>
          </a:ln>
        </p:spPr>
        <p:style>
          <a:lnRef idx="0">
            <a:scrgbClr r="0" g="0" b="0"/>
          </a:lnRef>
          <a:fillRef idx="0">
            <a:scrgbClr r="0" g="0" b="0"/>
          </a:fillRef>
          <a:effectRef idx="0">
            <a:scrgbClr r="0" g="0" b="0"/>
          </a:effectRef>
          <a:fontRef idx="minor"/>
        </p:style>
      </p:sp>
      <p:grpSp>
        <p:nvGrpSpPr>
          <p:cNvPr id="2313" name="Group 19"/>
          <p:cNvGrpSpPr/>
          <p:nvPr/>
        </p:nvGrpSpPr>
        <p:grpSpPr>
          <a:xfrm>
            <a:off x="161640" y="1406520"/>
            <a:ext cx="8650080" cy="3917520"/>
            <a:chOff x="161640" y="1406520"/>
            <a:chExt cx="8650080" cy="3917520"/>
          </a:xfrm>
        </p:grpSpPr>
        <p:sp>
          <p:nvSpPr>
            <p:cNvPr id="2314" name="CustomShape 20"/>
            <p:cNvSpPr/>
            <p:nvPr/>
          </p:nvSpPr>
          <p:spPr>
            <a:xfrm>
              <a:off x="161640" y="4987800"/>
              <a:ext cx="8650080" cy="336240"/>
            </a:xfrm>
            <a:prstGeom prst="rect">
              <a:avLst/>
            </a:prstGeom>
            <a:noFill/>
            <a:ln w="28440">
              <a:noFill/>
            </a:ln>
          </p:spPr>
          <p:style>
            <a:lnRef idx="0">
              <a:scrgbClr r="0" g="0" b="0"/>
            </a:lnRef>
            <a:fillRef idx="0">
              <a:scrgbClr r="0" g="0" b="0"/>
            </a:fillRef>
            <a:effectRef idx="0">
              <a:scrgbClr r="0" g="0" b="0"/>
            </a:effectRef>
            <a:fontRef idx="minor"/>
          </p:style>
        </p:sp>
        <p:sp>
          <p:nvSpPr>
            <p:cNvPr id="2315" name="CustomShape 21"/>
            <p:cNvSpPr/>
            <p:nvPr/>
          </p:nvSpPr>
          <p:spPr>
            <a:xfrm>
              <a:off x="4881600" y="4560840"/>
              <a:ext cx="3930120" cy="401400"/>
            </a:xfrm>
            <a:prstGeom prst="rect">
              <a:avLst/>
            </a:prstGeom>
            <a:noFill/>
            <a:ln w="28440">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000" b="0" i="0" u="none" strike="noStrike" kern="1200" cap="none" spc="-1" normalizeH="0" baseline="0" noProof="0">
                  <a:ln>
                    <a:noFill/>
                  </a:ln>
                  <a:solidFill>
                    <a:srgbClr val="000000"/>
                  </a:solidFill>
                  <a:effectLst/>
                  <a:uLnTx/>
                  <a:uFillTx/>
                  <a:latin typeface="Arial"/>
                </a:rPr>
                <a:t>&lt;200 mg/d</a:t>
              </a:r>
              <a:endParaRPr kumimoji="0" lang="it-IT" sz="2000" b="0" i="0" u="none" strike="noStrike" kern="1200" cap="none" spc="-1" normalizeH="0" baseline="0" noProof="0">
                <a:ln>
                  <a:noFill/>
                </a:ln>
                <a:solidFill>
                  <a:prstClr val="black"/>
                </a:solidFill>
                <a:effectLst/>
                <a:uLnTx/>
                <a:uFillTx/>
                <a:latin typeface="Arial"/>
              </a:endParaRPr>
            </a:p>
          </p:txBody>
        </p:sp>
        <p:sp>
          <p:nvSpPr>
            <p:cNvPr id="2316" name="CustomShape 22"/>
            <p:cNvSpPr/>
            <p:nvPr/>
          </p:nvSpPr>
          <p:spPr>
            <a:xfrm>
              <a:off x="253800" y="4560840"/>
              <a:ext cx="4627080" cy="401400"/>
            </a:xfrm>
            <a:prstGeom prst="rect">
              <a:avLst/>
            </a:prstGeom>
            <a:noFill/>
            <a:ln w="28440">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000" b="0" i="0" u="none" strike="noStrike" kern="1200" cap="none" spc="-1" normalizeH="0" baseline="0" noProof="0">
                  <a:ln>
                    <a:noFill/>
                  </a:ln>
                  <a:solidFill>
                    <a:srgbClr val="000000"/>
                  </a:solidFill>
                  <a:effectLst/>
                  <a:uLnTx/>
                  <a:uFillTx/>
                  <a:latin typeface="Arial"/>
                </a:rPr>
                <a:t>Colesterolo</a:t>
              </a:r>
              <a:endParaRPr kumimoji="0" lang="it-IT" sz="2000" b="0" i="0" u="none" strike="noStrike" kern="1200" cap="none" spc="-1" normalizeH="0" baseline="0" noProof="0">
                <a:ln>
                  <a:noFill/>
                </a:ln>
                <a:solidFill>
                  <a:prstClr val="black"/>
                </a:solidFill>
                <a:effectLst/>
                <a:uLnTx/>
                <a:uFillTx/>
                <a:latin typeface="Arial"/>
              </a:endParaRPr>
            </a:p>
          </p:txBody>
        </p:sp>
        <p:sp>
          <p:nvSpPr>
            <p:cNvPr id="2317" name="CustomShape 23"/>
            <p:cNvSpPr/>
            <p:nvPr/>
          </p:nvSpPr>
          <p:spPr>
            <a:xfrm>
              <a:off x="4881600" y="4160880"/>
              <a:ext cx="3930120" cy="399600"/>
            </a:xfrm>
            <a:prstGeom prst="rect">
              <a:avLst/>
            </a:prstGeom>
            <a:noFill/>
            <a:ln w="28440">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000" b="0" i="0" u="none" strike="noStrike" kern="1200" cap="none" spc="-1" normalizeH="0" baseline="0" noProof="0">
                  <a:ln>
                    <a:noFill/>
                  </a:ln>
                  <a:solidFill>
                    <a:srgbClr val="000000"/>
                  </a:solidFill>
                  <a:effectLst/>
                  <a:uLnTx/>
                  <a:uFillTx/>
                  <a:latin typeface="Arial"/>
                </a:rPr>
                <a:t>~15% del totale delle calorie</a:t>
              </a:r>
              <a:endParaRPr kumimoji="0" lang="it-IT" sz="2000" b="0" i="0" u="none" strike="noStrike" kern="1200" cap="none" spc="-1" normalizeH="0" baseline="0" noProof="0">
                <a:ln>
                  <a:noFill/>
                </a:ln>
                <a:solidFill>
                  <a:prstClr val="black"/>
                </a:solidFill>
                <a:effectLst/>
                <a:uLnTx/>
                <a:uFillTx/>
                <a:latin typeface="Arial"/>
              </a:endParaRPr>
            </a:p>
          </p:txBody>
        </p:sp>
        <p:sp>
          <p:nvSpPr>
            <p:cNvPr id="2318" name="CustomShape 24"/>
            <p:cNvSpPr/>
            <p:nvPr/>
          </p:nvSpPr>
          <p:spPr>
            <a:xfrm>
              <a:off x="253800" y="4160880"/>
              <a:ext cx="4627080" cy="399600"/>
            </a:xfrm>
            <a:prstGeom prst="rect">
              <a:avLst/>
            </a:prstGeom>
            <a:noFill/>
            <a:ln w="28440">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000" b="0" i="0" u="none" strike="noStrike" kern="1200" cap="none" spc="-1" normalizeH="0" baseline="0" noProof="0">
                  <a:ln>
                    <a:noFill/>
                  </a:ln>
                  <a:solidFill>
                    <a:srgbClr val="000000"/>
                  </a:solidFill>
                  <a:effectLst/>
                  <a:uLnTx/>
                  <a:uFillTx/>
                  <a:latin typeface="Arial"/>
                </a:rPr>
                <a:t>Proteine</a:t>
              </a:r>
              <a:endParaRPr kumimoji="0" lang="it-IT" sz="2000" b="0" i="0" u="none" strike="noStrike" kern="1200" cap="none" spc="-1" normalizeH="0" baseline="0" noProof="0">
                <a:ln>
                  <a:noFill/>
                </a:ln>
                <a:solidFill>
                  <a:prstClr val="black"/>
                </a:solidFill>
                <a:effectLst/>
                <a:uLnTx/>
                <a:uFillTx/>
                <a:latin typeface="Arial"/>
              </a:endParaRPr>
            </a:p>
          </p:txBody>
        </p:sp>
        <p:sp>
          <p:nvSpPr>
            <p:cNvPr id="2319" name="CustomShape 25"/>
            <p:cNvSpPr/>
            <p:nvPr/>
          </p:nvSpPr>
          <p:spPr>
            <a:xfrm>
              <a:off x="4881600" y="3773520"/>
              <a:ext cx="3930120" cy="401400"/>
            </a:xfrm>
            <a:prstGeom prst="rect">
              <a:avLst/>
            </a:prstGeom>
            <a:noFill/>
            <a:ln w="28440">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000" b="0" i="0" u="none" strike="noStrike" kern="1200" cap="none" spc="-1" normalizeH="0" baseline="0" noProof="0">
                  <a:ln>
                    <a:noFill/>
                  </a:ln>
                  <a:solidFill>
                    <a:srgbClr val="000000"/>
                  </a:solidFill>
                  <a:effectLst/>
                  <a:uLnTx/>
                  <a:uFillTx/>
                  <a:latin typeface="Arial"/>
                </a:rPr>
                <a:t>20–30 g/d</a:t>
              </a:r>
              <a:endParaRPr kumimoji="0" lang="it-IT" sz="2000" b="0" i="0" u="none" strike="noStrike" kern="1200" cap="none" spc="-1" normalizeH="0" baseline="0" noProof="0">
                <a:ln>
                  <a:noFill/>
                </a:ln>
                <a:solidFill>
                  <a:prstClr val="black"/>
                </a:solidFill>
                <a:effectLst/>
                <a:uLnTx/>
                <a:uFillTx/>
                <a:latin typeface="Arial"/>
              </a:endParaRPr>
            </a:p>
          </p:txBody>
        </p:sp>
        <p:sp>
          <p:nvSpPr>
            <p:cNvPr id="2320" name="CustomShape 26"/>
            <p:cNvSpPr/>
            <p:nvPr/>
          </p:nvSpPr>
          <p:spPr>
            <a:xfrm>
              <a:off x="253800" y="3773520"/>
              <a:ext cx="4627080" cy="401400"/>
            </a:xfrm>
            <a:prstGeom prst="rect">
              <a:avLst/>
            </a:prstGeom>
            <a:noFill/>
            <a:ln w="28440">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000" b="0" i="0" u="none" strike="noStrike" kern="1200" cap="none" spc="-1" normalizeH="0" baseline="0" noProof="0">
                  <a:ln>
                    <a:noFill/>
                  </a:ln>
                  <a:solidFill>
                    <a:srgbClr val="000000"/>
                  </a:solidFill>
                  <a:effectLst/>
                  <a:uLnTx/>
                  <a:uFillTx/>
                  <a:latin typeface="Arial"/>
                </a:rPr>
                <a:t>Fibre</a:t>
              </a:r>
              <a:endParaRPr kumimoji="0" lang="it-IT" sz="2000" b="0" i="0" u="none" strike="noStrike" kern="1200" cap="none" spc="-1" normalizeH="0" baseline="0" noProof="0">
                <a:ln>
                  <a:noFill/>
                </a:ln>
                <a:solidFill>
                  <a:prstClr val="black"/>
                </a:solidFill>
                <a:effectLst/>
                <a:uLnTx/>
                <a:uFillTx/>
                <a:latin typeface="Arial"/>
              </a:endParaRPr>
            </a:p>
          </p:txBody>
        </p:sp>
        <p:sp>
          <p:nvSpPr>
            <p:cNvPr id="2321" name="CustomShape 27"/>
            <p:cNvSpPr/>
            <p:nvPr/>
          </p:nvSpPr>
          <p:spPr>
            <a:xfrm>
              <a:off x="4881600" y="3411360"/>
              <a:ext cx="3930120" cy="475920"/>
            </a:xfrm>
            <a:prstGeom prst="rect">
              <a:avLst/>
            </a:prstGeom>
            <a:noFill/>
            <a:ln w="28440">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000" b="0" i="0" u="none" strike="noStrike" kern="1200" cap="none" spc="-1" normalizeH="0" baseline="0" noProof="0">
                  <a:ln>
                    <a:noFill/>
                  </a:ln>
                  <a:solidFill>
                    <a:srgbClr val="000000"/>
                  </a:solidFill>
                  <a:effectLst/>
                  <a:uLnTx/>
                  <a:uFillTx/>
                  <a:latin typeface="Arial"/>
                </a:rPr>
                <a:t>50%–60%</a:t>
              </a:r>
              <a:endParaRPr kumimoji="0" lang="it-IT" sz="2000" b="0" i="0" u="none" strike="noStrike" kern="1200" cap="none" spc="-1" normalizeH="0" baseline="0" noProof="0">
                <a:ln>
                  <a:noFill/>
                </a:ln>
                <a:solidFill>
                  <a:prstClr val="black"/>
                </a:solidFill>
                <a:effectLst/>
                <a:uLnTx/>
                <a:uFillTx/>
                <a:latin typeface="Arial"/>
              </a:endParaRPr>
            </a:p>
          </p:txBody>
        </p:sp>
        <p:sp>
          <p:nvSpPr>
            <p:cNvPr id="2322" name="CustomShape 28"/>
            <p:cNvSpPr/>
            <p:nvPr/>
          </p:nvSpPr>
          <p:spPr>
            <a:xfrm>
              <a:off x="253800" y="3411360"/>
              <a:ext cx="4627080" cy="475920"/>
            </a:xfrm>
            <a:prstGeom prst="rect">
              <a:avLst/>
            </a:prstGeom>
            <a:noFill/>
            <a:ln w="28440">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000" b="0" i="0" u="none" strike="noStrike" kern="1200" cap="none" spc="-1" normalizeH="0" baseline="0" noProof="0">
                  <a:ln>
                    <a:noFill/>
                  </a:ln>
                  <a:solidFill>
                    <a:srgbClr val="000000"/>
                  </a:solidFill>
                  <a:effectLst/>
                  <a:uLnTx/>
                  <a:uFillTx/>
                  <a:latin typeface="Arial"/>
                </a:rPr>
                <a:t>Carboidrati (complessi)</a:t>
              </a:r>
              <a:endParaRPr kumimoji="0" lang="it-IT" sz="2000" b="0" i="0" u="none" strike="noStrike" kern="1200" cap="none" spc="-1" normalizeH="0" baseline="0" noProof="0">
                <a:ln>
                  <a:noFill/>
                </a:ln>
                <a:solidFill>
                  <a:prstClr val="black"/>
                </a:solidFill>
                <a:effectLst/>
                <a:uLnTx/>
                <a:uFillTx/>
                <a:latin typeface="Arial"/>
              </a:endParaRPr>
            </a:p>
          </p:txBody>
        </p:sp>
        <p:sp>
          <p:nvSpPr>
            <p:cNvPr id="2323" name="CustomShape 29"/>
            <p:cNvSpPr/>
            <p:nvPr/>
          </p:nvSpPr>
          <p:spPr>
            <a:xfrm>
              <a:off x="4881600" y="3009960"/>
              <a:ext cx="3930120" cy="401400"/>
            </a:xfrm>
            <a:prstGeom prst="rect">
              <a:avLst/>
            </a:prstGeom>
            <a:noFill/>
            <a:ln w="28440">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000" b="0" i="0" u="none" strike="noStrike" kern="1200" cap="none" spc="-1" normalizeH="0" baseline="0" noProof="0">
                  <a:ln>
                    <a:noFill/>
                  </a:ln>
                  <a:solidFill>
                    <a:srgbClr val="000000"/>
                  </a:solidFill>
                  <a:effectLst/>
                  <a:uLnTx/>
                  <a:uFillTx/>
                  <a:latin typeface="Arial"/>
                </a:rPr>
                <a:t>25%–35%</a:t>
              </a:r>
              <a:endParaRPr kumimoji="0" lang="it-IT" sz="2000" b="0" i="0" u="none" strike="noStrike" kern="1200" cap="none" spc="-1" normalizeH="0" baseline="0" noProof="0">
                <a:ln>
                  <a:noFill/>
                </a:ln>
                <a:solidFill>
                  <a:prstClr val="black"/>
                </a:solidFill>
                <a:effectLst/>
                <a:uLnTx/>
                <a:uFillTx/>
                <a:latin typeface="Arial"/>
              </a:endParaRPr>
            </a:p>
          </p:txBody>
        </p:sp>
        <p:sp>
          <p:nvSpPr>
            <p:cNvPr id="2324" name="CustomShape 30"/>
            <p:cNvSpPr/>
            <p:nvPr/>
          </p:nvSpPr>
          <p:spPr>
            <a:xfrm>
              <a:off x="253800" y="3009960"/>
              <a:ext cx="4627080" cy="401400"/>
            </a:xfrm>
            <a:prstGeom prst="rect">
              <a:avLst/>
            </a:prstGeom>
            <a:noFill/>
            <a:ln w="28440">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000" b="0" i="0" u="none" strike="noStrike" kern="1200" cap="none" spc="-1" normalizeH="0" baseline="0" noProof="0">
                  <a:ln>
                    <a:noFill/>
                  </a:ln>
                  <a:solidFill>
                    <a:srgbClr val="000000"/>
                  </a:solidFill>
                  <a:effectLst/>
                  <a:uLnTx/>
                  <a:uFillTx/>
                  <a:latin typeface="Arial"/>
                </a:rPr>
                <a:t>Grassi totale</a:t>
              </a:r>
              <a:endParaRPr kumimoji="0" lang="it-IT" sz="2000" b="0" i="0" u="none" strike="noStrike" kern="1200" cap="none" spc="-1" normalizeH="0" baseline="0" noProof="0">
                <a:ln>
                  <a:noFill/>
                </a:ln>
                <a:solidFill>
                  <a:prstClr val="black"/>
                </a:solidFill>
                <a:effectLst/>
                <a:uLnTx/>
                <a:uFillTx/>
                <a:latin typeface="Arial"/>
              </a:endParaRPr>
            </a:p>
          </p:txBody>
        </p:sp>
        <p:sp>
          <p:nvSpPr>
            <p:cNvPr id="2325" name="CustomShape 31"/>
            <p:cNvSpPr/>
            <p:nvPr/>
          </p:nvSpPr>
          <p:spPr>
            <a:xfrm>
              <a:off x="4881600" y="2610000"/>
              <a:ext cx="3930120" cy="399600"/>
            </a:xfrm>
            <a:prstGeom prst="rect">
              <a:avLst/>
            </a:prstGeom>
            <a:noFill/>
            <a:ln w="28440">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000" b="0" i="0" u="none" strike="noStrike" kern="1200" cap="none" spc="-1" normalizeH="0" baseline="0" noProof="0">
                  <a:ln>
                    <a:noFill/>
                  </a:ln>
                  <a:solidFill>
                    <a:srgbClr val="000000"/>
                  </a:solidFill>
                  <a:effectLst/>
                  <a:uLnTx/>
                  <a:uFillTx/>
                  <a:latin typeface="Arial"/>
                </a:rPr>
                <a:t>Fino al 20%</a:t>
              </a:r>
              <a:endParaRPr kumimoji="0" lang="it-IT" sz="2000" b="0" i="0" u="none" strike="noStrike" kern="1200" cap="none" spc="-1" normalizeH="0" baseline="0" noProof="0">
                <a:ln>
                  <a:noFill/>
                </a:ln>
                <a:solidFill>
                  <a:prstClr val="black"/>
                </a:solidFill>
                <a:effectLst/>
                <a:uLnTx/>
                <a:uFillTx/>
                <a:latin typeface="Arial"/>
              </a:endParaRPr>
            </a:p>
          </p:txBody>
        </p:sp>
        <p:sp>
          <p:nvSpPr>
            <p:cNvPr id="2326" name="CustomShape 32"/>
            <p:cNvSpPr/>
            <p:nvPr/>
          </p:nvSpPr>
          <p:spPr>
            <a:xfrm>
              <a:off x="253800" y="2610000"/>
              <a:ext cx="4627080" cy="399600"/>
            </a:xfrm>
            <a:prstGeom prst="rect">
              <a:avLst/>
            </a:prstGeom>
            <a:noFill/>
            <a:ln w="28440">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000" b="0" i="0" u="none" strike="noStrike" kern="1200" cap="none" spc="-1" normalizeH="0" baseline="0" noProof="0">
                  <a:ln>
                    <a:noFill/>
                  </a:ln>
                  <a:solidFill>
                    <a:srgbClr val="000000"/>
                  </a:solidFill>
                  <a:effectLst/>
                  <a:uLnTx/>
                  <a:uFillTx/>
                  <a:latin typeface="Arial"/>
                </a:rPr>
                <a:t>Grassi monoinsaturi</a:t>
              </a:r>
              <a:endParaRPr kumimoji="0" lang="it-IT" sz="2000" b="0" i="0" u="none" strike="noStrike" kern="1200" cap="none" spc="-1" normalizeH="0" baseline="0" noProof="0">
                <a:ln>
                  <a:noFill/>
                </a:ln>
                <a:solidFill>
                  <a:prstClr val="black"/>
                </a:solidFill>
                <a:effectLst/>
                <a:uLnTx/>
                <a:uFillTx/>
                <a:latin typeface="Arial"/>
              </a:endParaRPr>
            </a:p>
          </p:txBody>
        </p:sp>
        <p:sp>
          <p:nvSpPr>
            <p:cNvPr id="2327" name="CustomShape 33"/>
            <p:cNvSpPr/>
            <p:nvPr/>
          </p:nvSpPr>
          <p:spPr>
            <a:xfrm>
              <a:off x="4881600" y="2208240"/>
              <a:ext cx="3930120" cy="401400"/>
            </a:xfrm>
            <a:prstGeom prst="rect">
              <a:avLst/>
            </a:prstGeom>
            <a:noFill/>
            <a:ln w="28440">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000" b="0" i="0" u="none" strike="noStrike" kern="1200" cap="none" spc="-1" normalizeH="0" baseline="0" noProof="0">
                  <a:ln>
                    <a:noFill/>
                  </a:ln>
                  <a:solidFill>
                    <a:srgbClr val="000000"/>
                  </a:solidFill>
                  <a:effectLst/>
                  <a:uLnTx/>
                  <a:uFillTx/>
                  <a:latin typeface="Arial"/>
                </a:rPr>
                <a:t>Fino al 10% del totale</a:t>
              </a:r>
              <a:endParaRPr kumimoji="0" lang="it-IT" sz="2000" b="0" i="0" u="none" strike="noStrike" kern="1200" cap="none" spc="-1" normalizeH="0" baseline="0" noProof="0">
                <a:ln>
                  <a:noFill/>
                </a:ln>
                <a:solidFill>
                  <a:prstClr val="black"/>
                </a:solidFill>
                <a:effectLst/>
                <a:uLnTx/>
                <a:uFillTx/>
                <a:latin typeface="Arial"/>
              </a:endParaRPr>
            </a:p>
          </p:txBody>
        </p:sp>
        <p:sp>
          <p:nvSpPr>
            <p:cNvPr id="2328" name="CustomShape 34"/>
            <p:cNvSpPr/>
            <p:nvPr/>
          </p:nvSpPr>
          <p:spPr>
            <a:xfrm>
              <a:off x="253800" y="2208240"/>
              <a:ext cx="4627080" cy="401400"/>
            </a:xfrm>
            <a:prstGeom prst="rect">
              <a:avLst/>
            </a:prstGeom>
            <a:noFill/>
            <a:ln w="28440">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000" b="0" i="0" u="none" strike="noStrike" kern="1200" cap="none" spc="-1" normalizeH="0" baseline="0" noProof="0">
                  <a:ln>
                    <a:noFill/>
                  </a:ln>
                  <a:solidFill>
                    <a:srgbClr val="000000"/>
                  </a:solidFill>
                  <a:effectLst/>
                  <a:uLnTx/>
                  <a:uFillTx/>
                  <a:latin typeface="Arial"/>
                </a:rPr>
                <a:t>Grassi polinsaturi</a:t>
              </a:r>
              <a:endParaRPr kumimoji="0" lang="it-IT" sz="2000" b="0" i="0" u="none" strike="noStrike" kern="1200" cap="none" spc="-1" normalizeH="0" baseline="0" noProof="0">
                <a:ln>
                  <a:noFill/>
                </a:ln>
                <a:solidFill>
                  <a:prstClr val="black"/>
                </a:solidFill>
                <a:effectLst/>
                <a:uLnTx/>
                <a:uFillTx/>
                <a:latin typeface="Arial"/>
              </a:endParaRPr>
            </a:p>
          </p:txBody>
        </p:sp>
        <p:sp>
          <p:nvSpPr>
            <p:cNvPr id="2329" name="CustomShape 35"/>
            <p:cNvSpPr/>
            <p:nvPr/>
          </p:nvSpPr>
          <p:spPr>
            <a:xfrm>
              <a:off x="4881600" y="1808280"/>
              <a:ext cx="3930120" cy="399600"/>
            </a:xfrm>
            <a:prstGeom prst="rect">
              <a:avLst/>
            </a:prstGeom>
            <a:noFill/>
            <a:ln w="28440">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000" b="0" i="0" u="none" strike="noStrike" kern="1200" cap="none" spc="-1" normalizeH="0" baseline="0" noProof="0">
                  <a:ln>
                    <a:noFill/>
                  </a:ln>
                  <a:solidFill>
                    <a:srgbClr val="000000"/>
                  </a:solidFill>
                  <a:effectLst/>
                  <a:uLnTx/>
                  <a:uFillTx/>
                  <a:latin typeface="Arial"/>
                </a:rPr>
                <a:t>&lt;7% del totale</a:t>
              </a:r>
              <a:endParaRPr kumimoji="0" lang="it-IT" sz="2000" b="0" i="0" u="none" strike="noStrike" kern="1200" cap="none" spc="-1" normalizeH="0" baseline="0" noProof="0">
                <a:ln>
                  <a:noFill/>
                </a:ln>
                <a:solidFill>
                  <a:prstClr val="black"/>
                </a:solidFill>
                <a:effectLst/>
                <a:uLnTx/>
                <a:uFillTx/>
                <a:latin typeface="Arial"/>
              </a:endParaRPr>
            </a:p>
          </p:txBody>
        </p:sp>
        <p:sp>
          <p:nvSpPr>
            <p:cNvPr id="2330" name="CustomShape 36"/>
            <p:cNvSpPr/>
            <p:nvPr/>
          </p:nvSpPr>
          <p:spPr>
            <a:xfrm>
              <a:off x="253800" y="1808280"/>
              <a:ext cx="4627080" cy="399600"/>
            </a:xfrm>
            <a:prstGeom prst="rect">
              <a:avLst/>
            </a:prstGeom>
            <a:noFill/>
            <a:ln w="28440">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000" b="0" i="0" u="none" strike="noStrike" kern="1200" cap="none" spc="-1" normalizeH="0" baseline="0" noProof="0">
                  <a:ln>
                    <a:noFill/>
                  </a:ln>
                  <a:solidFill>
                    <a:srgbClr val="000000"/>
                  </a:solidFill>
                  <a:effectLst/>
                  <a:uLnTx/>
                  <a:uFillTx/>
                  <a:latin typeface="Arial"/>
                </a:rPr>
                <a:t>Grassi saturi</a:t>
              </a:r>
              <a:endParaRPr kumimoji="0" lang="it-IT" sz="2000" b="0" i="0" u="none" strike="noStrike" kern="1200" cap="none" spc="-1" normalizeH="0" baseline="0" noProof="0">
                <a:ln>
                  <a:noFill/>
                </a:ln>
                <a:solidFill>
                  <a:prstClr val="black"/>
                </a:solidFill>
                <a:effectLst/>
                <a:uLnTx/>
                <a:uFillTx/>
                <a:latin typeface="Arial"/>
              </a:endParaRPr>
            </a:p>
          </p:txBody>
        </p:sp>
        <p:sp>
          <p:nvSpPr>
            <p:cNvPr id="2331" name="CustomShape 37"/>
            <p:cNvSpPr/>
            <p:nvPr/>
          </p:nvSpPr>
          <p:spPr>
            <a:xfrm>
              <a:off x="4881600" y="1406520"/>
              <a:ext cx="3930120" cy="401400"/>
            </a:xfrm>
            <a:prstGeom prst="rect">
              <a:avLst/>
            </a:prstGeom>
            <a:noFill/>
            <a:ln w="28440">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000" b="0" i="0" u="none" strike="noStrike" kern="1200" cap="none" spc="-1" normalizeH="0" baseline="0" noProof="0">
                  <a:ln>
                    <a:noFill/>
                  </a:ln>
                  <a:solidFill>
                    <a:srgbClr val="000000"/>
                  </a:solidFill>
                  <a:effectLst/>
                  <a:uLnTx/>
                  <a:uFillTx/>
                  <a:latin typeface="Arial"/>
                </a:rPr>
                <a:t>INTROITO Raccomandato</a:t>
              </a:r>
              <a:endParaRPr kumimoji="0" lang="it-IT" sz="2000" b="0" i="0" u="none" strike="noStrike" kern="1200" cap="none" spc="-1" normalizeH="0" baseline="0" noProof="0">
                <a:ln>
                  <a:noFill/>
                </a:ln>
                <a:solidFill>
                  <a:prstClr val="black"/>
                </a:solidFill>
                <a:effectLst/>
                <a:uLnTx/>
                <a:uFillTx/>
                <a:latin typeface="Arial"/>
              </a:endParaRPr>
            </a:p>
          </p:txBody>
        </p:sp>
        <p:sp>
          <p:nvSpPr>
            <p:cNvPr id="2332" name="CustomShape 38"/>
            <p:cNvSpPr/>
            <p:nvPr/>
          </p:nvSpPr>
          <p:spPr>
            <a:xfrm>
              <a:off x="253800" y="1406520"/>
              <a:ext cx="4627080" cy="401400"/>
            </a:xfrm>
            <a:prstGeom prst="rect">
              <a:avLst/>
            </a:prstGeom>
            <a:noFill/>
            <a:ln w="28440">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000" b="0" i="0" u="none" strike="noStrike" kern="1200" cap="none" spc="-1" normalizeH="0" baseline="0" noProof="0">
                  <a:ln>
                    <a:noFill/>
                  </a:ln>
                  <a:solidFill>
                    <a:srgbClr val="000000"/>
                  </a:solidFill>
                  <a:effectLst/>
                  <a:uLnTx/>
                  <a:uFillTx/>
                  <a:latin typeface="Arial"/>
                </a:rPr>
                <a:t>NUTRIENTI</a:t>
              </a:r>
              <a:endParaRPr kumimoji="0" lang="it-IT" sz="2000" b="0" i="0" u="none" strike="noStrike" kern="1200" cap="none" spc="-1" normalizeH="0" baseline="0" noProof="0">
                <a:ln>
                  <a:noFill/>
                </a:ln>
                <a:solidFill>
                  <a:prstClr val="black"/>
                </a:solidFill>
                <a:effectLst/>
                <a:uLnTx/>
                <a:uFillTx/>
                <a:latin typeface="Arial"/>
              </a:endParaRPr>
            </a:p>
          </p:txBody>
        </p:sp>
        <p:sp>
          <p:nvSpPr>
            <p:cNvPr id="2333" name="Line 39"/>
            <p:cNvSpPr/>
            <p:nvPr/>
          </p:nvSpPr>
          <p:spPr>
            <a:xfrm>
              <a:off x="253800" y="4962240"/>
              <a:ext cx="8557920" cy="0"/>
            </a:xfrm>
            <a:prstGeom prst="line">
              <a:avLst/>
            </a:prstGeom>
            <a:ln w="25560">
              <a:solidFill>
                <a:srgbClr val="C00000"/>
              </a:solidFill>
              <a:round/>
            </a:ln>
          </p:spPr>
          <p:style>
            <a:lnRef idx="0">
              <a:scrgbClr r="0" g="0" b="0"/>
            </a:lnRef>
            <a:fillRef idx="0">
              <a:scrgbClr r="0" g="0" b="0"/>
            </a:fillRef>
            <a:effectRef idx="0">
              <a:scrgbClr r="0" g="0" b="0"/>
            </a:effectRef>
            <a:fontRef idx="minor"/>
          </p:style>
        </p:sp>
        <p:sp>
          <p:nvSpPr>
            <p:cNvPr id="2334" name="Line 40"/>
            <p:cNvSpPr/>
            <p:nvPr/>
          </p:nvSpPr>
          <p:spPr>
            <a:xfrm>
              <a:off x="253800" y="1807920"/>
              <a:ext cx="8557920" cy="0"/>
            </a:xfrm>
            <a:prstGeom prst="line">
              <a:avLst/>
            </a:prstGeom>
            <a:ln w="25560">
              <a:solidFill>
                <a:srgbClr val="C00000"/>
              </a:solidFill>
              <a:round/>
            </a:ln>
          </p:spPr>
          <p:style>
            <a:lnRef idx="0">
              <a:scrgbClr r="0" g="0" b="0"/>
            </a:lnRef>
            <a:fillRef idx="0">
              <a:scrgbClr r="0" g="0" b="0"/>
            </a:fillRef>
            <a:effectRef idx="0">
              <a:scrgbClr r="0" g="0" b="0"/>
            </a:effectRef>
            <a:fontRef idx="minor"/>
          </p:style>
        </p:sp>
      </p:grpSp>
      <p:sp>
        <p:nvSpPr>
          <p:cNvPr id="2335" name="CustomShape 41"/>
          <p:cNvSpPr/>
          <p:nvPr/>
        </p:nvSpPr>
        <p:spPr>
          <a:xfrm>
            <a:off x="250920" y="5105520"/>
            <a:ext cx="8229240" cy="272880"/>
          </a:xfrm>
          <a:prstGeom prst="rect">
            <a:avLst/>
          </a:prstGeom>
          <a:noFill/>
          <a:ln w="28440">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601"/>
              </a:spcBef>
              <a:spcAft>
                <a:spcPts val="0"/>
              </a:spcAft>
              <a:buClrTx/>
              <a:buSzTx/>
              <a:buFontTx/>
              <a:buNone/>
              <a:tabLst/>
              <a:defRPr/>
            </a:pPr>
            <a:r>
              <a:rPr kumimoji="0" lang="en-US" sz="1200" b="0" i="0" u="none" strike="noStrike" kern="1200" cap="none" spc="-1" normalizeH="0" baseline="0" noProof="0">
                <a:ln>
                  <a:noFill/>
                </a:ln>
                <a:solidFill>
                  <a:srgbClr val="000000"/>
                </a:solidFill>
                <a:effectLst/>
                <a:uLnTx/>
                <a:uFillTx/>
                <a:latin typeface="Arial"/>
              </a:rPr>
              <a:t>Expert Panel on Detection, Evaluation, and Treatment of High Blood Cholesterol in Adults. </a:t>
            </a:r>
            <a:r>
              <a:rPr kumimoji="0" lang="en-US" sz="1200" b="0" i="1" u="none" strike="noStrike" kern="1200" cap="none" spc="-1" normalizeH="0" baseline="0" noProof="0">
                <a:ln>
                  <a:noFill/>
                </a:ln>
                <a:solidFill>
                  <a:srgbClr val="000000"/>
                </a:solidFill>
                <a:effectLst/>
                <a:uLnTx/>
                <a:uFillTx/>
                <a:latin typeface="Arial"/>
              </a:rPr>
              <a:t>JAMA</a:t>
            </a:r>
            <a:r>
              <a:rPr kumimoji="0" lang="en-US" sz="1200" b="0" i="0" u="none" strike="noStrike" kern="1200" cap="none" spc="-1" normalizeH="0" baseline="0" noProof="0">
                <a:ln>
                  <a:noFill/>
                </a:ln>
                <a:solidFill>
                  <a:srgbClr val="000000"/>
                </a:solidFill>
                <a:effectLst/>
                <a:uLnTx/>
                <a:uFillTx/>
                <a:latin typeface="Arial"/>
              </a:rPr>
              <a:t> 2001;285:2486-2497.</a:t>
            </a:r>
            <a:endParaRPr kumimoji="0" lang="it-IT" sz="1200" b="0" i="0" u="none" strike="noStrike" kern="1200" cap="none" spc="-1" normalizeH="0" baseline="0" noProof="0">
              <a:ln>
                <a:noFill/>
              </a:ln>
              <a:solidFill>
                <a:prstClr val="black"/>
              </a:solidFill>
              <a:effectLst/>
              <a:uLnTx/>
              <a:uFillTx/>
              <a:latin typeface="Arial"/>
            </a:endParaRPr>
          </a:p>
        </p:txBody>
      </p:sp>
      <p:sp>
        <p:nvSpPr>
          <p:cNvPr id="2336" name="CustomShape 42"/>
          <p:cNvSpPr/>
          <p:nvPr/>
        </p:nvSpPr>
        <p:spPr>
          <a:xfrm>
            <a:off x="247680" y="339480"/>
            <a:ext cx="8623080" cy="6390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 normalizeH="0" baseline="0" noProof="0">
                <a:ln>
                  <a:noFill/>
                </a:ln>
                <a:solidFill>
                  <a:srgbClr val="C00000"/>
                </a:solidFill>
                <a:effectLst/>
                <a:uLnTx/>
                <a:uFillTx/>
                <a:latin typeface="Arial"/>
              </a:rPr>
              <a:t>DIETA RACCOMANDATA</a:t>
            </a:r>
            <a:endParaRPr kumimoji="0" lang="it-IT" sz="36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34435839"/>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xmlns:p15="http://schemas.microsoft.com/office/powerpoint/2012/main">
      <p:transition spd="slow" advTm="2000"/>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37" name="CustomShape 1"/>
          <p:cNvSpPr/>
          <p:nvPr/>
        </p:nvSpPr>
        <p:spPr>
          <a:xfrm>
            <a:off x="250920" y="3350880"/>
            <a:ext cx="8642160" cy="33217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l" defTabSz="914400" rtl="0" eaLnBrk="1" fontAlgn="auto" latinLnBrk="0" hangingPunct="1">
              <a:lnSpc>
                <a:spcPct val="25000"/>
              </a:lnSpc>
              <a:spcBef>
                <a:spcPts val="641"/>
              </a:spcBef>
              <a:spcAft>
                <a:spcPts val="0"/>
              </a:spcAft>
              <a:buClrTx/>
              <a:buSzTx/>
              <a:buFontTx/>
              <a:buNone/>
              <a:tabLst/>
              <a:defRPr/>
            </a:pPr>
            <a:endParaRPr kumimoji="0" lang="it-IT" sz="1800" b="0" i="0" u="none" strike="noStrike" kern="1200" cap="none" spc="-1" normalizeH="0" baseline="0" noProof="0">
              <a:ln>
                <a:noFill/>
              </a:ln>
              <a:solidFill>
                <a:prstClr val="black"/>
              </a:solidFill>
              <a:effectLst/>
              <a:uLnTx/>
              <a:uFillTx/>
              <a:latin typeface="Arial"/>
            </a:endParaRPr>
          </a:p>
          <a:p>
            <a:pPr marL="343080" marR="0" lvl="0" indent="-342720" algn="l" defTabSz="914400" rtl="0" eaLnBrk="1" fontAlgn="auto" latinLnBrk="0" hangingPunct="1">
              <a:lnSpc>
                <a:spcPct val="90000"/>
              </a:lnSpc>
              <a:spcBef>
                <a:spcPts val="1440"/>
              </a:spcBef>
              <a:spcAft>
                <a:spcPts val="0"/>
              </a:spcAft>
              <a:buClr>
                <a:srgbClr val="000000"/>
              </a:buClr>
              <a:buSzTx/>
              <a:buFont typeface="Wingdings" charset="2"/>
              <a:buChar char=""/>
              <a:tabLst/>
              <a:defRPr/>
            </a:pPr>
            <a:r>
              <a:rPr kumimoji="0" lang="en-US" sz="2400" b="0" i="0" u="none" strike="noStrike" kern="1200" cap="none" spc="-1" normalizeH="0" baseline="0" noProof="0">
                <a:ln>
                  <a:noFill/>
                </a:ln>
                <a:solidFill>
                  <a:srgbClr val="000000"/>
                </a:solidFill>
                <a:effectLst/>
                <a:uLnTx/>
                <a:uFillTx/>
                <a:latin typeface="Arial"/>
              </a:rPr>
              <a:t>Guidare la prescrizione dell’esercizio fisico dopo aver valutato l’attività fisica del paziente</a:t>
            </a:r>
            <a:endParaRPr kumimoji="0" lang="it-IT" sz="2400" b="0" i="0" u="none" strike="noStrike" kern="1200" cap="none" spc="-1" normalizeH="0" baseline="0" noProof="0">
              <a:ln>
                <a:noFill/>
              </a:ln>
              <a:solidFill>
                <a:prstClr val="black"/>
              </a:solidFill>
              <a:effectLst/>
              <a:uLnTx/>
              <a:uFillTx/>
              <a:latin typeface="Arial"/>
            </a:endParaRPr>
          </a:p>
          <a:p>
            <a:pPr marL="343080" marR="0" lvl="0" indent="-342720" algn="l" defTabSz="914400" rtl="0" eaLnBrk="1" fontAlgn="auto" latinLnBrk="0" hangingPunct="1">
              <a:lnSpc>
                <a:spcPct val="90000"/>
              </a:lnSpc>
              <a:spcBef>
                <a:spcPts val="1440"/>
              </a:spcBef>
              <a:spcAft>
                <a:spcPts val="0"/>
              </a:spcAft>
              <a:buClr>
                <a:srgbClr val="000000"/>
              </a:buClr>
              <a:buSzTx/>
              <a:buFont typeface="Wingdings" charset="2"/>
              <a:buChar char=""/>
              <a:tabLst/>
              <a:defRPr/>
            </a:pPr>
            <a:r>
              <a:rPr kumimoji="0" lang="en-US" sz="2400" b="0" i="0" u="none" strike="noStrike" kern="1200" cap="none" spc="-1" normalizeH="0" baseline="0" noProof="0">
                <a:ln>
                  <a:noFill/>
                </a:ln>
                <a:solidFill>
                  <a:srgbClr val="000000"/>
                </a:solidFill>
                <a:effectLst/>
                <a:uLnTx/>
                <a:uFillTx/>
                <a:latin typeface="Arial"/>
              </a:rPr>
              <a:t>Incoraggiare una attività aerobica di intensità moderata per 30-60 minuti, ogni giorno</a:t>
            </a:r>
            <a:endParaRPr kumimoji="0" lang="it-IT" sz="2400" b="0" i="0" u="none" strike="noStrike" kern="1200" cap="none" spc="-1" normalizeH="0" baseline="0" noProof="0">
              <a:ln>
                <a:noFill/>
              </a:ln>
              <a:solidFill>
                <a:prstClr val="black"/>
              </a:solidFill>
              <a:effectLst/>
              <a:uLnTx/>
              <a:uFillTx/>
              <a:latin typeface="Arial"/>
            </a:endParaRPr>
          </a:p>
          <a:p>
            <a:pPr marL="343080" marR="0" lvl="0" indent="-342720" algn="l" defTabSz="914400" rtl="0" eaLnBrk="1" fontAlgn="auto" latinLnBrk="0" hangingPunct="1">
              <a:lnSpc>
                <a:spcPct val="90000"/>
              </a:lnSpc>
              <a:spcBef>
                <a:spcPts val="1440"/>
              </a:spcBef>
              <a:spcAft>
                <a:spcPts val="0"/>
              </a:spcAft>
              <a:buClr>
                <a:srgbClr val="000000"/>
              </a:buClr>
              <a:buSzTx/>
              <a:buFont typeface="Wingdings" charset="2"/>
              <a:buChar char=""/>
              <a:tabLst/>
              <a:defRPr/>
            </a:pPr>
            <a:r>
              <a:rPr kumimoji="0" lang="en-US" sz="2400" b="0" i="0" u="none" strike="noStrike" kern="1200" cap="none" spc="-1" normalizeH="0" baseline="0" noProof="0">
                <a:ln>
                  <a:noFill/>
                </a:ln>
                <a:solidFill>
                  <a:srgbClr val="000000"/>
                </a:solidFill>
                <a:effectLst/>
                <a:uLnTx/>
                <a:uFillTx/>
                <a:latin typeface="Arial"/>
              </a:rPr>
              <a:t>Consigliare programmi personalizzati per i pazienti ad alto rischio (recente infarto, by-pass o angioplastica, scompenso)</a:t>
            </a:r>
            <a:endParaRPr kumimoji="0" lang="it-IT" sz="2400" b="0" i="0" u="none" strike="noStrike" kern="1200" cap="none" spc="-1" normalizeH="0" baseline="0" noProof="0">
              <a:ln>
                <a:noFill/>
              </a:ln>
              <a:solidFill>
                <a:prstClr val="black"/>
              </a:solidFill>
              <a:effectLst/>
              <a:uLnTx/>
              <a:uFillTx/>
              <a:latin typeface="Arial"/>
            </a:endParaRPr>
          </a:p>
        </p:txBody>
      </p:sp>
      <p:sp>
        <p:nvSpPr>
          <p:cNvPr id="2338" name="CustomShape 2"/>
          <p:cNvSpPr/>
          <p:nvPr/>
        </p:nvSpPr>
        <p:spPr>
          <a:xfrm>
            <a:off x="1835640" y="1508400"/>
            <a:ext cx="5638320" cy="11214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1400"/>
              </a:spcBef>
              <a:spcAft>
                <a:spcPts val="0"/>
              </a:spcAft>
              <a:buClrTx/>
              <a:buSzTx/>
              <a:buFontTx/>
              <a:buNone/>
              <a:tabLst/>
              <a:defRPr/>
            </a:pPr>
            <a:r>
              <a:rPr kumimoji="0" lang="en-US" sz="2800" b="1" i="0" u="none" strike="noStrike" kern="1200" cap="none" spc="-1" normalizeH="0" baseline="0" noProof="0">
                <a:ln>
                  <a:noFill/>
                </a:ln>
                <a:solidFill>
                  <a:srgbClr val="000000"/>
                </a:solidFill>
                <a:effectLst/>
                <a:uLnTx/>
                <a:uFillTx/>
                <a:latin typeface="Arial"/>
              </a:rPr>
              <a:t>30 minuti 7 giorni/settimana</a:t>
            </a:r>
            <a:endParaRPr kumimoji="0" lang="it-IT" sz="28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1400"/>
              </a:spcBef>
              <a:spcAft>
                <a:spcPts val="0"/>
              </a:spcAft>
              <a:buClrTx/>
              <a:buSzTx/>
              <a:buFontTx/>
              <a:buNone/>
              <a:tabLst/>
              <a:defRPr/>
            </a:pPr>
            <a:r>
              <a:rPr kumimoji="0" lang="en-US" sz="2800" b="1" i="0" u="none" strike="noStrike" kern="1200" cap="none" spc="-1" normalizeH="0" baseline="0" noProof="0">
                <a:ln>
                  <a:noFill/>
                </a:ln>
                <a:solidFill>
                  <a:srgbClr val="000000"/>
                </a:solidFill>
                <a:effectLst/>
                <a:uLnTx/>
                <a:uFillTx/>
                <a:latin typeface="Arial"/>
              </a:rPr>
              <a:t>minimo 5 giorni/settimana</a:t>
            </a:r>
            <a:endParaRPr kumimoji="0" lang="it-IT" sz="2800" b="0" i="0" u="none" strike="noStrike" kern="1200" cap="none" spc="-1" normalizeH="0" baseline="0" noProof="0">
              <a:ln>
                <a:noFill/>
              </a:ln>
              <a:solidFill>
                <a:prstClr val="black"/>
              </a:solidFill>
              <a:effectLst/>
              <a:uLnTx/>
              <a:uFillTx/>
              <a:latin typeface="Arial"/>
            </a:endParaRPr>
          </a:p>
        </p:txBody>
      </p:sp>
      <p:pic>
        <p:nvPicPr>
          <p:cNvPr id="2339" name="Picture 9" descr="cardio_women"/>
          <p:cNvPicPr/>
          <p:nvPr/>
        </p:nvPicPr>
        <p:blipFill>
          <a:blip r:embed="rId3"/>
          <a:stretch/>
        </p:blipFill>
        <p:spPr>
          <a:xfrm>
            <a:off x="380880" y="1267200"/>
            <a:ext cx="1218960" cy="1902960"/>
          </a:xfrm>
          <a:prstGeom prst="rect">
            <a:avLst/>
          </a:prstGeom>
          <a:ln w="9360">
            <a:noFill/>
          </a:ln>
        </p:spPr>
      </p:pic>
      <p:sp>
        <p:nvSpPr>
          <p:cNvPr id="2340" name="CustomShape 3"/>
          <p:cNvSpPr/>
          <p:nvPr/>
        </p:nvSpPr>
        <p:spPr>
          <a:xfrm>
            <a:off x="250920" y="189000"/>
            <a:ext cx="8664120" cy="639000"/>
          </a:xfrm>
          <a:prstGeom prst="rect">
            <a:avLst/>
          </a:prstGeom>
          <a:noFill/>
          <a:ln w="9360">
            <a:noFill/>
          </a:ln>
          <a:effectLst>
            <a:outerShdw sx="1000" sy="1000" algn="ctr" rotWithShape="0">
              <a:srgbClr val="000000"/>
            </a:outerShdw>
          </a:effectLst>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 normalizeH="0" baseline="0" noProof="0">
                <a:ln>
                  <a:noFill/>
                </a:ln>
                <a:solidFill>
                  <a:srgbClr val="C00000"/>
                </a:solidFill>
                <a:effectLst/>
                <a:uLnTx/>
                <a:uFillTx/>
                <a:latin typeface="Arial"/>
              </a:rPr>
              <a:t>ATTIVITÀ FISICA</a:t>
            </a:r>
            <a:endParaRPr kumimoji="0" lang="it-IT" sz="36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0530824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xmlns:p15="http://schemas.microsoft.com/office/powerpoint/2012/main">
      <p:transition spd="slow" advTm="4000"/>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41" name="CustomShape 1"/>
          <p:cNvSpPr/>
          <p:nvPr/>
        </p:nvSpPr>
        <p:spPr>
          <a:xfrm>
            <a:off x="250920" y="1320840"/>
            <a:ext cx="8892720" cy="22849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 normalizeH="0" baseline="0" noProof="0">
                <a:ln>
                  <a:noFill/>
                </a:ln>
                <a:solidFill>
                  <a:srgbClr val="C00000"/>
                </a:solidFill>
                <a:effectLst/>
                <a:uLnTx/>
                <a:uFillTx/>
                <a:latin typeface="Arial"/>
              </a:rPr>
              <a:t>OBIETTIVO</a:t>
            </a:r>
            <a:r>
              <a:rPr kumimoji="0" lang="en-US" sz="2400" b="0" i="0" u="none" strike="noStrike" kern="1200" cap="none" spc="-1" normalizeH="0" baseline="0" noProof="0">
                <a:ln>
                  <a:noFill/>
                </a:ln>
                <a:solidFill>
                  <a:srgbClr val="000000"/>
                </a:solidFill>
                <a:effectLst/>
                <a:uLnTx/>
                <a:uFillTx/>
                <a:latin typeface="Arial"/>
              </a:rPr>
              <a:t>:</a:t>
            </a:r>
            <a:endParaRPr kumimoji="0" lang="it-IT" sz="2400" b="0" i="0" u="none" strike="noStrike" kern="1200" cap="none" spc="-1" normalizeH="0" baseline="0" noProof="0">
              <a:ln>
                <a:noFill/>
              </a:ln>
              <a:solidFill>
                <a:prstClr val="black"/>
              </a:solidFill>
              <a:effectLst/>
              <a:uLnTx/>
              <a:uFillTx/>
              <a:latin typeface="Arial"/>
            </a:endParaRPr>
          </a:p>
          <a:p>
            <a:pPr marL="671400" marR="0" lvl="0" indent="-336240" algn="l" defTabSz="914400" rtl="0" eaLnBrk="1" fontAlgn="auto" latinLnBrk="0" hangingPunct="1">
              <a:lnSpc>
                <a:spcPct val="100000"/>
              </a:lnSpc>
              <a:spcBef>
                <a:spcPts val="0"/>
              </a:spcBef>
              <a:spcAft>
                <a:spcPts val="0"/>
              </a:spcAft>
              <a:buClr>
                <a:srgbClr val="000000"/>
              </a:buClr>
              <a:buSzTx/>
              <a:buFont typeface="Wingdings" charset="2"/>
              <a:buChar char=""/>
              <a:tabLst/>
              <a:defRPr/>
            </a:pPr>
            <a:r>
              <a:rPr kumimoji="0" lang="en-US" sz="2400" b="0" i="0" u="none" strike="noStrike" kern="1200" cap="none" spc="-1" normalizeH="0" baseline="0" noProof="0">
                <a:ln>
                  <a:noFill/>
                </a:ln>
                <a:solidFill>
                  <a:srgbClr val="000000"/>
                </a:solidFill>
                <a:effectLst/>
                <a:uLnTx/>
                <a:uFillTx/>
                <a:latin typeface="Arial"/>
              </a:rPr>
              <a:t>BMI </a:t>
            </a:r>
            <a:r>
              <a:rPr kumimoji="0" lang="it-IT" sz="2400" b="0" i="0" u="none" strike="noStrike" kern="1200" cap="none" spc="43" normalizeH="0" baseline="0" noProof="0">
                <a:ln>
                  <a:noFill/>
                </a:ln>
                <a:solidFill>
                  <a:srgbClr val="000000"/>
                </a:solidFill>
                <a:effectLst/>
                <a:uLnTx/>
                <a:uFillTx/>
                <a:latin typeface="Arial"/>
              </a:rPr>
              <a:t>(peso </a:t>
            </a:r>
            <a:r>
              <a:rPr kumimoji="0" lang="it-IT" sz="2400" b="0" i="0" u="none" strike="noStrike" kern="1200" cap="none" spc="32" normalizeH="0" baseline="0" noProof="0">
                <a:ln>
                  <a:noFill/>
                </a:ln>
                <a:solidFill>
                  <a:srgbClr val="000000"/>
                </a:solidFill>
                <a:effectLst/>
                <a:uLnTx/>
                <a:uFillTx/>
                <a:latin typeface="Arial"/>
              </a:rPr>
              <a:t>[kg]/altezza</a:t>
            </a:r>
            <a:r>
              <a:rPr kumimoji="0" lang="it-IT" sz="2400" b="0" i="0" u="none" strike="noStrike" kern="1200" cap="none" spc="-46" normalizeH="0" baseline="0" noProof="0">
                <a:ln>
                  <a:noFill/>
                </a:ln>
                <a:solidFill>
                  <a:srgbClr val="000000"/>
                </a:solidFill>
                <a:effectLst/>
                <a:uLnTx/>
                <a:uFillTx/>
                <a:latin typeface="Arial"/>
              </a:rPr>
              <a:t> </a:t>
            </a:r>
            <a:r>
              <a:rPr kumimoji="0" lang="it-IT" sz="2400" b="0" i="0" u="none" strike="noStrike" kern="1200" cap="none" spc="38" normalizeH="0" baseline="0" noProof="0">
                <a:ln>
                  <a:noFill/>
                </a:ln>
                <a:solidFill>
                  <a:srgbClr val="000000"/>
                </a:solidFill>
                <a:effectLst/>
                <a:uLnTx/>
                <a:uFillTx/>
                <a:latin typeface="Arial"/>
              </a:rPr>
              <a:t>[m</a:t>
            </a:r>
            <a:r>
              <a:rPr kumimoji="0" lang="it-IT" sz="2400" b="0" i="0" u="none" strike="noStrike" kern="1200" cap="none" spc="58" normalizeH="0" baseline="27000" noProof="0">
                <a:ln>
                  <a:noFill/>
                </a:ln>
                <a:solidFill>
                  <a:srgbClr val="000000"/>
                </a:solidFill>
                <a:effectLst/>
                <a:uLnTx/>
                <a:uFillTx/>
                <a:latin typeface="Arial"/>
              </a:rPr>
              <a:t>2</a:t>
            </a:r>
            <a:r>
              <a:rPr kumimoji="0" lang="it-IT" sz="2400" b="0" i="0" u="none" strike="noStrike" kern="1200" cap="none" spc="38" normalizeH="0" baseline="0" noProof="0">
                <a:ln>
                  <a:noFill/>
                </a:ln>
                <a:solidFill>
                  <a:srgbClr val="000000"/>
                </a:solidFill>
                <a:effectLst/>
                <a:uLnTx/>
                <a:uFillTx/>
                <a:latin typeface="Arial"/>
              </a:rPr>
              <a:t>]) </a:t>
            </a:r>
            <a:r>
              <a:rPr kumimoji="0" lang="en-US" sz="2400" b="0" i="0" u="none" strike="noStrike" kern="1200" cap="none" spc="-1" normalizeH="0" baseline="0" noProof="0">
                <a:ln>
                  <a:noFill/>
                </a:ln>
                <a:solidFill>
                  <a:srgbClr val="000000"/>
                </a:solidFill>
                <a:effectLst/>
                <a:uLnTx/>
                <a:uFillTx/>
                <a:latin typeface="Arial"/>
              </a:rPr>
              <a:t>tra 18.5 e 25</a:t>
            </a:r>
            <a:endParaRPr kumimoji="0" lang="it-IT" sz="2400" b="0" i="0" u="none" strike="noStrike" kern="1200" cap="none" spc="-1" normalizeH="0" baseline="0" noProof="0">
              <a:ln>
                <a:noFill/>
              </a:ln>
              <a:solidFill>
                <a:prstClr val="black"/>
              </a:solidFill>
              <a:effectLst/>
              <a:uLnTx/>
              <a:uFillTx/>
              <a:latin typeface="Arial"/>
            </a:endParaRPr>
          </a:p>
          <a:p>
            <a:pPr marL="33480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1" normalizeH="0" baseline="0" noProof="0">
              <a:ln>
                <a:noFill/>
              </a:ln>
              <a:solidFill>
                <a:prstClr val="black"/>
              </a:solidFill>
              <a:effectLst/>
              <a:uLnTx/>
              <a:uFillTx/>
              <a:latin typeface="Arial"/>
            </a:endParaRPr>
          </a:p>
          <a:p>
            <a:pPr marL="671400" marR="0" lvl="0" indent="-336240" algn="l" defTabSz="914400" rtl="0" eaLnBrk="1" fontAlgn="auto" latinLnBrk="0" hangingPunct="1">
              <a:lnSpc>
                <a:spcPct val="100000"/>
              </a:lnSpc>
              <a:spcBef>
                <a:spcPts val="0"/>
              </a:spcBef>
              <a:spcAft>
                <a:spcPts val="0"/>
              </a:spcAft>
              <a:buClr>
                <a:srgbClr val="000000"/>
              </a:buClr>
              <a:buSzTx/>
              <a:buFont typeface="Wingdings" charset="2"/>
              <a:buChar char=""/>
              <a:tabLst/>
              <a:defRPr/>
            </a:pPr>
            <a:r>
              <a:rPr kumimoji="0" lang="en-US" sz="2400" b="0" i="0" u="none" strike="noStrike" kern="1200" cap="none" spc="-1" normalizeH="0" baseline="0" noProof="0">
                <a:ln>
                  <a:noFill/>
                </a:ln>
                <a:solidFill>
                  <a:srgbClr val="000000"/>
                </a:solidFill>
                <a:effectLst/>
                <a:uLnTx/>
                <a:uFillTx/>
                <a:latin typeface="Arial"/>
              </a:rPr>
              <a:t>Circonferenza addominale:</a:t>
            </a:r>
            <a:endParaRPr kumimoji="0" lang="it-IT" sz="2400" b="0" i="0" u="none" strike="noStrike" kern="1200" cap="none" spc="-1" normalizeH="0" baseline="0" noProof="0">
              <a:ln>
                <a:noFill/>
              </a:ln>
              <a:solidFill>
                <a:prstClr val="black"/>
              </a:solidFill>
              <a:effectLst/>
              <a:uLnTx/>
              <a:uFillTx/>
              <a:latin typeface="Arial"/>
            </a:endParaRPr>
          </a:p>
          <a:p>
            <a:pPr marL="169236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 normalizeH="0" baseline="0" noProof="0">
                <a:ln>
                  <a:noFill/>
                </a:ln>
                <a:solidFill>
                  <a:srgbClr val="000000"/>
                </a:solidFill>
                <a:effectLst/>
                <a:uLnTx/>
                <a:uFillTx/>
                <a:latin typeface="Arial"/>
              </a:rPr>
              <a:t>Uomini &lt; 102 cm</a:t>
            </a:r>
            <a:endParaRPr kumimoji="0" lang="it-IT" sz="2400" b="0" i="0" u="none" strike="noStrike" kern="1200" cap="none" spc="-1" normalizeH="0" baseline="0" noProof="0">
              <a:ln>
                <a:noFill/>
              </a:ln>
              <a:solidFill>
                <a:prstClr val="black"/>
              </a:solidFill>
              <a:effectLst/>
              <a:uLnTx/>
              <a:uFillTx/>
              <a:latin typeface="Arial"/>
            </a:endParaRPr>
          </a:p>
          <a:p>
            <a:pPr marL="169236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 normalizeH="0" baseline="0" noProof="0">
                <a:ln>
                  <a:noFill/>
                </a:ln>
                <a:solidFill>
                  <a:srgbClr val="000000"/>
                </a:solidFill>
                <a:effectLst/>
                <a:uLnTx/>
                <a:uFillTx/>
                <a:latin typeface="Arial"/>
              </a:rPr>
              <a:t>Donne &lt; 88 cm</a:t>
            </a:r>
            <a:endParaRPr kumimoji="0" lang="it-IT" sz="2400" b="0" i="0" u="none" strike="noStrike" kern="1200" cap="none" spc="-1" normalizeH="0" baseline="0" noProof="0">
              <a:ln>
                <a:noFill/>
              </a:ln>
              <a:solidFill>
                <a:prstClr val="black"/>
              </a:solidFill>
              <a:effectLst/>
              <a:uLnTx/>
              <a:uFillTx/>
              <a:latin typeface="Arial"/>
            </a:endParaRPr>
          </a:p>
        </p:txBody>
      </p:sp>
      <p:sp>
        <p:nvSpPr>
          <p:cNvPr id="2342" name="CustomShape 2"/>
          <p:cNvSpPr/>
          <p:nvPr/>
        </p:nvSpPr>
        <p:spPr>
          <a:xfrm>
            <a:off x="250920" y="3849480"/>
            <a:ext cx="5617080" cy="28350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 normalizeH="0" baseline="0" noProof="0">
                <a:ln>
                  <a:noFill/>
                </a:ln>
                <a:solidFill>
                  <a:srgbClr val="000000"/>
                </a:solidFill>
                <a:effectLst/>
                <a:uLnTx/>
                <a:uFillTx/>
                <a:latin typeface="Arial"/>
              </a:rPr>
              <a:t>Misurare l’indice di massa corporea e la circonferenza vita ad ogni visita e incoraggiare il mantenimento o la perdita del peso attraverso il bilancio tra le calorie assunte e quelle consumate con l’attività fisica.</a:t>
            </a:r>
            <a:endParaRPr kumimoji="0" lang="it-IT" sz="20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0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 normalizeH="0" baseline="0" noProof="0">
                <a:ln>
                  <a:noFill/>
                </a:ln>
                <a:solidFill>
                  <a:srgbClr val="000000"/>
                </a:solidFill>
                <a:effectLst/>
                <a:uLnTx/>
                <a:uFillTx/>
                <a:latin typeface="Arial"/>
              </a:rPr>
              <a:t>L’obiettivo iniziale è la perdita del 10% del peso iniziale. Se vi è successo, un ulteriore perdita di peso deve essere tentata. </a:t>
            </a:r>
            <a:endParaRPr kumimoji="0" lang="it-IT" sz="2000" b="0" i="0" u="none" strike="noStrike" kern="1200" cap="none" spc="-1" normalizeH="0" baseline="0" noProof="0">
              <a:ln>
                <a:noFill/>
              </a:ln>
              <a:solidFill>
                <a:prstClr val="black"/>
              </a:solidFill>
              <a:effectLst/>
              <a:uLnTx/>
              <a:uFillTx/>
              <a:latin typeface="Arial"/>
            </a:endParaRPr>
          </a:p>
        </p:txBody>
      </p:sp>
      <p:sp>
        <p:nvSpPr>
          <p:cNvPr id="2343" name="CustomShape 3"/>
          <p:cNvSpPr/>
          <p:nvPr/>
        </p:nvSpPr>
        <p:spPr>
          <a:xfrm>
            <a:off x="250920" y="189000"/>
            <a:ext cx="8664120" cy="639000"/>
          </a:xfrm>
          <a:prstGeom prst="rect">
            <a:avLst/>
          </a:prstGeom>
          <a:noFill/>
          <a:ln w="9360">
            <a:noFill/>
          </a:ln>
          <a:effectLst>
            <a:outerShdw sx="1000" sy="1000" algn="ctr" rotWithShape="0">
              <a:srgbClr val="000000"/>
            </a:outerShdw>
          </a:effectLst>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 normalizeH="0" baseline="0" noProof="0">
                <a:ln>
                  <a:noFill/>
                </a:ln>
                <a:solidFill>
                  <a:srgbClr val="C00000"/>
                </a:solidFill>
                <a:effectLst/>
                <a:uLnTx/>
                <a:uFillTx/>
                <a:latin typeface="Arial"/>
              </a:rPr>
              <a:t>CONTROLLO DEL PESO</a:t>
            </a:r>
            <a:endParaRPr kumimoji="0" lang="it-IT" sz="3600" b="0" i="0" u="none" strike="noStrike" kern="1200" cap="none" spc="-1" normalizeH="0" baseline="0" noProof="0">
              <a:ln>
                <a:noFill/>
              </a:ln>
              <a:solidFill>
                <a:prstClr val="black"/>
              </a:solidFill>
              <a:effectLst/>
              <a:uLnTx/>
              <a:uFillTx/>
              <a:latin typeface="Arial"/>
            </a:endParaRPr>
          </a:p>
        </p:txBody>
      </p:sp>
      <p:sp>
        <p:nvSpPr>
          <p:cNvPr id="2344" name="CustomShape 4"/>
          <p:cNvSpPr/>
          <p:nvPr/>
        </p:nvSpPr>
        <p:spPr>
          <a:xfrm>
            <a:off x="1546920" y="2933280"/>
            <a:ext cx="358200" cy="163440"/>
          </a:xfrm>
          <a:prstGeom prst="rightArrow">
            <a:avLst>
              <a:gd name="adj1" fmla="val 50000"/>
              <a:gd name="adj2" fmla="val 50000"/>
            </a:avLst>
          </a:prstGeom>
          <a:solidFill>
            <a:srgbClr val="C00000"/>
          </a:solidFill>
          <a:ln w="9360">
            <a:solidFill>
              <a:srgbClr val="C00000"/>
            </a:solidFill>
            <a:round/>
          </a:ln>
        </p:spPr>
        <p:style>
          <a:lnRef idx="0">
            <a:scrgbClr r="0" g="0" b="0"/>
          </a:lnRef>
          <a:fillRef idx="0">
            <a:scrgbClr r="0" g="0" b="0"/>
          </a:fillRef>
          <a:effectRef idx="0">
            <a:scrgbClr r="0" g="0" b="0"/>
          </a:effectRef>
          <a:fontRef idx="minor"/>
        </p:style>
      </p:sp>
      <p:sp>
        <p:nvSpPr>
          <p:cNvPr id="2345" name="CustomShape 5"/>
          <p:cNvSpPr/>
          <p:nvPr/>
        </p:nvSpPr>
        <p:spPr>
          <a:xfrm>
            <a:off x="1546920" y="3301920"/>
            <a:ext cx="358200" cy="163440"/>
          </a:xfrm>
          <a:prstGeom prst="rightArrow">
            <a:avLst>
              <a:gd name="adj1" fmla="val 50000"/>
              <a:gd name="adj2" fmla="val 50000"/>
            </a:avLst>
          </a:prstGeom>
          <a:solidFill>
            <a:srgbClr val="C00000"/>
          </a:solidFill>
          <a:ln w="9360">
            <a:solidFill>
              <a:srgbClr val="C00000"/>
            </a:solidFill>
            <a:round/>
          </a:ln>
        </p:spPr>
        <p:style>
          <a:lnRef idx="0">
            <a:scrgbClr r="0" g="0" b="0"/>
          </a:lnRef>
          <a:fillRef idx="0">
            <a:scrgbClr r="0" g="0" b="0"/>
          </a:fillRef>
          <a:effectRef idx="0">
            <a:scrgbClr r="0" g="0" b="0"/>
          </a:effectRef>
          <a:fontRef idx="minor"/>
        </p:style>
      </p:sp>
      <p:sp>
        <p:nvSpPr>
          <p:cNvPr id="2346" name="CustomShape 6"/>
          <p:cNvSpPr/>
          <p:nvPr/>
        </p:nvSpPr>
        <p:spPr>
          <a:xfrm>
            <a:off x="6591240" y="2214360"/>
            <a:ext cx="1915560" cy="1764720"/>
          </a:xfrm>
          <a:prstGeom prst="rect">
            <a:avLst/>
          </a:prstGeom>
          <a:blipFill rotWithShape="0">
            <a:blip r:embed="rId3"/>
            <a:stretch>
              <a:fillRect/>
            </a:stretch>
          </a:blipFill>
          <a:ln>
            <a:noFill/>
          </a:ln>
        </p:spPr>
        <p:style>
          <a:lnRef idx="0">
            <a:scrgbClr r="0" g="0" b="0"/>
          </a:lnRef>
          <a:fillRef idx="0">
            <a:scrgbClr r="0" g="0" b="0"/>
          </a:fillRef>
          <a:effectRef idx="0">
            <a:scrgbClr r="0" g="0" b="0"/>
          </a:effectRef>
          <a:fontRef idx="minor"/>
        </p:style>
      </p:sp>
      <p:sp>
        <p:nvSpPr>
          <p:cNvPr id="2347" name="CustomShape 7"/>
          <p:cNvSpPr/>
          <p:nvPr/>
        </p:nvSpPr>
        <p:spPr>
          <a:xfrm>
            <a:off x="6182640" y="4152960"/>
            <a:ext cx="2732400" cy="2476440"/>
          </a:xfrm>
          <a:prstGeom prst="rect">
            <a:avLst/>
          </a:prstGeom>
          <a:noFill/>
          <a:ln w="28440">
            <a:solidFill>
              <a:srgbClr val="C00000"/>
            </a:solidFill>
            <a:round/>
          </a:ln>
        </p:spPr>
        <p:style>
          <a:lnRef idx="0">
            <a:scrgbClr r="0" g="0" b="0"/>
          </a:lnRef>
          <a:fillRef idx="0">
            <a:scrgbClr r="0" g="0" b="0"/>
          </a:fillRef>
          <a:effectRef idx="0">
            <a:scrgbClr r="0" g="0" b="0"/>
          </a:effectRef>
          <a:fontRef idx="minor"/>
        </p:style>
        <p:txBody>
          <a:bodyPr lIns="0" tIns="6840" rIns="0" bIns="0">
            <a:spAutoFit/>
          </a:bodyPr>
          <a:lstStyle/>
          <a:p>
            <a:pPr marL="12240" marR="0" lvl="0" indent="-360" algn="ctr" defTabSz="914400" rtl="0" eaLnBrk="1" fontAlgn="auto" latinLnBrk="0" hangingPunct="1">
              <a:lnSpc>
                <a:spcPct val="101000"/>
              </a:lnSpc>
              <a:spcBef>
                <a:spcPts val="54"/>
              </a:spcBef>
              <a:spcAft>
                <a:spcPts val="0"/>
              </a:spcAft>
              <a:buClrTx/>
              <a:buSzTx/>
              <a:buFontTx/>
              <a:buNone/>
              <a:tabLst/>
              <a:defRPr/>
            </a:pPr>
            <a:r>
              <a:rPr kumimoji="0" lang="it-IT" sz="2000" b="1" i="0" u="none" strike="noStrike" kern="1200" cap="none" spc="12" normalizeH="0" baseline="0" noProof="0">
                <a:ln>
                  <a:noFill/>
                </a:ln>
                <a:solidFill>
                  <a:srgbClr val="000000"/>
                </a:solidFill>
                <a:effectLst/>
                <a:uLnTx/>
                <a:uFillTx/>
                <a:latin typeface="Arial"/>
              </a:rPr>
              <a:t>IL </a:t>
            </a:r>
            <a:r>
              <a:rPr kumimoji="0" lang="it-IT" sz="2000" b="1" i="0" u="none" strike="noStrike" kern="1200" cap="none" spc="24" normalizeH="0" baseline="0" noProof="0">
                <a:ln>
                  <a:noFill/>
                </a:ln>
                <a:solidFill>
                  <a:srgbClr val="000000"/>
                </a:solidFill>
                <a:effectLst/>
                <a:uLnTx/>
                <a:uFillTx/>
                <a:latin typeface="Arial"/>
              </a:rPr>
              <a:t>GRASSO ADDOMINALE </a:t>
            </a:r>
            <a:r>
              <a:rPr kumimoji="0" lang="it-IT" sz="2000" b="1" i="0" u="none" strike="noStrike" kern="1200" cap="none" spc="-1" normalizeH="0" baseline="0" noProof="0">
                <a:ln>
                  <a:noFill/>
                </a:ln>
                <a:solidFill>
                  <a:srgbClr val="000000"/>
                </a:solidFill>
                <a:effectLst/>
                <a:uLnTx/>
                <a:uFillTx/>
                <a:latin typeface="Arial"/>
              </a:rPr>
              <a:t>DÀ  </a:t>
            </a:r>
            <a:r>
              <a:rPr kumimoji="0" lang="it-IT" sz="2000" b="1" i="0" u="none" strike="noStrike" kern="1200" cap="none" spc="18" normalizeH="0" baseline="0" noProof="0">
                <a:ln>
                  <a:noFill/>
                </a:ln>
                <a:solidFill>
                  <a:srgbClr val="000000"/>
                </a:solidFill>
                <a:effectLst/>
                <a:uLnTx/>
                <a:uFillTx/>
                <a:latin typeface="Arial"/>
              </a:rPr>
              <a:t>SQUILIBRI </a:t>
            </a:r>
            <a:r>
              <a:rPr kumimoji="0" lang="it-IT" sz="2000" b="1" i="0" u="none" strike="noStrike" kern="1200" cap="none" spc="4" normalizeH="0" baseline="0" noProof="0">
                <a:ln>
                  <a:noFill/>
                </a:ln>
                <a:solidFill>
                  <a:srgbClr val="000000"/>
                </a:solidFill>
                <a:effectLst/>
                <a:uLnTx/>
                <a:uFillTx/>
                <a:latin typeface="Arial"/>
              </a:rPr>
              <a:t>METABOLICI </a:t>
            </a:r>
            <a:r>
              <a:rPr kumimoji="0" lang="it-IT" sz="2000" b="1" i="0" u="none" strike="noStrike" kern="1200" cap="none" spc="-7" normalizeH="0" baseline="0" noProof="0">
                <a:ln>
                  <a:noFill/>
                </a:ln>
                <a:solidFill>
                  <a:srgbClr val="000000"/>
                </a:solidFill>
                <a:effectLst/>
                <a:uLnTx/>
                <a:uFillTx/>
                <a:latin typeface="Arial"/>
              </a:rPr>
              <a:t>FAVORENDO  </a:t>
            </a:r>
            <a:endParaRPr kumimoji="0" lang="it-IT" sz="2000" b="0" i="0" u="none" strike="noStrike" kern="1200" cap="none" spc="-1" normalizeH="0" baseline="0" noProof="0">
              <a:ln>
                <a:noFill/>
              </a:ln>
              <a:solidFill>
                <a:prstClr val="black"/>
              </a:solidFill>
              <a:effectLst/>
              <a:uLnTx/>
              <a:uFillTx/>
              <a:latin typeface="Arial"/>
            </a:endParaRPr>
          </a:p>
          <a:p>
            <a:pPr marL="12240" marR="0" lvl="0" indent="-360" algn="ctr" defTabSz="914400" rtl="0" eaLnBrk="1" fontAlgn="auto" latinLnBrk="0" hangingPunct="1">
              <a:lnSpc>
                <a:spcPct val="101000"/>
              </a:lnSpc>
              <a:spcBef>
                <a:spcPts val="54"/>
              </a:spcBef>
              <a:spcAft>
                <a:spcPts val="0"/>
              </a:spcAft>
              <a:buClrTx/>
              <a:buSzTx/>
              <a:buFontTx/>
              <a:buNone/>
              <a:tabLst/>
              <a:defRPr/>
            </a:pPr>
            <a:r>
              <a:rPr kumimoji="0" lang="it-IT" sz="2000" b="1" i="0" u="none" strike="noStrike" kern="1200" cap="none" spc="-137" normalizeH="0" baseline="0" noProof="0">
                <a:ln>
                  <a:noFill/>
                </a:ln>
                <a:solidFill>
                  <a:srgbClr val="000000"/>
                </a:solidFill>
                <a:effectLst/>
                <a:uLnTx/>
                <a:uFillTx/>
                <a:latin typeface="Arial"/>
              </a:rPr>
              <a:t>L’ </a:t>
            </a:r>
            <a:r>
              <a:rPr kumimoji="0" lang="it-IT" sz="2000" b="1" i="0" u="none" strike="noStrike" kern="1200" cap="none" spc="18" normalizeH="0" baseline="0" noProof="0">
                <a:ln>
                  <a:noFill/>
                </a:ln>
                <a:solidFill>
                  <a:srgbClr val="000000"/>
                </a:solidFill>
                <a:effectLst/>
                <a:uLnTx/>
                <a:uFillTx/>
                <a:latin typeface="Arial"/>
              </a:rPr>
              <a:t>IPERTENSIONE ARTERIOSA </a:t>
            </a:r>
            <a:r>
              <a:rPr kumimoji="0" lang="it-IT" sz="2000" b="1" i="0" u="none" strike="noStrike" kern="1200" cap="none" spc="24" normalizeH="0" baseline="0" noProof="0">
                <a:ln>
                  <a:noFill/>
                </a:ln>
                <a:solidFill>
                  <a:srgbClr val="000000"/>
                </a:solidFill>
                <a:effectLst/>
                <a:uLnTx/>
                <a:uFillTx/>
                <a:latin typeface="Arial"/>
              </a:rPr>
              <a:t>E </a:t>
            </a:r>
            <a:r>
              <a:rPr kumimoji="0" lang="it-IT" sz="2000" b="1" i="0" u="none" strike="noStrike" kern="1200" cap="none" spc="12" normalizeH="0" baseline="0" noProof="0">
                <a:ln>
                  <a:noFill/>
                </a:ln>
                <a:solidFill>
                  <a:srgbClr val="000000"/>
                </a:solidFill>
                <a:effectLst/>
                <a:uLnTx/>
                <a:uFillTx/>
                <a:latin typeface="Arial"/>
              </a:rPr>
              <a:t>IL  </a:t>
            </a:r>
            <a:r>
              <a:rPr kumimoji="0" lang="it-IT" sz="2000" b="1" i="0" u="none" strike="noStrike" kern="1200" cap="none" spc="18" normalizeH="0" baseline="0" noProof="0">
                <a:ln>
                  <a:noFill/>
                </a:ln>
                <a:solidFill>
                  <a:srgbClr val="000000"/>
                </a:solidFill>
                <a:effectLst/>
                <a:uLnTx/>
                <a:uFillTx/>
                <a:latin typeface="Arial"/>
              </a:rPr>
              <a:t>DIABETE</a:t>
            </a:r>
            <a:endParaRPr kumimoji="0" lang="it-IT" sz="20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37909175"/>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xmlns:p15="http://schemas.microsoft.com/office/powerpoint/2012/main">
      <p:transition spd="slow" advTm="5000"/>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48" name="CustomShape 1"/>
          <p:cNvSpPr/>
          <p:nvPr/>
        </p:nvSpPr>
        <p:spPr>
          <a:xfrm>
            <a:off x="250920" y="1262520"/>
            <a:ext cx="6985080" cy="8218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 normalizeH="0" baseline="0" noProof="0">
                <a:ln>
                  <a:noFill/>
                </a:ln>
                <a:solidFill>
                  <a:srgbClr val="C00000"/>
                </a:solidFill>
                <a:effectLst/>
                <a:uLnTx/>
                <a:uFillTx/>
                <a:latin typeface="Arial"/>
              </a:rPr>
              <a:t>OBIETTIVO</a:t>
            </a:r>
            <a:r>
              <a:rPr kumimoji="0" lang="en-US" sz="2400" b="0" i="0" u="none" strike="noStrike" kern="1200" cap="none" spc="-1" normalizeH="0" baseline="0" noProof="0">
                <a:ln>
                  <a:noFill/>
                </a:ln>
                <a:solidFill>
                  <a:srgbClr val="000000"/>
                </a:solidFill>
                <a:effectLst/>
                <a:uLnTx/>
                <a:uFillTx/>
                <a:latin typeface="Arial"/>
              </a:rPr>
              <a:t>:</a:t>
            </a:r>
            <a:endParaRPr kumimoji="0" lang="it-IT" sz="2400" b="0" i="0" u="none" strike="noStrike" kern="1200" cap="none" spc="-1" normalizeH="0" baseline="0" noProof="0">
              <a:ln>
                <a:noFill/>
              </a:ln>
              <a:solidFill>
                <a:prstClr val="black"/>
              </a:solidFill>
              <a:effectLst/>
              <a:uLnTx/>
              <a:uFillTx/>
              <a:latin typeface="Arial"/>
            </a:endParaRPr>
          </a:p>
          <a:p>
            <a:pPr marL="628560" marR="0" lvl="0" indent="-336240" algn="l" defTabSz="914400" rtl="0" eaLnBrk="1" fontAlgn="auto" latinLnBrk="0" hangingPunct="1">
              <a:lnSpc>
                <a:spcPct val="100000"/>
              </a:lnSpc>
              <a:spcBef>
                <a:spcPts val="0"/>
              </a:spcBef>
              <a:spcAft>
                <a:spcPts val="0"/>
              </a:spcAft>
              <a:buClr>
                <a:srgbClr val="000000"/>
              </a:buClr>
              <a:buSzTx/>
              <a:buFont typeface="Wingdings" charset="2"/>
              <a:buChar char=""/>
              <a:tabLst/>
              <a:defRPr/>
            </a:pPr>
            <a:r>
              <a:rPr kumimoji="0" lang="en-US" sz="2400" b="0" i="0" u="none" strike="noStrike" kern="1200" cap="none" spc="-1" normalizeH="0" baseline="0" noProof="0">
                <a:ln>
                  <a:noFill/>
                </a:ln>
                <a:solidFill>
                  <a:srgbClr val="000000"/>
                </a:solidFill>
                <a:effectLst/>
                <a:uLnTx/>
                <a:uFillTx/>
                <a:latin typeface="Arial"/>
              </a:rPr>
              <a:t>Emoglobina glicosilata (Hb A1c) &lt; 7% (6%)</a:t>
            </a:r>
            <a:endParaRPr kumimoji="0" lang="it-IT" sz="2400" b="0" i="0" u="none" strike="noStrike" kern="1200" cap="none" spc="-1" normalizeH="0" baseline="0" noProof="0">
              <a:ln>
                <a:noFill/>
              </a:ln>
              <a:solidFill>
                <a:prstClr val="black"/>
              </a:solidFill>
              <a:effectLst/>
              <a:uLnTx/>
              <a:uFillTx/>
              <a:latin typeface="Arial"/>
            </a:endParaRPr>
          </a:p>
        </p:txBody>
      </p:sp>
      <p:pic>
        <p:nvPicPr>
          <p:cNvPr id="2349" name="Picture 10" descr="photo-insulin"/>
          <p:cNvPicPr/>
          <p:nvPr/>
        </p:nvPicPr>
        <p:blipFill>
          <a:blip r:embed="rId3"/>
          <a:stretch/>
        </p:blipFill>
        <p:spPr>
          <a:xfrm>
            <a:off x="4716000" y="2271600"/>
            <a:ext cx="931680" cy="1233000"/>
          </a:xfrm>
          <a:prstGeom prst="rect">
            <a:avLst/>
          </a:prstGeom>
          <a:ln w="9360">
            <a:noFill/>
          </a:ln>
        </p:spPr>
      </p:pic>
      <p:pic>
        <p:nvPicPr>
          <p:cNvPr id="2350" name="Picture 11" descr="cardio_women"/>
          <p:cNvPicPr/>
          <p:nvPr/>
        </p:nvPicPr>
        <p:blipFill>
          <a:blip r:embed="rId4"/>
          <a:stretch/>
        </p:blipFill>
        <p:spPr>
          <a:xfrm>
            <a:off x="3501360" y="2286000"/>
            <a:ext cx="782280" cy="1218960"/>
          </a:xfrm>
          <a:prstGeom prst="rect">
            <a:avLst/>
          </a:prstGeom>
          <a:ln w="9360">
            <a:noFill/>
          </a:ln>
        </p:spPr>
      </p:pic>
      <p:sp>
        <p:nvSpPr>
          <p:cNvPr id="2351" name="CustomShape 2"/>
          <p:cNvSpPr/>
          <p:nvPr/>
        </p:nvSpPr>
        <p:spPr>
          <a:xfrm>
            <a:off x="250920" y="3861000"/>
            <a:ext cx="8628480" cy="22849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 normalizeH="0" baseline="0" noProof="0">
                <a:ln>
                  <a:noFill/>
                </a:ln>
                <a:solidFill>
                  <a:srgbClr val="000000"/>
                </a:solidFill>
                <a:effectLst/>
                <a:uLnTx/>
                <a:uFillTx/>
                <a:latin typeface="Arial"/>
              </a:rPr>
              <a:t>Stile di vita e farmaci per raggiungere un livello di HbA1C (EMOGLOBINA GLICOSILATA) </a:t>
            </a:r>
            <a:r>
              <a:rPr kumimoji="0" lang="en-US" sz="2400" b="0" i="0" u="none" strike="noStrike" kern="1200" cap="none" spc="-1" normalizeH="0" baseline="0" noProof="0">
                <a:ln>
                  <a:noFill/>
                </a:ln>
                <a:solidFill>
                  <a:srgbClr val="C00000"/>
                </a:solidFill>
                <a:effectLst/>
                <a:uLnTx/>
                <a:uFillTx/>
                <a:latin typeface="Arial"/>
              </a:rPr>
              <a:t>&lt;7%</a:t>
            </a:r>
            <a:endParaRPr kumimoji="0" lang="it-IT" sz="24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 normalizeH="0" baseline="0" noProof="0">
                <a:ln>
                  <a:noFill/>
                </a:ln>
                <a:solidFill>
                  <a:srgbClr val="000000"/>
                </a:solidFill>
                <a:effectLst/>
                <a:uLnTx/>
                <a:uFillTx/>
                <a:latin typeface="Arial"/>
              </a:rPr>
              <a:t>Modifica intensiva degli stili di vita e dei fattori di rischio </a:t>
            </a:r>
            <a:endParaRPr kumimoji="0" lang="it-IT" sz="24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 normalizeH="0" baseline="0" noProof="0">
                <a:ln>
                  <a:noFill/>
                </a:ln>
                <a:solidFill>
                  <a:srgbClr val="000000"/>
                </a:solidFill>
                <a:effectLst/>
                <a:uLnTx/>
                <a:uFillTx/>
                <a:latin typeface="Arial"/>
              </a:rPr>
              <a:t>Coordinare la cura del diabete tra MMG e specialisti</a:t>
            </a:r>
            <a:endParaRPr kumimoji="0" lang="it-IT" sz="2400" b="0" i="0" u="none" strike="noStrike" kern="1200" cap="none" spc="-1" normalizeH="0" baseline="0" noProof="0">
              <a:ln>
                <a:noFill/>
              </a:ln>
              <a:solidFill>
                <a:prstClr val="black"/>
              </a:solidFill>
              <a:effectLst/>
              <a:uLnTx/>
              <a:uFillTx/>
              <a:latin typeface="Arial"/>
            </a:endParaRPr>
          </a:p>
        </p:txBody>
      </p:sp>
      <p:sp>
        <p:nvSpPr>
          <p:cNvPr id="2352" name="CustomShape 3"/>
          <p:cNvSpPr/>
          <p:nvPr/>
        </p:nvSpPr>
        <p:spPr>
          <a:xfrm>
            <a:off x="250920" y="404640"/>
            <a:ext cx="8664120" cy="639000"/>
          </a:xfrm>
          <a:prstGeom prst="rect">
            <a:avLst/>
          </a:prstGeom>
          <a:noFill/>
          <a:ln w="9360">
            <a:noFill/>
          </a:ln>
          <a:effectLst>
            <a:outerShdw sx="1000" sy="1000" algn="ctr" rotWithShape="0">
              <a:srgbClr val="000000"/>
            </a:outerShdw>
          </a:effectLst>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 normalizeH="0" baseline="0" noProof="0">
                <a:ln>
                  <a:noFill/>
                </a:ln>
                <a:solidFill>
                  <a:srgbClr val="C00000"/>
                </a:solidFill>
                <a:effectLst/>
                <a:uLnTx/>
                <a:uFillTx/>
                <a:latin typeface="Arial"/>
              </a:rPr>
              <a:t>DIABETE RACCOMANDAZIONI</a:t>
            </a:r>
            <a:endParaRPr kumimoji="0" lang="it-IT" sz="36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478741400"/>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xmlns:p15="http://schemas.microsoft.com/office/powerpoint/2012/main">
      <p:transition spd="slow" advTm="2000"/>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3" name="CustomShape 1"/>
          <p:cNvSpPr/>
          <p:nvPr/>
        </p:nvSpPr>
        <p:spPr>
          <a:xfrm>
            <a:off x="250920" y="1556640"/>
            <a:ext cx="8664120" cy="36810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marL="216000" marR="0" lvl="0" indent="-216000" algn="l" defTabSz="914400" rtl="0" eaLnBrk="1" fontAlgn="auto" latinLnBrk="0" hangingPunct="1">
              <a:lnSpc>
                <a:spcPct val="100000"/>
              </a:lnSpc>
              <a:spcBef>
                <a:spcPts val="1400"/>
              </a:spcBef>
              <a:spcAft>
                <a:spcPts val="0"/>
              </a:spcAft>
              <a:buClr>
                <a:srgbClr val="000000"/>
              </a:buClr>
              <a:buSzTx/>
              <a:buFont typeface="Symbol" charset="2"/>
              <a:buChar char=""/>
              <a:tabLst/>
              <a:defRPr/>
            </a:pPr>
            <a:r>
              <a:rPr kumimoji="0" lang="en-US" sz="2800" b="0" i="0" u="none" strike="noStrike" kern="1200" cap="none" spc="-1" normalizeH="0" baseline="0" noProof="0">
                <a:ln>
                  <a:noFill/>
                </a:ln>
                <a:solidFill>
                  <a:srgbClr val="000000"/>
                </a:solidFill>
                <a:effectLst/>
                <a:uLnTx/>
                <a:uFillTx/>
                <a:latin typeface="Arial"/>
              </a:rPr>
              <a:t> Le evidenze scientifiche confermano che la gestione intensiva e completa dei fattori di rischio migliora la sopravvivenza, riduce le recidive e migliora la qualità di vita</a:t>
            </a:r>
            <a:endParaRPr kumimoji="0" lang="it-IT" sz="2800" b="0" i="0" u="none" strike="noStrike" kern="1200" cap="none" spc="-1" normalizeH="0" baseline="0" noProof="0">
              <a:ln>
                <a:noFill/>
              </a:ln>
              <a:solidFill>
                <a:prstClr val="black"/>
              </a:solidFill>
              <a:effectLst/>
              <a:uLnTx/>
              <a:uFillTx/>
              <a:latin typeface="Arial"/>
            </a:endParaRPr>
          </a:p>
          <a:p>
            <a:pPr marL="216000" marR="0" lvl="0" indent="-216000" algn="l" defTabSz="914400" rtl="0" eaLnBrk="1" fontAlgn="auto" latinLnBrk="0" hangingPunct="1">
              <a:lnSpc>
                <a:spcPct val="100000"/>
              </a:lnSpc>
              <a:spcBef>
                <a:spcPts val="1400"/>
              </a:spcBef>
              <a:spcAft>
                <a:spcPts val="0"/>
              </a:spcAft>
              <a:buClr>
                <a:srgbClr val="000000"/>
              </a:buClr>
              <a:buSzTx/>
              <a:buFont typeface="Symbol" charset="2"/>
              <a:buChar char=""/>
              <a:tabLst/>
              <a:defRPr/>
            </a:pPr>
            <a:r>
              <a:rPr kumimoji="0" lang="en-US" sz="2800" b="0" i="0" u="none" strike="noStrike" kern="1200" cap="none" spc="-1" normalizeH="0" baseline="0" noProof="0">
                <a:ln>
                  <a:noFill/>
                </a:ln>
                <a:solidFill>
                  <a:srgbClr val="000000"/>
                </a:solidFill>
                <a:effectLst/>
                <a:uLnTx/>
                <a:uFillTx/>
                <a:latin typeface="Arial"/>
              </a:rPr>
              <a:t> Deve essere fatto ogni sforzo per assicurare che I pazienti siano trattati secondo il migliore stato delll’arte, prolungando le terapia a vita, in assenza di controindicazioni o intolleranza</a:t>
            </a:r>
            <a:endParaRPr kumimoji="0" lang="it-IT" sz="2800" b="0" i="0" u="none" strike="noStrike" kern="1200" cap="none" spc="-1" normalizeH="0" baseline="0" noProof="0">
              <a:ln>
                <a:noFill/>
              </a:ln>
              <a:solidFill>
                <a:prstClr val="black"/>
              </a:solidFill>
              <a:effectLst/>
              <a:uLnTx/>
              <a:uFillTx/>
              <a:latin typeface="Arial"/>
            </a:endParaRPr>
          </a:p>
        </p:txBody>
      </p:sp>
      <p:sp>
        <p:nvSpPr>
          <p:cNvPr id="2354" name="CustomShape 2"/>
          <p:cNvSpPr/>
          <p:nvPr/>
        </p:nvSpPr>
        <p:spPr>
          <a:xfrm>
            <a:off x="250920" y="189000"/>
            <a:ext cx="8664120" cy="1187640"/>
          </a:xfrm>
          <a:prstGeom prst="rect">
            <a:avLst/>
          </a:prstGeom>
          <a:noFill/>
          <a:ln w="9360">
            <a:noFill/>
          </a:ln>
          <a:effectLst>
            <a:outerShdw sx="1000" sy="1000" algn="ctr" rotWithShape="0">
              <a:srgbClr val="000000"/>
            </a:outerShdw>
          </a:effectLst>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 normalizeH="0" baseline="0" noProof="0">
                <a:ln>
                  <a:noFill/>
                </a:ln>
                <a:solidFill>
                  <a:srgbClr val="C00000"/>
                </a:solidFill>
                <a:effectLst/>
                <a:uLnTx/>
                <a:uFillTx/>
                <a:latin typeface="Arial"/>
              </a:rPr>
              <a:t>PREVENZIONE SECONDARIA CONCLUSIONI</a:t>
            </a:r>
            <a:endParaRPr kumimoji="0" lang="it-IT" sz="36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307290901"/>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xmlns:p15="http://schemas.microsoft.com/office/powerpoint/2012/main">
      <p:transition spd="slow" advTm="2000"/>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 name="CustomShape 1"/>
          <p:cNvSpPr/>
          <p:nvPr/>
        </p:nvSpPr>
        <p:spPr>
          <a:xfrm>
            <a:off x="345960" y="309600"/>
            <a:ext cx="2671560" cy="821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1" normalizeH="0" baseline="0" noProof="0">
                <a:ln>
                  <a:noFill/>
                </a:ln>
                <a:solidFill>
                  <a:srgbClr val="C00000"/>
                </a:solidFill>
                <a:effectLst/>
                <a:uLnTx/>
                <a:uFillTx/>
                <a:latin typeface="Arial"/>
              </a:rPr>
              <a:t>COLPITI DA INFARTO</a:t>
            </a:r>
            <a:endParaRPr kumimoji="0" lang="it-IT" sz="2400" b="0" i="0" u="none" strike="noStrike" kern="1200" cap="none" spc="-1" normalizeH="0" baseline="0" noProof="0">
              <a:ln>
                <a:noFill/>
              </a:ln>
              <a:solidFill>
                <a:prstClr val="black"/>
              </a:solidFill>
              <a:effectLst/>
              <a:uLnTx/>
              <a:uFillTx/>
              <a:latin typeface="Arial"/>
            </a:endParaRPr>
          </a:p>
        </p:txBody>
      </p:sp>
      <p:sp>
        <p:nvSpPr>
          <p:cNvPr id="2356" name="CustomShape 2"/>
          <p:cNvSpPr/>
          <p:nvPr/>
        </p:nvSpPr>
        <p:spPr>
          <a:xfrm>
            <a:off x="2926080" y="270000"/>
            <a:ext cx="3213720" cy="8218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1" normalizeH="0" baseline="0" noProof="0">
                <a:ln>
                  <a:noFill/>
                </a:ln>
                <a:solidFill>
                  <a:srgbClr val="C00000"/>
                </a:solidFill>
                <a:effectLst/>
                <a:uLnTx/>
                <a:uFillTx/>
                <a:latin typeface="Arial"/>
              </a:rPr>
              <a:t>RAGGIUNGONO VIVI</a:t>
            </a:r>
            <a:br>
              <a:rPr kumimoji="0" sz="1800" b="0" i="0" u="none" strike="noStrike" kern="1200" cap="none" spc="0" normalizeH="0" baseline="0" noProof="0">
                <a:ln>
                  <a:noFill/>
                </a:ln>
                <a:solidFill>
                  <a:prstClr val="black"/>
                </a:solidFill>
                <a:effectLst/>
                <a:uLnTx/>
                <a:uFillTx/>
                <a:latin typeface="Arial"/>
              </a:rPr>
            </a:br>
            <a:r>
              <a:rPr kumimoji="0" lang="it-IT" sz="2400" b="1" i="0" u="none" strike="noStrike" kern="1200" cap="none" spc="-1" normalizeH="0" baseline="0" noProof="0">
                <a:ln>
                  <a:noFill/>
                </a:ln>
                <a:solidFill>
                  <a:srgbClr val="C00000"/>
                </a:solidFill>
                <a:effectLst/>
                <a:uLnTx/>
                <a:uFillTx/>
                <a:latin typeface="Arial"/>
              </a:rPr>
              <a:t>L’OSPEDALE</a:t>
            </a:r>
            <a:endParaRPr kumimoji="0" lang="it-IT" sz="2400" b="0" i="0" u="none" strike="noStrike" kern="1200" cap="none" spc="-1" normalizeH="0" baseline="0" noProof="0">
              <a:ln>
                <a:noFill/>
              </a:ln>
              <a:solidFill>
                <a:prstClr val="black"/>
              </a:solidFill>
              <a:effectLst/>
              <a:uLnTx/>
              <a:uFillTx/>
              <a:latin typeface="Arial"/>
            </a:endParaRPr>
          </a:p>
        </p:txBody>
      </p:sp>
      <p:sp>
        <p:nvSpPr>
          <p:cNvPr id="2357" name="CustomShape 3"/>
          <p:cNvSpPr/>
          <p:nvPr/>
        </p:nvSpPr>
        <p:spPr>
          <a:xfrm>
            <a:off x="6198840" y="312840"/>
            <a:ext cx="2942640" cy="4561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1" normalizeH="0" baseline="0" noProof="0">
                <a:ln>
                  <a:noFill/>
                </a:ln>
                <a:solidFill>
                  <a:srgbClr val="C00000"/>
                </a:solidFill>
                <a:effectLst/>
                <a:uLnTx/>
                <a:uFillTx/>
                <a:latin typeface="Arial"/>
              </a:rPr>
              <a:t>TORNANO A CASA</a:t>
            </a:r>
            <a:endParaRPr kumimoji="0" lang="it-IT" sz="2400" b="0" i="0" u="none" strike="noStrike" kern="1200" cap="none" spc="-1" normalizeH="0" baseline="0" noProof="0">
              <a:ln>
                <a:noFill/>
              </a:ln>
              <a:solidFill>
                <a:prstClr val="black"/>
              </a:solidFill>
              <a:effectLst/>
              <a:uLnTx/>
              <a:uFillTx/>
              <a:latin typeface="Arial"/>
            </a:endParaRPr>
          </a:p>
        </p:txBody>
      </p:sp>
      <p:sp>
        <p:nvSpPr>
          <p:cNvPr id="2358" name="CustomShape 4"/>
          <p:cNvSpPr/>
          <p:nvPr/>
        </p:nvSpPr>
        <p:spPr>
          <a:xfrm>
            <a:off x="428760" y="1500120"/>
            <a:ext cx="2928600" cy="1744920"/>
          </a:xfrm>
          <a:prstGeom prst="roundRect">
            <a:avLst>
              <a:gd name="adj" fmla="val 8594"/>
            </a:avLst>
          </a:prstGeom>
          <a:blipFill rotWithShape="0">
            <a:blip r:embed="rId2"/>
            <a:stretch>
              <a:fillRect/>
            </a:stretch>
          </a:blipFill>
          <a:ln>
            <a:noFill/>
          </a:ln>
          <a:effectLst>
            <a:reflection blurRad="12700" stA="38000" endPos="28000" dist="5000" dir="5400000" sy="-100000" algn="bl" rotWithShape="0"/>
          </a:effectLst>
        </p:spPr>
        <p:style>
          <a:lnRef idx="0">
            <a:scrgbClr r="0" g="0" b="0"/>
          </a:lnRef>
          <a:fillRef idx="0">
            <a:scrgbClr r="0" g="0" b="0"/>
          </a:fillRef>
          <a:effectRef idx="0">
            <a:scrgbClr r="0" g="0" b="0"/>
          </a:effectRef>
          <a:fontRef idx="minor"/>
        </p:style>
      </p:sp>
      <p:sp>
        <p:nvSpPr>
          <p:cNvPr id="2359" name="CustomShape 5"/>
          <p:cNvSpPr/>
          <p:nvPr/>
        </p:nvSpPr>
        <p:spPr>
          <a:xfrm>
            <a:off x="4214880" y="1500120"/>
            <a:ext cx="1356840" cy="1744920"/>
          </a:xfrm>
          <a:prstGeom prst="roundRect">
            <a:avLst>
              <a:gd name="adj" fmla="val 8594"/>
            </a:avLst>
          </a:prstGeom>
          <a:blipFill rotWithShape="0">
            <a:blip r:embed="rId2"/>
            <a:stretch>
              <a:fillRect r="1420034"/>
            </a:stretch>
          </a:blipFill>
          <a:ln>
            <a:noFill/>
          </a:ln>
          <a:effectLst>
            <a:reflection blurRad="12700" stA="38000" endPos="28000" dist="5000" dir="5400000" sy="-100000" algn="bl" rotWithShape="0"/>
          </a:effectLst>
        </p:spPr>
        <p:style>
          <a:lnRef idx="0">
            <a:scrgbClr r="0" g="0" b="0"/>
          </a:lnRef>
          <a:fillRef idx="0">
            <a:scrgbClr r="0" g="0" b="0"/>
          </a:fillRef>
          <a:effectRef idx="0">
            <a:scrgbClr r="0" g="0" b="0"/>
          </a:effectRef>
          <a:fontRef idx="minor"/>
        </p:style>
      </p:sp>
      <p:sp>
        <p:nvSpPr>
          <p:cNvPr id="2360" name="CustomShape 6"/>
          <p:cNvSpPr/>
          <p:nvPr/>
        </p:nvSpPr>
        <p:spPr>
          <a:xfrm>
            <a:off x="6929280" y="1500120"/>
            <a:ext cx="1071360" cy="1744920"/>
          </a:xfrm>
          <a:prstGeom prst="roundRect">
            <a:avLst>
              <a:gd name="adj" fmla="val 8594"/>
            </a:avLst>
          </a:prstGeom>
          <a:blipFill rotWithShape="0">
            <a:blip r:embed="rId2"/>
            <a:stretch>
              <a:fillRect r="1678065"/>
            </a:stretch>
          </a:blipFill>
          <a:ln>
            <a:noFill/>
          </a:ln>
          <a:effectLst>
            <a:reflection blurRad="12700" stA="38000" endPos="28000" dist="5000" dir="5400000" sy="-100000" algn="bl" rotWithShape="0"/>
          </a:effectLst>
        </p:spPr>
        <p:style>
          <a:lnRef idx="0">
            <a:scrgbClr r="0" g="0" b="0"/>
          </a:lnRef>
          <a:fillRef idx="0">
            <a:scrgbClr r="0" g="0" b="0"/>
          </a:fillRef>
          <a:effectRef idx="0">
            <a:scrgbClr r="0" g="0" b="0"/>
          </a:effectRef>
          <a:fontRef idx="minor"/>
        </p:style>
      </p:sp>
      <p:pic>
        <p:nvPicPr>
          <p:cNvPr id="2361" name="Picture 33" descr="cuore necrosi"/>
          <p:cNvPicPr/>
          <p:nvPr/>
        </p:nvPicPr>
        <p:blipFill>
          <a:blip r:embed="rId3"/>
          <a:stretch/>
        </p:blipFill>
        <p:spPr>
          <a:xfrm>
            <a:off x="6572160" y="4500720"/>
            <a:ext cx="1801440" cy="1801440"/>
          </a:xfrm>
          <a:prstGeom prst="rect">
            <a:avLst/>
          </a:prstGeom>
          <a:ln>
            <a:noFill/>
          </a:ln>
          <a:effectLst>
            <a:outerShdw blurRad="292100" dist="139498" dir="2700000" algn="tl" rotWithShape="0">
              <a:srgbClr val="333333">
                <a:alpha val="65000"/>
              </a:srgbClr>
            </a:outerShdw>
          </a:effectLst>
        </p:spPr>
      </p:pic>
      <p:pic>
        <p:nvPicPr>
          <p:cNvPr id="2362" name="Picture 4" descr="http://www.emedu.org/ecg/images/vf_1.jpg"/>
          <p:cNvPicPr/>
          <p:nvPr/>
        </p:nvPicPr>
        <p:blipFill>
          <a:blip r:embed="rId4"/>
          <a:stretch/>
        </p:blipFill>
        <p:spPr>
          <a:xfrm>
            <a:off x="3357720" y="5072040"/>
            <a:ext cx="2617560" cy="642600"/>
          </a:xfrm>
          <a:prstGeom prst="rect">
            <a:avLst/>
          </a:prstGeom>
          <a:ln>
            <a:noFill/>
          </a:ln>
          <a:effectLst>
            <a:outerShdw dist="139498" dir="2700000" algn="tl" rotWithShape="0">
              <a:srgbClr val="333333">
                <a:alpha val="65000"/>
              </a:srgbClr>
            </a:outerShdw>
          </a:effectLst>
        </p:spPr>
      </p:pic>
      <p:sp>
        <p:nvSpPr>
          <p:cNvPr id="2363" name="CustomShape 7"/>
          <p:cNvSpPr/>
          <p:nvPr/>
        </p:nvSpPr>
        <p:spPr>
          <a:xfrm>
            <a:off x="725040" y="3503520"/>
            <a:ext cx="2456280" cy="7002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1" normalizeH="0" baseline="0" noProof="0">
                <a:ln>
                  <a:noFill/>
                </a:ln>
                <a:solidFill>
                  <a:srgbClr val="C00000"/>
                </a:solidFill>
                <a:effectLst/>
                <a:uLnTx/>
                <a:uFillTx/>
                <a:latin typeface="Tahoma"/>
              </a:rPr>
              <a:t>6-700</a:t>
            </a:r>
            <a:r>
              <a:rPr kumimoji="0" lang="it-IT" sz="2000" b="0" i="0" u="none" strike="noStrike" kern="1200" cap="none" spc="-1" normalizeH="0" baseline="0" noProof="0">
                <a:ln>
                  <a:noFill/>
                </a:ln>
                <a:solidFill>
                  <a:srgbClr val="000000"/>
                </a:solidFill>
                <a:effectLst/>
                <a:uLnTx/>
                <a:uFillTx/>
                <a:latin typeface="Tahoma"/>
              </a:rPr>
              <a:t> persone/anno</a:t>
            </a:r>
            <a:br>
              <a:rPr kumimoji="0" sz="1800" b="0" i="0" u="none" strike="noStrike" kern="1200" cap="none" spc="0" normalizeH="0" baseline="0" noProof="0">
                <a:ln>
                  <a:noFill/>
                </a:ln>
                <a:solidFill>
                  <a:prstClr val="black"/>
                </a:solidFill>
                <a:effectLst/>
                <a:uLnTx/>
                <a:uFillTx/>
                <a:latin typeface="Arial"/>
              </a:rPr>
            </a:br>
            <a:r>
              <a:rPr kumimoji="0" lang="it-IT" sz="2000" b="0" i="0" u="none" strike="noStrike" kern="1200" cap="none" spc="-1" normalizeH="0" baseline="0" noProof="0">
                <a:ln>
                  <a:noFill/>
                </a:ln>
                <a:solidFill>
                  <a:srgbClr val="000000"/>
                </a:solidFill>
                <a:effectLst/>
                <a:uLnTx/>
                <a:uFillTx/>
                <a:latin typeface="Tahoma"/>
              </a:rPr>
              <a:t>milione di abitanti</a:t>
            </a:r>
            <a:endParaRPr kumimoji="0" lang="it-IT" sz="2000" b="0" i="0" u="none" strike="noStrike" kern="1200" cap="none" spc="-1" normalizeH="0" baseline="0" noProof="0">
              <a:ln>
                <a:noFill/>
              </a:ln>
              <a:solidFill>
                <a:prstClr val="black"/>
              </a:solidFill>
              <a:effectLst/>
              <a:uLnTx/>
              <a:uFillTx/>
              <a:latin typeface="Arial"/>
            </a:endParaRPr>
          </a:p>
        </p:txBody>
      </p:sp>
      <p:sp>
        <p:nvSpPr>
          <p:cNvPr id="2364" name="CustomShape 8"/>
          <p:cNvSpPr/>
          <p:nvPr/>
        </p:nvSpPr>
        <p:spPr>
          <a:xfrm>
            <a:off x="3798000" y="3500280"/>
            <a:ext cx="2127240" cy="7002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1" normalizeH="0" baseline="0" noProof="0">
                <a:ln>
                  <a:noFill/>
                </a:ln>
                <a:solidFill>
                  <a:srgbClr val="C00000"/>
                </a:solidFill>
                <a:effectLst/>
                <a:uLnTx/>
                <a:uFillTx/>
                <a:latin typeface="Tahoma"/>
              </a:rPr>
              <a:t>40-50% </a:t>
            </a:r>
            <a:r>
              <a:rPr kumimoji="0" lang="it-IT" sz="2000" b="0" i="0" u="none" strike="noStrike" kern="1200" cap="none" spc="-1" normalizeH="0" baseline="0" noProof="0">
                <a:ln>
                  <a:noFill/>
                </a:ln>
                <a:solidFill>
                  <a:srgbClr val="000000"/>
                </a:solidFill>
                <a:effectLst/>
                <a:uLnTx/>
                <a:uFillTx/>
                <a:latin typeface="Tahoma"/>
              </a:rPr>
              <a:t>muoiono</a:t>
            </a:r>
            <a:br>
              <a:rPr kumimoji="0" sz="1800" b="0" i="0" u="none" strike="noStrike" kern="1200" cap="none" spc="0" normalizeH="0" baseline="0" noProof="0">
                <a:ln>
                  <a:noFill/>
                </a:ln>
                <a:solidFill>
                  <a:prstClr val="black"/>
                </a:solidFill>
                <a:effectLst/>
                <a:uLnTx/>
                <a:uFillTx/>
                <a:latin typeface="Arial"/>
              </a:rPr>
            </a:br>
            <a:r>
              <a:rPr kumimoji="0" lang="it-IT" sz="2000" b="0" i="0" u="none" strike="noStrike" kern="1200" cap="none" spc="-1" normalizeH="0" baseline="0" noProof="0">
                <a:ln>
                  <a:noFill/>
                </a:ln>
                <a:solidFill>
                  <a:srgbClr val="000000"/>
                </a:solidFill>
                <a:effectLst/>
                <a:uLnTx/>
                <a:uFillTx/>
                <a:latin typeface="Tahoma"/>
              </a:rPr>
              <a:t>nelle prime ore</a:t>
            </a:r>
            <a:endParaRPr kumimoji="0" lang="it-IT" sz="2000" b="0" i="0" u="none" strike="noStrike" kern="1200" cap="none" spc="-1" normalizeH="0" baseline="0" noProof="0">
              <a:ln>
                <a:noFill/>
              </a:ln>
              <a:solidFill>
                <a:prstClr val="black"/>
              </a:solidFill>
              <a:effectLst/>
              <a:uLnTx/>
              <a:uFillTx/>
              <a:latin typeface="Arial"/>
            </a:endParaRPr>
          </a:p>
        </p:txBody>
      </p:sp>
      <p:sp>
        <p:nvSpPr>
          <p:cNvPr id="2365" name="CustomShape 9"/>
          <p:cNvSpPr/>
          <p:nvPr/>
        </p:nvSpPr>
        <p:spPr>
          <a:xfrm>
            <a:off x="6467040" y="3500280"/>
            <a:ext cx="1875600" cy="7002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1" normalizeH="0" baseline="0" noProof="0">
                <a:ln>
                  <a:noFill/>
                </a:ln>
                <a:solidFill>
                  <a:srgbClr val="C00000"/>
                </a:solidFill>
                <a:effectLst/>
                <a:uLnTx/>
                <a:uFillTx/>
                <a:latin typeface="Tahoma"/>
              </a:rPr>
              <a:t>10-20% </a:t>
            </a:r>
            <a:r>
              <a:rPr kumimoji="0" lang="it-IT" sz="2000" b="0" i="0" u="none" strike="noStrike" kern="1200" cap="none" spc="-1" normalizeH="0" baseline="0" noProof="0">
                <a:ln>
                  <a:noFill/>
                </a:ln>
                <a:solidFill>
                  <a:srgbClr val="000000"/>
                </a:solidFill>
                <a:effectLst/>
                <a:uLnTx/>
                <a:uFillTx/>
                <a:latin typeface="Tahoma"/>
              </a:rPr>
              <a:t>muore</a:t>
            </a:r>
            <a:br>
              <a:rPr kumimoji="0" sz="1800" b="0" i="0" u="none" strike="noStrike" kern="1200" cap="none" spc="0" normalizeH="0" baseline="0" noProof="0">
                <a:ln>
                  <a:noFill/>
                </a:ln>
                <a:solidFill>
                  <a:prstClr val="black"/>
                </a:solidFill>
                <a:effectLst/>
                <a:uLnTx/>
                <a:uFillTx/>
                <a:latin typeface="Arial"/>
              </a:rPr>
            </a:br>
            <a:r>
              <a:rPr kumimoji="0" lang="it-IT" sz="2000" b="0" i="0" u="none" strike="noStrike" kern="1200" cap="none" spc="-1" normalizeH="0" baseline="0" noProof="0">
                <a:ln>
                  <a:noFill/>
                </a:ln>
                <a:solidFill>
                  <a:srgbClr val="000000"/>
                </a:solidFill>
                <a:effectLst/>
                <a:uLnTx/>
                <a:uFillTx/>
                <a:latin typeface="Tahoma"/>
              </a:rPr>
              <a:t>in ospedale</a:t>
            </a:r>
            <a:endParaRPr kumimoji="0" lang="it-IT" sz="2000" b="0" i="0" u="none" strike="noStrike" kern="1200" cap="none" spc="-1" normalizeH="0" baseline="0" noProof="0">
              <a:ln>
                <a:noFill/>
              </a:ln>
              <a:solidFill>
                <a:prstClr val="black"/>
              </a:solidFill>
              <a:effectLst/>
              <a:uLnTx/>
              <a:uFillTx/>
              <a:latin typeface="Arial"/>
            </a:endParaRPr>
          </a:p>
        </p:txBody>
      </p:sp>
      <p:grpSp>
        <p:nvGrpSpPr>
          <p:cNvPr id="2366" name="Group 10"/>
          <p:cNvGrpSpPr/>
          <p:nvPr/>
        </p:nvGrpSpPr>
        <p:grpSpPr>
          <a:xfrm>
            <a:off x="1143000" y="4572000"/>
            <a:ext cx="1814400" cy="1899720"/>
            <a:chOff x="1143000" y="4572000"/>
            <a:chExt cx="1814400" cy="1899720"/>
          </a:xfrm>
        </p:grpSpPr>
        <p:pic>
          <p:nvPicPr>
            <p:cNvPr id="2367" name="Picture 4" descr="myocardial_infarction"/>
            <p:cNvPicPr/>
            <p:nvPr/>
          </p:nvPicPr>
          <p:blipFill>
            <a:blip r:embed="rId5"/>
            <a:srcRect r="34182"/>
            <a:stretch/>
          </p:blipFill>
          <p:spPr>
            <a:xfrm>
              <a:off x="1143000" y="4572000"/>
              <a:ext cx="1528560" cy="1899720"/>
            </a:xfrm>
            <a:prstGeom prst="rect">
              <a:avLst/>
            </a:prstGeom>
            <a:ln>
              <a:noFill/>
            </a:ln>
          </p:spPr>
        </p:pic>
        <p:pic>
          <p:nvPicPr>
            <p:cNvPr id="2368" name="Picture 4" descr="myocardial_infarction"/>
            <p:cNvPicPr/>
            <p:nvPr/>
          </p:nvPicPr>
          <p:blipFill>
            <a:blip r:embed="rId5"/>
            <a:srcRect l="88630" t="10418" b="70484"/>
            <a:stretch/>
          </p:blipFill>
          <p:spPr>
            <a:xfrm>
              <a:off x="2386080" y="4786200"/>
              <a:ext cx="571320" cy="971280"/>
            </a:xfrm>
            <a:prstGeom prst="rect">
              <a:avLst/>
            </a:prstGeom>
            <a:ln>
              <a:noFill/>
            </a:ln>
          </p:spPr>
        </p:pic>
      </p:grpSp>
    </p:spTree>
    <p:extLst>
      <p:ext uri="{BB962C8B-B14F-4D97-AF65-F5344CB8AC3E}">
        <p14:creationId xmlns:p14="http://schemas.microsoft.com/office/powerpoint/2010/main" val="19931018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69" name="TextShape 1"/>
          <p:cNvSpPr txBox="1"/>
          <p:nvPr/>
        </p:nvSpPr>
        <p:spPr>
          <a:xfrm>
            <a:off x="250920" y="189000"/>
            <a:ext cx="8642160" cy="1109160"/>
          </a:xfrm>
          <a:prstGeom prst="rect">
            <a:avLst/>
          </a:prstGeom>
          <a:noFill/>
          <a:ln w="9360">
            <a:noFill/>
          </a:ln>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rPr>
              <a:t>COME FARE AD ARRIVARE PRIMA ?</a:t>
            </a:r>
            <a:endParaRPr kumimoji="0" lang="it-IT" sz="3600" b="0" i="0" u="none" strike="noStrike" kern="1200" cap="none" spc="-1" normalizeH="0" baseline="0" noProof="0">
              <a:ln>
                <a:noFill/>
              </a:ln>
              <a:solidFill>
                <a:srgbClr val="000000"/>
              </a:solidFill>
              <a:effectLst/>
              <a:uLnTx/>
              <a:uFillTx/>
              <a:latin typeface="Arial"/>
            </a:endParaRPr>
          </a:p>
        </p:txBody>
      </p:sp>
      <p:pic>
        <p:nvPicPr>
          <p:cNvPr id="2370" name="Picture 3" descr="LIFEPAK® 12 Defibrillator/Monitor Series"/>
          <p:cNvPicPr/>
          <p:nvPr/>
        </p:nvPicPr>
        <p:blipFill>
          <a:blip r:embed="rId2"/>
          <a:stretch/>
        </p:blipFill>
        <p:spPr>
          <a:xfrm>
            <a:off x="5680080" y="3629160"/>
            <a:ext cx="2066400" cy="1695240"/>
          </a:xfrm>
          <a:prstGeom prst="rect">
            <a:avLst/>
          </a:prstGeom>
          <a:ln>
            <a:noFill/>
          </a:ln>
        </p:spPr>
      </p:pic>
      <p:sp>
        <p:nvSpPr>
          <p:cNvPr id="2371" name="CustomShape 2"/>
          <p:cNvSpPr/>
          <p:nvPr/>
        </p:nvSpPr>
        <p:spPr>
          <a:xfrm>
            <a:off x="684360" y="5300640"/>
            <a:ext cx="7848360" cy="1306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1" normalizeH="0" baseline="0" noProof="0">
                <a:ln>
                  <a:noFill/>
                </a:ln>
                <a:solidFill>
                  <a:srgbClr val="C00000"/>
                </a:solidFill>
                <a:effectLst/>
                <a:uLnTx/>
                <a:uFillTx/>
                <a:latin typeface="Arial"/>
              </a:rPr>
              <a:t>NON PUÒ AIUTARE chiamare il Cardiologo, la Guardia Medica, o il Curante !</a:t>
            </a:r>
            <a:endParaRPr kumimoji="0" lang="it-IT" sz="2800" b="0" i="0" u="none" strike="noStrike" kern="1200" cap="none" spc="-1" normalizeH="0" baseline="0" noProof="0">
              <a:ln>
                <a:noFill/>
              </a:ln>
              <a:solidFill>
                <a:prstClr val="black"/>
              </a:solidFill>
              <a:effectLst/>
              <a:uLnTx/>
              <a:uFillTx/>
              <a:latin typeface="Arial"/>
            </a:endParaRPr>
          </a:p>
        </p:txBody>
      </p:sp>
      <p:pic>
        <p:nvPicPr>
          <p:cNvPr id="2372" name="Immagine 1"/>
          <p:cNvPicPr/>
          <p:nvPr/>
        </p:nvPicPr>
        <p:blipFill>
          <a:blip r:embed="rId3"/>
          <a:stretch/>
        </p:blipFill>
        <p:spPr>
          <a:xfrm>
            <a:off x="816120" y="3106800"/>
            <a:ext cx="3727080" cy="2093400"/>
          </a:xfrm>
          <a:prstGeom prst="rect">
            <a:avLst/>
          </a:prstGeom>
          <a:ln>
            <a:noFill/>
          </a:ln>
        </p:spPr>
      </p:pic>
      <p:sp>
        <p:nvSpPr>
          <p:cNvPr id="2373" name="CustomShape 3"/>
          <p:cNvSpPr/>
          <p:nvPr/>
        </p:nvSpPr>
        <p:spPr>
          <a:xfrm>
            <a:off x="395280" y="1494000"/>
            <a:ext cx="4463640" cy="1551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1" normalizeH="0" baseline="0" noProof="0">
                <a:ln>
                  <a:noFill/>
                </a:ln>
                <a:solidFill>
                  <a:srgbClr val="000000"/>
                </a:solidFill>
                <a:effectLst/>
                <a:uLnTx/>
                <a:uFillTx/>
                <a:latin typeface="Arial"/>
              </a:rPr>
              <a:t>PORTARE L’OSPEDALE AL PAZIENTE !</a:t>
            </a:r>
            <a:endParaRPr kumimoji="0" lang="it-IT" sz="3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984183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xmlns:p15="http://schemas.microsoft.com/office/powerpoint/2012/main">
      <p:transition spd="slow" advTm="3000"/>
    </mc:Fallback>
  </mc:AlternateContent>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23" presetClass="entr" presetSubtype="16" fill="hold" nodeType="afterEffect">
                                  <p:stCondLst>
                                    <p:cond delay="0"/>
                                  </p:stCondLst>
                                  <p:childTnLst>
                                    <p:set>
                                      <p:cBhvr>
                                        <p:cTn id="6" dur="1" fill="hold">
                                          <p:stCondLst>
                                            <p:cond delay="0"/>
                                          </p:stCondLst>
                                        </p:cTn>
                                        <p:tgtEl>
                                          <p:spTgt spid="2369"/>
                                        </p:tgtEl>
                                        <p:attrNameLst>
                                          <p:attrName>style.visibility</p:attrName>
                                        </p:attrNameLst>
                                      </p:cBhvr>
                                      <p:to>
                                        <p:strVal val="visible"/>
                                      </p:to>
                                    </p:set>
                                    <p:anim calcmode="lin" valueType="num">
                                      <p:cBhvr additive="repl">
                                        <p:cTn id="7" dur="500" fill="hold"/>
                                        <p:tgtEl>
                                          <p:spTgt spid="2369"/>
                                        </p:tgtEl>
                                        <p:attrNameLst>
                                          <p:attrName>ppt_w</p:attrName>
                                        </p:attrNameLst>
                                      </p:cBhvr>
                                      <p:tavLst>
                                        <p:tav tm="0">
                                          <p:val>
                                            <p:fltVal val="0"/>
                                          </p:val>
                                        </p:tav>
                                        <p:tav tm="100000">
                                          <p:val>
                                            <p:strVal val="#ppt_w"/>
                                          </p:val>
                                        </p:tav>
                                      </p:tavLst>
                                    </p:anim>
                                    <p:anim calcmode="lin" valueType="num">
                                      <p:cBhvr additive="repl">
                                        <p:cTn id="8" dur="500" fill="hold"/>
                                        <p:tgtEl>
                                          <p:spTgt spid="236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74" name="TextShape 1"/>
          <p:cNvSpPr txBox="1"/>
          <p:nvPr/>
        </p:nvSpPr>
        <p:spPr>
          <a:xfrm>
            <a:off x="250920" y="1285200"/>
            <a:ext cx="8642160" cy="2515680"/>
          </a:xfrm>
          <a:prstGeom prst="rect">
            <a:avLst/>
          </a:prstGeom>
          <a:noFill/>
          <a:ln>
            <a:noFill/>
          </a:ln>
        </p:spPr>
        <p:txBody>
          <a:bodyPr>
            <a:noAutofit/>
          </a:bodyPr>
          <a:lstStyle/>
          <a:p>
            <a:pPr marL="0" marR="0" lvl="0" indent="0" algn="ctr" defTabSz="914400" rtl="0" eaLnBrk="1" fontAlgn="auto" latinLnBrk="0" hangingPunct="1">
              <a:lnSpc>
                <a:spcPct val="100000"/>
              </a:lnSpc>
              <a:spcBef>
                <a:spcPts val="1080"/>
              </a:spcBef>
              <a:spcAft>
                <a:spcPts val="0"/>
              </a:spcAft>
              <a:buClrTx/>
              <a:buSzTx/>
              <a:buFontTx/>
              <a:buNone/>
              <a:tabLst/>
              <a:defRPr/>
            </a:pPr>
            <a:r>
              <a:rPr kumimoji="0" lang="it-IT" sz="5400" b="1" i="0" u="none" strike="noStrike" kern="1200" cap="none" spc="-1" normalizeH="0" baseline="0" noProof="0">
                <a:ln>
                  <a:noFill/>
                </a:ln>
                <a:solidFill>
                  <a:srgbClr val="C00000"/>
                </a:solidFill>
                <a:effectLst/>
                <a:uLnTx/>
                <a:uFillTx/>
                <a:latin typeface="Arial"/>
              </a:rPr>
              <a:t>LA TERAPIA </a:t>
            </a:r>
            <a:endParaRPr kumimoji="0" lang="it-IT" sz="5400" b="0" i="0" u="none" strike="noStrike" kern="1200" cap="none" spc="-1" normalizeH="0" baseline="0" noProof="0">
              <a:ln>
                <a:noFill/>
              </a:ln>
              <a:solidFill>
                <a:prstClr val="black"/>
              </a:solidFill>
              <a:effectLst/>
              <a:uLnTx/>
              <a:uFillTx/>
              <a:latin typeface="Arial"/>
            </a:endParaRPr>
          </a:p>
          <a:p>
            <a:pPr marL="0" marR="0" lvl="0" indent="0" algn="ctr" defTabSz="914400" rtl="0" eaLnBrk="1" fontAlgn="auto" latinLnBrk="0" hangingPunct="1">
              <a:lnSpc>
                <a:spcPct val="100000"/>
              </a:lnSpc>
              <a:spcBef>
                <a:spcPts val="1080"/>
              </a:spcBef>
              <a:spcAft>
                <a:spcPts val="0"/>
              </a:spcAft>
              <a:buClrTx/>
              <a:buSzTx/>
              <a:buFontTx/>
              <a:buNone/>
              <a:tabLst/>
              <a:defRPr/>
            </a:pPr>
            <a:r>
              <a:rPr kumimoji="0" lang="it-IT" sz="5400" b="1" i="0" u="none" strike="noStrike" kern="1200" cap="none" spc="-1" normalizeH="0" baseline="0" noProof="0">
                <a:ln>
                  <a:noFill/>
                </a:ln>
                <a:solidFill>
                  <a:srgbClr val="C00000"/>
                </a:solidFill>
                <a:effectLst/>
                <a:uLnTx/>
                <a:uFillTx/>
                <a:latin typeface="Arial"/>
              </a:rPr>
              <a:t>FARMACOLOGICA</a:t>
            </a:r>
            <a:endParaRPr kumimoji="0" lang="it-IT" sz="5400" b="0" i="0" u="none" strike="noStrike" kern="1200" cap="none" spc="-1" normalizeH="0" baseline="0" noProof="0">
              <a:ln>
                <a:noFill/>
              </a:ln>
              <a:solidFill>
                <a:prstClr val="black"/>
              </a:solidFill>
              <a:effectLst/>
              <a:uLnTx/>
              <a:uFillTx/>
              <a:latin typeface="Arial"/>
            </a:endParaRPr>
          </a:p>
        </p:txBody>
      </p:sp>
      <p:pic>
        <p:nvPicPr>
          <p:cNvPr id="2375" name="Elemento grafico 4" descr="Medicina"/>
          <p:cNvPicPr/>
          <p:nvPr/>
        </p:nvPicPr>
        <p:blipFill>
          <a:blip r:embed="rId2"/>
          <a:stretch/>
        </p:blipFill>
        <p:spPr>
          <a:xfrm>
            <a:off x="3708000" y="3933000"/>
            <a:ext cx="1979640" cy="1979640"/>
          </a:xfrm>
          <a:prstGeom prst="rect">
            <a:avLst/>
          </a:prstGeom>
          <a:ln>
            <a:noFill/>
          </a:ln>
        </p:spPr>
      </p:pic>
      <p:sp>
        <p:nvSpPr>
          <p:cNvPr id="2376" name="CustomShape 2"/>
          <p:cNvSpPr/>
          <p:nvPr/>
        </p:nvSpPr>
        <p:spPr>
          <a:xfrm>
            <a:off x="250920" y="189000"/>
            <a:ext cx="8642160" cy="6479640"/>
          </a:xfrm>
          <a:prstGeom prst="frame">
            <a:avLst>
              <a:gd name="adj1" fmla="val 3305"/>
            </a:avLst>
          </a:prstGeom>
          <a:solidFill>
            <a:srgbClr val="C00000"/>
          </a:solidFill>
          <a:ln w="9360">
            <a:solidFill>
              <a:srgbClr val="C00000"/>
            </a:solidFill>
            <a:round/>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2624894167"/>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xmlns:p15="http://schemas.microsoft.com/office/powerpoint/2012/main">
      <p:transition spd="slow" advTm="1000"/>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77" name="TextShape 1"/>
          <p:cNvSpPr txBox="1"/>
          <p:nvPr/>
        </p:nvSpPr>
        <p:spPr>
          <a:xfrm>
            <a:off x="250920" y="189000"/>
            <a:ext cx="8642160" cy="1079280"/>
          </a:xfrm>
          <a:prstGeom prst="rect">
            <a:avLst/>
          </a:prstGeom>
          <a:noFill/>
          <a:ln w="9360">
            <a:noFill/>
          </a:ln>
        </p:spPr>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rPr>
              <a:t>I FARMACI CHE VERRANNO PRESCRITTI MIRANO A:</a:t>
            </a:r>
            <a:endParaRPr kumimoji="0" lang="it-IT" sz="3600" b="0" i="0" u="none" strike="noStrike" kern="1200" cap="none" spc="-1" normalizeH="0" baseline="0" noProof="0">
              <a:ln>
                <a:noFill/>
              </a:ln>
              <a:solidFill>
                <a:srgbClr val="000000"/>
              </a:solidFill>
              <a:effectLst/>
              <a:uLnTx/>
              <a:uFillTx/>
              <a:latin typeface="Arial"/>
            </a:endParaRPr>
          </a:p>
        </p:txBody>
      </p:sp>
      <p:sp>
        <p:nvSpPr>
          <p:cNvPr id="2378" name="TextShape 2"/>
          <p:cNvSpPr txBox="1"/>
          <p:nvPr/>
        </p:nvSpPr>
        <p:spPr>
          <a:xfrm>
            <a:off x="378000" y="1772640"/>
            <a:ext cx="8507160" cy="4565160"/>
          </a:xfrm>
          <a:prstGeom prst="rect">
            <a:avLst/>
          </a:prstGeom>
          <a:noFill/>
          <a:ln>
            <a:noFill/>
          </a:ln>
        </p:spPr>
        <p:txBody>
          <a:bodyPr>
            <a:noAutofit/>
          </a:bodyPr>
          <a:lstStyle/>
          <a:p>
            <a:pPr marL="343080" marR="0" lvl="0" indent="-342720" algn="l" defTabSz="914400" rtl="0" eaLnBrk="1" fontAlgn="auto" latinLnBrk="0" hangingPunct="1">
              <a:lnSpc>
                <a:spcPct val="100000"/>
              </a:lnSpc>
              <a:spcBef>
                <a:spcPts val="561"/>
              </a:spcBef>
              <a:spcAft>
                <a:spcPts val="0"/>
              </a:spcAft>
              <a:buClr>
                <a:srgbClr val="000000"/>
              </a:buClr>
              <a:buSzTx/>
              <a:buFont typeface="Symbol" charset="2"/>
              <a:buChar char=""/>
              <a:tabLst/>
              <a:defRPr/>
            </a:pPr>
            <a:r>
              <a:rPr kumimoji="0" lang="it-IT" sz="2800" b="0" i="0" u="none" strike="noStrike" kern="1200" cap="none" spc="-1" normalizeH="0" baseline="0" noProof="0">
                <a:ln>
                  <a:noFill/>
                </a:ln>
                <a:solidFill>
                  <a:srgbClr val="000000"/>
                </a:solidFill>
                <a:effectLst/>
                <a:uLnTx/>
                <a:uFillTx/>
                <a:latin typeface="Arial"/>
              </a:rPr>
              <a:t>ALLEVIARE I SINTOMI migliorando la funzione del cuore</a:t>
            </a:r>
          </a:p>
          <a:p>
            <a:pPr marL="343080" marR="0" lvl="0" indent="-342720" algn="l" defTabSz="914400" rtl="0" eaLnBrk="1" fontAlgn="auto" latinLnBrk="0" hangingPunct="1">
              <a:lnSpc>
                <a:spcPct val="100000"/>
              </a:lnSpc>
              <a:spcBef>
                <a:spcPts val="561"/>
              </a:spcBef>
              <a:spcAft>
                <a:spcPts val="0"/>
              </a:spcAft>
              <a:buClr>
                <a:srgbClr val="000000"/>
              </a:buClr>
              <a:buSzTx/>
              <a:buFont typeface="Symbol" charset="2"/>
              <a:buChar char=""/>
              <a:tabLst/>
              <a:defRPr/>
            </a:pPr>
            <a:r>
              <a:rPr kumimoji="0" lang="it-IT" sz="2800" b="0" i="0" u="none" strike="noStrike" kern="1200" cap="none" spc="-1" normalizeH="0" baseline="0" noProof="0">
                <a:ln>
                  <a:noFill/>
                </a:ln>
                <a:solidFill>
                  <a:srgbClr val="000000"/>
                </a:solidFill>
                <a:effectLst/>
                <a:uLnTx/>
                <a:uFillTx/>
                <a:latin typeface="Arial"/>
              </a:rPr>
              <a:t>FARE VIVERE MEGLIO e PIU’ A LUNGO</a:t>
            </a:r>
          </a:p>
          <a:p>
            <a:pPr marL="343080" marR="0" lvl="0" indent="-342720" algn="l" defTabSz="914400" rtl="0" eaLnBrk="1" fontAlgn="auto" latinLnBrk="0" hangingPunct="1">
              <a:lnSpc>
                <a:spcPct val="100000"/>
              </a:lnSpc>
              <a:spcBef>
                <a:spcPts val="561"/>
              </a:spcBef>
              <a:spcAft>
                <a:spcPts val="0"/>
              </a:spcAft>
              <a:buClrTx/>
              <a:buSzTx/>
              <a:buFontTx/>
              <a:buNone/>
              <a:tabLst/>
              <a:defRPr/>
            </a:pPr>
            <a:r>
              <a:rPr kumimoji="0" lang="it-IT" sz="2800" b="0" i="0" u="none" strike="noStrike" kern="1200" cap="none" spc="-1" normalizeH="0" baseline="0" noProof="0">
                <a:ln>
                  <a:noFill/>
                </a:ln>
                <a:solidFill>
                  <a:srgbClr val="000000"/>
                </a:solidFill>
                <a:effectLst/>
                <a:uLnTx/>
                <a:uFillTx/>
                <a:latin typeface="Arial"/>
              </a:rPr>
              <a:t>	</a:t>
            </a:r>
          </a:p>
          <a:p>
            <a:pPr marL="343080" marR="0" lvl="0" indent="-342720" algn="l" defTabSz="914400" rtl="0" eaLnBrk="1" fontAlgn="auto" latinLnBrk="0" hangingPunct="1">
              <a:lnSpc>
                <a:spcPct val="100000"/>
              </a:lnSpc>
              <a:spcBef>
                <a:spcPts val="561"/>
              </a:spcBef>
              <a:spcAft>
                <a:spcPts val="0"/>
              </a:spcAft>
              <a:buClr>
                <a:srgbClr val="000000"/>
              </a:buClr>
              <a:buSzTx/>
              <a:buFont typeface="Wingdings" charset="2"/>
              <a:buChar char=""/>
              <a:tabLst/>
              <a:defRPr/>
            </a:pPr>
            <a:r>
              <a:rPr kumimoji="0" lang="it-IT" sz="2800" b="0" i="0" u="none" strike="noStrike" kern="1200" cap="none" spc="-1" normalizeH="0" baseline="0" noProof="0">
                <a:ln>
                  <a:noFill/>
                </a:ln>
                <a:solidFill>
                  <a:srgbClr val="000000"/>
                </a:solidFill>
                <a:effectLst/>
                <a:uLnTx/>
                <a:uFillTx/>
                <a:latin typeface="Arial"/>
              </a:rPr>
              <a:t>L’efficacia è stata  dimostrata in studi che hanno coinvolto decine di migliaia di pazienti;</a:t>
            </a:r>
          </a:p>
          <a:p>
            <a:pPr marL="343080" marR="0" lvl="0" indent="-342720" algn="l" defTabSz="914400" rtl="0" eaLnBrk="1" fontAlgn="auto" latinLnBrk="0" hangingPunct="1">
              <a:lnSpc>
                <a:spcPct val="100000"/>
              </a:lnSpc>
              <a:spcBef>
                <a:spcPts val="561"/>
              </a:spcBef>
              <a:spcAft>
                <a:spcPts val="0"/>
              </a:spcAft>
              <a:buClr>
                <a:srgbClr val="000000"/>
              </a:buClr>
              <a:buSzTx/>
              <a:buFont typeface="Wingdings" charset="2"/>
              <a:buChar char=""/>
              <a:tabLst/>
              <a:defRPr/>
            </a:pPr>
            <a:r>
              <a:rPr kumimoji="0" lang="it-IT" sz="2800" b="0" i="0" u="none" strike="noStrike" kern="1200" cap="none" spc="-1" normalizeH="0" baseline="0" noProof="0">
                <a:ln>
                  <a:noFill/>
                </a:ln>
                <a:solidFill>
                  <a:srgbClr val="000000"/>
                </a:solidFill>
                <a:effectLst/>
                <a:uLnTx/>
                <a:uFillTx/>
                <a:latin typeface="Arial"/>
              </a:rPr>
              <a:t>Gli effetti collaterali sono inferiori ai benefici attesi.</a:t>
            </a:r>
          </a:p>
        </p:txBody>
      </p:sp>
    </p:spTree>
    <p:extLst>
      <p:ext uri="{BB962C8B-B14F-4D97-AF65-F5344CB8AC3E}">
        <p14:creationId xmlns:p14="http://schemas.microsoft.com/office/powerpoint/2010/main" val="146105456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xmlns:p15="http://schemas.microsoft.com/office/powerpoint/2012/main">
      <p:transition spd="slow" advTm="3000"/>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79" name="TextShape 1"/>
          <p:cNvSpPr txBox="1"/>
          <p:nvPr/>
        </p:nvSpPr>
        <p:spPr>
          <a:xfrm>
            <a:off x="250920" y="189000"/>
            <a:ext cx="8642160" cy="1079280"/>
          </a:xfrm>
          <a:prstGeom prst="rect">
            <a:avLst/>
          </a:prstGeom>
          <a:noFill/>
          <a:ln w="9360">
            <a:noFill/>
          </a:ln>
        </p:spPr>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rPr>
              <a:t>REGOLE GENERALI</a:t>
            </a:r>
            <a:endParaRPr kumimoji="0" lang="it-IT" sz="3600" b="0" i="0" u="none" strike="noStrike" kern="1200" cap="none" spc="-1" normalizeH="0" baseline="0" noProof="0">
              <a:ln>
                <a:noFill/>
              </a:ln>
              <a:solidFill>
                <a:srgbClr val="000000"/>
              </a:solidFill>
              <a:effectLst/>
              <a:uLnTx/>
              <a:uFillTx/>
              <a:latin typeface="Arial"/>
            </a:endParaRPr>
          </a:p>
        </p:txBody>
      </p:sp>
      <p:sp>
        <p:nvSpPr>
          <p:cNvPr id="2380" name="TextShape 2"/>
          <p:cNvSpPr txBox="1"/>
          <p:nvPr/>
        </p:nvSpPr>
        <p:spPr>
          <a:xfrm>
            <a:off x="395640" y="1268640"/>
            <a:ext cx="8229240" cy="5472360"/>
          </a:xfrm>
          <a:prstGeom prst="rect">
            <a:avLst/>
          </a:prstGeom>
          <a:noFill/>
          <a:ln>
            <a:noFill/>
          </a:ln>
        </p:spPr>
        <p:txBody>
          <a:bodyPr>
            <a:noAutofit/>
          </a:bodyPr>
          <a:lstStyle/>
          <a:p>
            <a:pPr marL="343080" marR="0" lvl="0" indent="-342720" algn="l" defTabSz="914400" rtl="0" eaLnBrk="1" fontAlgn="auto" latinLnBrk="0" hangingPunct="1">
              <a:lnSpc>
                <a:spcPct val="100000"/>
              </a:lnSpc>
              <a:spcBef>
                <a:spcPts val="561"/>
              </a:spcBef>
              <a:spcAft>
                <a:spcPts val="0"/>
              </a:spcAft>
              <a:buClr>
                <a:srgbClr val="000000"/>
              </a:buClr>
              <a:buSzTx/>
              <a:buFont typeface="Symbol" charset="2"/>
              <a:buChar char=""/>
              <a:tabLst/>
              <a:defRPr/>
            </a:pPr>
            <a:r>
              <a:rPr kumimoji="0" lang="it-IT" sz="2800" b="1" i="0" u="none" strike="noStrike" kern="1200" cap="none" spc="-1" normalizeH="0" baseline="0" noProof="0">
                <a:ln>
                  <a:noFill/>
                </a:ln>
                <a:solidFill>
                  <a:srgbClr val="000000"/>
                </a:solidFill>
                <a:effectLst/>
                <a:uLnTx/>
                <a:uFillTx/>
                <a:latin typeface="Arial"/>
              </a:rPr>
              <a:t>Imparare a leggere la visita cardiologica:</a:t>
            </a:r>
            <a:endParaRPr kumimoji="0" lang="it-IT" sz="2800" b="0" i="0" u="none" strike="noStrike" kern="1200" cap="none" spc="-1" normalizeH="0" baseline="0" noProof="0">
              <a:ln>
                <a:noFill/>
              </a:ln>
              <a:solidFill>
                <a:srgbClr val="000000"/>
              </a:solidFill>
              <a:effectLst/>
              <a:uLnTx/>
              <a:uFillTx/>
              <a:latin typeface="Arial"/>
            </a:endParaRPr>
          </a:p>
          <a:p>
            <a:pPr marL="743040" marR="0" lvl="1" indent="-285480" algn="l" defTabSz="914400" rtl="0" eaLnBrk="1" fontAlgn="auto" latinLnBrk="0" hangingPunct="1">
              <a:lnSpc>
                <a:spcPct val="100000"/>
              </a:lnSpc>
              <a:spcBef>
                <a:spcPts val="561"/>
              </a:spcBef>
              <a:spcAft>
                <a:spcPts val="0"/>
              </a:spcAft>
              <a:buClr>
                <a:srgbClr val="000000"/>
              </a:buClr>
              <a:buSzTx/>
              <a:buFont typeface="Wingdings" charset="2"/>
              <a:buChar char=""/>
              <a:tabLst/>
              <a:defRPr/>
            </a:pPr>
            <a:r>
              <a:rPr kumimoji="0" lang="it-IT" sz="2800" b="0" i="0" u="none" strike="noStrike" kern="1200" cap="none" spc="-1" normalizeH="0" baseline="0" noProof="0">
                <a:ln>
                  <a:noFill/>
                </a:ln>
                <a:solidFill>
                  <a:srgbClr val="000000"/>
                </a:solidFill>
                <a:effectLst/>
                <a:uLnTx/>
                <a:uFillTx/>
                <a:latin typeface="Arial"/>
              </a:rPr>
              <a:t>Controllare o fare controllare la prescrizione farmacologica con le scatole che si hanno a casa: fa fede la prescrizione dell’ultima visita cardiologica</a:t>
            </a:r>
          </a:p>
          <a:p>
            <a:pPr marL="743040" marR="0" lvl="1" indent="-285480" algn="l" defTabSz="914400" rtl="0" eaLnBrk="1" fontAlgn="auto" latinLnBrk="0" hangingPunct="1">
              <a:lnSpc>
                <a:spcPct val="100000"/>
              </a:lnSpc>
              <a:spcBef>
                <a:spcPts val="561"/>
              </a:spcBef>
              <a:spcAft>
                <a:spcPts val="0"/>
              </a:spcAft>
              <a:buClr>
                <a:srgbClr val="000000"/>
              </a:buClr>
              <a:buSzTx/>
              <a:buFont typeface="Wingdings" charset="2"/>
              <a:buChar char=""/>
              <a:tabLst/>
              <a:defRPr/>
            </a:pPr>
            <a:r>
              <a:rPr kumimoji="0" lang="it-IT" sz="2800" b="0" i="0" u="none" strike="noStrike" kern="1200" cap="none" spc="-1" normalizeH="0" baseline="0" noProof="0">
                <a:ln>
                  <a:noFill/>
                </a:ln>
                <a:solidFill>
                  <a:srgbClr val="000000"/>
                </a:solidFill>
                <a:effectLst/>
                <a:uLnTx/>
                <a:uFillTx/>
                <a:latin typeface="Arial"/>
              </a:rPr>
              <a:t>Promemoria dei farmaci assunti con dosaggio e orari di assunzione possibilmente ri-scritto dal paziente</a:t>
            </a:r>
          </a:p>
          <a:p>
            <a:pPr marL="343080" marR="0" lvl="0" indent="-342720" algn="l" defTabSz="914400" rtl="0" eaLnBrk="1" fontAlgn="auto" latinLnBrk="0" hangingPunct="1">
              <a:lnSpc>
                <a:spcPct val="100000"/>
              </a:lnSpc>
              <a:spcBef>
                <a:spcPts val="561"/>
              </a:spcBef>
              <a:spcAft>
                <a:spcPts val="0"/>
              </a:spcAft>
              <a:buClr>
                <a:srgbClr val="000000"/>
              </a:buClr>
              <a:buSzTx/>
              <a:buFont typeface="Symbol" charset="2"/>
              <a:buChar char=""/>
              <a:tabLst/>
              <a:defRPr/>
            </a:pPr>
            <a:r>
              <a:rPr kumimoji="0" lang="it-IT" sz="2800" b="1" i="0" u="none" strike="noStrike" kern="1200" cap="none" spc="-1" normalizeH="0" baseline="0" noProof="0">
                <a:ln>
                  <a:noFill/>
                </a:ln>
                <a:solidFill>
                  <a:srgbClr val="000000"/>
                </a:solidFill>
                <a:effectLst/>
                <a:uLnTx/>
                <a:uFillTx/>
                <a:latin typeface="Arial"/>
              </a:rPr>
              <a:t>Conservare la documentazione</a:t>
            </a:r>
            <a:endParaRPr kumimoji="0" lang="it-IT" sz="2800" b="0" i="0" u="none" strike="noStrike" kern="1200" cap="none" spc="-1" normalizeH="0" baseline="0" noProof="0">
              <a:ln>
                <a:noFill/>
              </a:ln>
              <a:solidFill>
                <a:srgbClr val="000000"/>
              </a:solidFill>
              <a:effectLst/>
              <a:uLnTx/>
              <a:uFillTx/>
              <a:latin typeface="Arial"/>
            </a:endParaRPr>
          </a:p>
          <a:p>
            <a:pPr marL="343080" marR="0" lvl="0" indent="-342720" algn="l" defTabSz="914400" rtl="0" eaLnBrk="1" fontAlgn="auto" latinLnBrk="0" hangingPunct="1">
              <a:lnSpc>
                <a:spcPct val="100000"/>
              </a:lnSpc>
              <a:spcBef>
                <a:spcPts val="561"/>
              </a:spcBef>
              <a:spcAft>
                <a:spcPts val="0"/>
              </a:spcAft>
              <a:buClr>
                <a:srgbClr val="000000"/>
              </a:buClr>
              <a:buSzTx/>
              <a:buFont typeface="Symbol" charset="2"/>
              <a:buChar char=""/>
              <a:tabLst/>
              <a:defRPr/>
            </a:pPr>
            <a:r>
              <a:rPr kumimoji="0" lang="it-IT" sz="2800" b="1" i="0" u="none" strike="noStrike" kern="1200" cap="none" spc="-1" normalizeH="0" baseline="0" noProof="0">
                <a:ln>
                  <a:noFill/>
                </a:ln>
                <a:solidFill>
                  <a:srgbClr val="000000"/>
                </a:solidFill>
                <a:effectLst/>
                <a:uLnTx/>
                <a:uFillTx/>
                <a:latin typeface="Arial"/>
              </a:rPr>
              <a:t>Portare ai controlli cardiologici le scatoleo il promemoria correttamente compilato </a:t>
            </a:r>
            <a:r>
              <a:rPr kumimoji="0" lang="it-IT" sz="2800" b="0" i="0" u="none" strike="noStrike" kern="1200" cap="none" spc="-1" normalizeH="0" baseline="0" noProof="0">
                <a:ln>
                  <a:noFill/>
                </a:ln>
                <a:solidFill>
                  <a:srgbClr val="000000"/>
                </a:solidFill>
                <a:effectLst/>
                <a:uLnTx/>
                <a:uFillTx/>
                <a:latin typeface="Arial"/>
              </a:rPr>
              <a:t>(</a:t>
            </a:r>
            <a:r>
              <a:rPr kumimoji="0" lang="it-IT" sz="2800" b="0" i="0" u="sng" strike="noStrike" kern="1200" cap="none" spc="-1" normalizeH="0" baseline="0" noProof="0">
                <a:ln>
                  <a:noFill/>
                </a:ln>
                <a:solidFill>
                  <a:srgbClr val="000000"/>
                </a:solidFill>
                <a:effectLst/>
                <a:uLnTx/>
                <a:uFillTx/>
                <a:latin typeface="Arial"/>
              </a:rPr>
              <a:t>non</a:t>
            </a:r>
            <a:r>
              <a:rPr kumimoji="0" lang="it-IT" sz="2800" b="0" i="0" u="none" strike="noStrike" kern="1200" cap="none" spc="-1" normalizeH="0" baseline="0" noProof="0">
                <a:ln>
                  <a:noFill/>
                </a:ln>
                <a:solidFill>
                  <a:srgbClr val="000000"/>
                </a:solidFill>
                <a:effectLst/>
                <a:uLnTx/>
                <a:uFillTx/>
                <a:latin typeface="Arial"/>
              </a:rPr>
              <a:t> i foglietti illustrativi dei farmaci)</a:t>
            </a:r>
          </a:p>
        </p:txBody>
      </p:sp>
    </p:spTree>
    <p:extLst>
      <p:ext uri="{BB962C8B-B14F-4D97-AF65-F5344CB8AC3E}">
        <p14:creationId xmlns:p14="http://schemas.microsoft.com/office/powerpoint/2010/main" val="3539450950"/>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xmlns:p15="http://schemas.microsoft.com/office/powerpoint/2012/main">
      <p:transition spd="slow" advTm="1000"/>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7" name="CustomShape 1"/>
          <p:cNvSpPr/>
          <p:nvPr/>
        </p:nvSpPr>
        <p:spPr>
          <a:xfrm>
            <a:off x="163440" y="346680"/>
            <a:ext cx="8642160" cy="774720"/>
          </a:xfrm>
          <a:prstGeom prst="rect">
            <a:avLst/>
          </a:prstGeom>
          <a:noFill/>
          <a:ln w="28440">
            <a:noFill/>
          </a:ln>
        </p:spPr>
        <p:style>
          <a:lnRef idx="0">
            <a:scrgbClr r="0" g="0" b="0"/>
          </a:lnRef>
          <a:fillRef idx="0">
            <a:scrgbClr r="0" g="0" b="0"/>
          </a:fillRef>
          <a:effectRef idx="0">
            <a:scrgbClr r="0" g="0" b="0"/>
          </a:effectRef>
          <a:fontRef idx="minor"/>
        </p:style>
        <p:txBody>
          <a:bodyPr tIns="180000">
            <a:spAutoFit/>
          </a:bodyPr>
          <a:lstStyle/>
          <a:p>
            <a:pPr marL="0" marR="0" lvl="0" indent="0" algn="ctr" defTabSz="914400" rtl="0" eaLnBrk="1" fontAlgn="auto" latinLnBrk="0" hangingPunct="1">
              <a:lnSpc>
                <a:spcPct val="100000"/>
              </a:lnSpc>
              <a:spcBef>
                <a:spcPts val="0"/>
              </a:spcBef>
              <a:spcAft>
                <a:spcPts val="108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rPr>
              <a:t>RISCHIO CARDIOVASCOLARE</a:t>
            </a:r>
            <a:endParaRPr kumimoji="0" lang="it-IT" sz="3600" b="0" i="0" u="none" strike="noStrike" kern="1200" cap="none" spc="-1" normalizeH="0" baseline="0" noProof="0">
              <a:ln>
                <a:noFill/>
              </a:ln>
              <a:solidFill>
                <a:prstClr val="black"/>
              </a:solidFill>
              <a:effectLst/>
              <a:uLnTx/>
              <a:uFillTx/>
              <a:latin typeface="Arial"/>
            </a:endParaRPr>
          </a:p>
        </p:txBody>
      </p:sp>
      <p:sp>
        <p:nvSpPr>
          <p:cNvPr id="558" name="CustomShape 2"/>
          <p:cNvSpPr/>
          <p:nvPr/>
        </p:nvSpPr>
        <p:spPr>
          <a:xfrm>
            <a:off x="1175580" y="5524980"/>
            <a:ext cx="6630120" cy="4561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1" normalizeH="0" baseline="0" noProof="0" dirty="0">
                <a:ln>
                  <a:noFill/>
                </a:ln>
                <a:solidFill>
                  <a:srgbClr val="000000"/>
                </a:solidFill>
                <a:effectLst/>
                <a:uLnTx/>
                <a:uFillTx/>
                <a:latin typeface="+mj-lt"/>
              </a:rPr>
              <a:t>PUO’ ESSERE REVERSIBILE !</a:t>
            </a:r>
            <a:endParaRPr kumimoji="0" lang="it-IT" sz="2400" b="0" i="0" u="none" strike="noStrike" kern="1200" cap="none" spc="-1" normalizeH="0" baseline="0" noProof="0" dirty="0">
              <a:ln>
                <a:noFill/>
              </a:ln>
              <a:solidFill>
                <a:prstClr val="black"/>
              </a:solidFill>
              <a:effectLst/>
              <a:uLnTx/>
              <a:uFillTx/>
              <a:latin typeface="+mj-lt"/>
            </a:endParaRPr>
          </a:p>
        </p:txBody>
      </p:sp>
      <p:sp>
        <p:nvSpPr>
          <p:cNvPr id="559" name="CustomShape 3"/>
          <p:cNvSpPr/>
          <p:nvPr/>
        </p:nvSpPr>
        <p:spPr>
          <a:xfrm>
            <a:off x="1175580" y="1438894"/>
            <a:ext cx="6048360" cy="4561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1" normalizeH="0" baseline="0" noProof="0" dirty="0">
                <a:ln>
                  <a:noFill/>
                </a:ln>
                <a:solidFill>
                  <a:srgbClr val="000000"/>
                </a:solidFill>
                <a:effectLst/>
                <a:uLnTx/>
                <a:uFillTx/>
                <a:latin typeface="+mj-lt"/>
              </a:rPr>
              <a:t>CONDIZIONE  PREDISPONENTE</a:t>
            </a:r>
            <a:endParaRPr kumimoji="0" lang="it-IT" sz="2400" b="0" i="0" u="none" strike="noStrike" kern="1200" cap="none" spc="-1" normalizeH="0" baseline="0" noProof="0" dirty="0">
              <a:ln>
                <a:noFill/>
              </a:ln>
              <a:solidFill>
                <a:prstClr val="black"/>
              </a:solidFill>
              <a:effectLst/>
              <a:uLnTx/>
              <a:uFillTx/>
              <a:latin typeface="+mj-lt"/>
            </a:endParaRPr>
          </a:p>
        </p:txBody>
      </p:sp>
      <p:sp>
        <p:nvSpPr>
          <p:cNvPr id="560" name="CustomShape 4"/>
          <p:cNvSpPr/>
          <p:nvPr/>
        </p:nvSpPr>
        <p:spPr>
          <a:xfrm>
            <a:off x="1175580" y="2247088"/>
            <a:ext cx="4543529" cy="460211"/>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1" normalizeH="0" baseline="0" noProof="0" dirty="0">
                <a:ln>
                  <a:noFill/>
                </a:ln>
                <a:solidFill>
                  <a:srgbClr val="000000"/>
                </a:solidFill>
                <a:effectLst/>
                <a:uLnTx/>
                <a:uFillTx/>
                <a:latin typeface="+mj-lt"/>
              </a:rPr>
              <a:t>VARIE SEDI ATEROSCLEROSI</a:t>
            </a:r>
            <a:endParaRPr kumimoji="0" lang="it-IT" sz="2400" b="0" i="0" u="none" strike="noStrike" kern="1200" cap="none" spc="-1" normalizeH="0" baseline="0" noProof="0" dirty="0">
              <a:ln>
                <a:noFill/>
              </a:ln>
              <a:solidFill>
                <a:prstClr val="black"/>
              </a:solidFill>
              <a:effectLst/>
              <a:uLnTx/>
              <a:uFillTx/>
              <a:latin typeface="+mj-lt"/>
            </a:endParaRPr>
          </a:p>
        </p:txBody>
      </p:sp>
      <p:sp>
        <p:nvSpPr>
          <p:cNvPr id="561" name="CustomShape 5"/>
          <p:cNvSpPr/>
          <p:nvPr/>
        </p:nvSpPr>
        <p:spPr>
          <a:xfrm>
            <a:off x="1175580" y="3059373"/>
            <a:ext cx="6531894" cy="460211"/>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1" normalizeH="0" baseline="0" noProof="0" dirty="0">
                <a:ln>
                  <a:noFill/>
                </a:ln>
                <a:solidFill>
                  <a:srgbClr val="000000"/>
                </a:solidFill>
                <a:effectLst/>
                <a:uLnTx/>
                <a:uFillTx/>
                <a:latin typeface="+mj-lt"/>
              </a:rPr>
              <a:t>PIÙ FATTORI DI RISCHIO SI MOLTIPLICANO</a:t>
            </a:r>
            <a:endParaRPr kumimoji="0" lang="it-IT" sz="2400" b="0" i="0" u="none" strike="noStrike" kern="1200" cap="none" spc="-1" normalizeH="0" baseline="0" noProof="0" dirty="0">
              <a:ln>
                <a:noFill/>
              </a:ln>
              <a:solidFill>
                <a:prstClr val="black"/>
              </a:solidFill>
              <a:effectLst/>
              <a:uLnTx/>
              <a:uFillTx/>
              <a:latin typeface="+mj-lt"/>
            </a:endParaRPr>
          </a:p>
        </p:txBody>
      </p:sp>
      <p:sp>
        <p:nvSpPr>
          <p:cNvPr id="562" name="CustomShape 6"/>
          <p:cNvSpPr/>
          <p:nvPr/>
        </p:nvSpPr>
        <p:spPr>
          <a:xfrm>
            <a:off x="1181880" y="3743793"/>
            <a:ext cx="3969720" cy="4561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1" normalizeH="0" baseline="0" noProof="0" dirty="0">
                <a:ln>
                  <a:noFill/>
                </a:ln>
                <a:solidFill>
                  <a:srgbClr val="000000"/>
                </a:solidFill>
                <a:effectLst/>
                <a:uLnTx/>
                <a:uFillTx/>
                <a:latin typeface="+mj-lt"/>
              </a:rPr>
              <a:t>È POSSIBILE MISURARLO</a:t>
            </a:r>
            <a:endParaRPr kumimoji="0" lang="it-IT" sz="2400" b="0" i="0" u="none" strike="noStrike" kern="1200" cap="none" spc="-1" normalizeH="0" baseline="0" noProof="0" dirty="0">
              <a:ln>
                <a:noFill/>
              </a:ln>
              <a:solidFill>
                <a:prstClr val="black"/>
              </a:solidFill>
              <a:effectLst/>
              <a:uLnTx/>
              <a:uFillTx/>
              <a:latin typeface="+mj-lt"/>
            </a:endParaRPr>
          </a:p>
        </p:txBody>
      </p:sp>
      <p:sp>
        <p:nvSpPr>
          <p:cNvPr id="563" name="CustomShape 7"/>
          <p:cNvSpPr/>
          <p:nvPr/>
        </p:nvSpPr>
        <p:spPr>
          <a:xfrm>
            <a:off x="1175580" y="4443851"/>
            <a:ext cx="7321148" cy="821880"/>
          </a:xfrm>
          <a:prstGeom prst="rect">
            <a:avLst/>
          </a:prstGeom>
          <a:noFill/>
          <a:ln w="936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1" normalizeH="0" baseline="0" noProof="0" dirty="0">
                <a:ln>
                  <a:noFill/>
                </a:ln>
                <a:solidFill>
                  <a:srgbClr val="000000"/>
                </a:solidFill>
                <a:effectLst/>
                <a:uLnTx/>
                <a:uFillTx/>
                <a:latin typeface="+mj-lt"/>
              </a:rPr>
              <a:t>RISCHIO MINORE MA MOLTO DIFFUSO NELLA POPOLAZIONE -&gt; MOLTI EVENTI </a:t>
            </a:r>
            <a:endParaRPr kumimoji="0" lang="it-IT" sz="2400" b="0" i="0" u="none" strike="noStrike" kern="1200" cap="none" spc="-1" normalizeH="0" baseline="0" noProof="0" dirty="0">
              <a:ln>
                <a:noFill/>
              </a:ln>
              <a:solidFill>
                <a:prstClr val="black"/>
              </a:solidFill>
              <a:effectLst/>
              <a:uLnTx/>
              <a:uFillTx/>
              <a:latin typeface="+mj-lt"/>
            </a:endParaRPr>
          </a:p>
        </p:txBody>
      </p:sp>
      <p:pic>
        <p:nvPicPr>
          <p:cNvPr id="564" name="Elemento grafico 2" descr="Badge"/>
          <p:cNvPicPr/>
          <p:nvPr/>
        </p:nvPicPr>
        <p:blipFill>
          <a:blip r:embed="rId2"/>
          <a:stretch/>
        </p:blipFill>
        <p:spPr>
          <a:xfrm>
            <a:off x="248040" y="2094300"/>
            <a:ext cx="719640" cy="719640"/>
          </a:xfrm>
          <a:prstGeom prst="rect">
            <a:avLst/>
          </a:prstGeom>
          <a:ln>
            <a:noFill/>
          </a:ln>
        </p:spPr>
      </p:pic>
      <p:pic>
        <p:nvPicPr>
          <p:cNvPr id="565" name="Elemento grafico 4" descr="Badge 3"/>
          <p:cNvPicPr/>
          <p:nvPr/>
        </p:nvPicPr>
        <p:blipFill>
          <a:blip r:embed="rId3"/>
          <a:stretch/>
        </p:blipFill>
        <p:spPr>
          <a:xfrm>
            <a:off x="248040" y="2867760"/>
            <a:ext cx="719640" cy="719640"/>
          </a:xfrm>
          <a:prstGeom prst="rect">
            <a:avLst/>
          </a:prstGeom>
          <a:ln>
            <a:noFill/>
          </a:ln>
        </p:spPr>
      </p:pic>
      <p:pic>
        <p:nvPicPr>
          <p:cNvPr id="566" name="Elemento grafico 6" descr="Badge 6"/>
          <p:cNvPicPr/>
          <p:nvPr/>
        </p:nvPicPr>
        <p:blipFill>
          <a:blip r:embed="rId4"/>
          <a:stretch/>
        </p:blipFill>
        <p:spPr>
          <a:xfrm>
            <a:off x="248040" y="5390640"/>
            <a:ext cx="719640" cy="719640"/>
          </a:xfrm>
          <a:prstGeom prst="rect">
            <a:avLst/>
          </a:prstGeom>
          <a:ln>
            <a:noFill/>
          </a:ln>
        </p:spPr>
      </p:pic>
      <p:pic>
        <p:nvPicPr>
          <p:cNvPr id="567" name="Elemento grafico 8" descr="Badge 1"/>
          <p:cNvPicPr/>
          <p:nvPr/>
        </p:nvPicPr>
        <p:blipFill>
          <a:blip r:embed="rId5"/>
          <a:stretch/>
        </p:blipFill>
        <p:spPr>
          <a:xfrm>
            <a:off x="248040" y="1316860"/>
            <a:ext cx="719640" cy="719640"/>
          </a:xfrm>
          <a:prstGeom prst="rect">
            <a:avLst/>
          </a:prstGeom>
          <a:ln>
            <a:noFill/>
          </a:ln>
        </p:spPr>
      </p:pic>
      <p:pic>
        <p:nvPicPr>
          <p:cNvPr id="568" name="Elemento grafico 12" descr="Badge 5"/>
          <p:cNvPicPr/>
          <p:nvPr/>
        </p:nvPicPr>
        <p:blipFill>
          <a:blip r:embed="rId6"/>
          <a:stretch/>
        </p:blipFill>
        <p:spPr>
          <a:xfrm>
            <a:off x="250200" y="4482360"/>
            <a:ext cx="719640" cy="719640"/>
          </a:xfrm>
          <a:prstGeom prst="rect">
            <a:avLst/>
          </a:prstGeom>
          <a:ln>
            <a:noFill/>
          </a:ln>
        </p:spPr>
      </p:pic>
      <p:pic>
        <p:nvPicPr>
          <p:cNvPr id="569" name="Elemento grafico 14" descr="Badge 4"/>
          <p:cNvPicPr/>
          <p:nvPr/>
        </p:nvPicPr>
        <p:blipFill>
          <a:blip r:embed="rId7"/>
          <a:stretch/>
        </p:blipFill>
        <p:spPr>
          <a:xfrm>
            <a:off x="248040" y="3621240"/>
            <a:ext cx="719640" cy="719640"/>
          </a:xfrm>
          <a:prstGeom prst="rect">
            <a:avLst/>
          </a:prstGeom>
          <a:ln>
            <a:noFill/>
          </a:ln>
        </p:spPr>
      </p:pic>
    </p:spTree>
    <p:extLst>
      <p:ext uri="{BB962C8B-B14F-4D97-AF65-F5344CB8AC3E}">
        <p14:creationId xmlns:p14="http://schemas.microsoft.com/office/powerpoint/2010/main" val="8918017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81" name="TextShape 1"/>
          <p:cNvSpPr txBox="1"/>
          <p:nvPr/>
        </p:nvSpPr>
        <p:spPr>
          <a:xfrm>
            <a:off x="250920" y="189000"/>
            <a:ext cx="8642160" cy="1079280"/>
          </a:xfrm>
          <a:prstGeom prst="rect">
            <a:avLst/>
          </a:prstGeom>
          <a:noFill/>
          <a:ln w="9360">
            <a:noFill/>
          </a:ln>
        </p:spPr>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rPr>
              <a:t>ANTIAGGREGANTI</a:t>
            </a:r>
            <a:endParaRPr kumimoji="0" lang="it-IT" sz="3600" b="0" i="0" u="none" strike="noStrike" kern="1200" cap="none" spc="-1" normalizeH="0" baseline="0" noProof="0">
              <a:ln>
                <a:noFill/>
              </a:ln>
              <a:solidFill>
                <a:srgbClr val="000000"/>
              </a:solidFill>
              <a:effectLst/>
              <a:uLnTx/>
              <a:uFillTx/>
              <a:latin typeface="Arial"/>
            </a:endParaRPr>
          </a:p>
        </p:txBody>
      </p:sp>
      <p:sp>
        <p:nvSpPr>
          <p:cNvPr id="2382" name="TextShape 2"/>
          <p:cNvSpPr txBox="1"/>
          <p:nvPr/>
        </p:nvSpPr>
        <p:spPr>
          <a:xfrm>
            <a:off x="457200" y="1268280"/>
            <a:ext cx="8229240" cy="1944360"/>
          </a:xfrm>
          <a:prstGeom prst="rect">
            <a:avLst/>
          </a:prstGeom>
          <a:noFill/>
          <a:ln>
            <a:noFill/>
          </a:ln>
        </p:spPr>
        <p:txBody>
          <a:bodyPr>
            <a:noAutofit/>
          </a:bodyPr>
          <a:lstStyle/>
          <a:p>
            <a:pPr marL="343080" marR="0" lvl="0" indent="-342720" algn="l" defTabSz="914400" rtl="0" eaLnBrk="1" fontAlgn="auto" latinLnBrk="0" hangingPunct="1">
              <a:lnSpc>
                <a:spcPct val="150000"/>
              </a:lnSpc>
              <a:spcBef>
                <a:spcPts val="479"/>
              </a:spcBef>
              <a:spcAft>
                <a:spcPts val="0"/>
              </a:spcAft>
              <a:buClr>
                <a:srgbClr val="000000"/>
              </a:buClr>
              <a:buSzTx/>
              <a:buFont typeface="Symbol" charset="2"/>
              <a:buChar char=""/>
              <a:tabLst/>
              <a:defRPr/>
            </a:pPr>
            <a:r>
              <a:rPr kumimoji="0" lang="it-IT" sz="2400" b="1" i="0" u="none" strike="noStrike" kern="1200" cap="none" spc="-1" normalizeH="0" baseline="0" noProof="0">
                <a:ln>
                  <a:noFill/>
                </a:ln>
                <a:solidFill>
                  <a:srgbClr val="000000"/>
                </a:solidFill>
                <a:effectLst/>
                <a:uLnTx/>
                <a:uFillTx/>
                <a:latin typeface="Arial"/>
              </a:rPr>
              <a:t>ASPIRINA </a:t>
            </a:r>
            <a:r>
              <a:rPr kumimoji="0" lang="it-IT" sz="2400" b="0" i="0" u="none" strike="noStrike" kern="1200" cap="none" spc="-1" normalizeH="0" baseline="0" noProof="0">
                <a:ln>
                  <a:noFill/>
                </a:ln>
                <a:solidFill>
                  <a:srgbClr val="000000"/>
                </a:solidFill>
                <a:effectLst/>
                <a:uLnTx/>
                <a:uFillTx/>
                <a:latin typeface="Arial"/>
              </a:rPr>
              <a:t>(ASA)</a:t>
            </a:r>
          </a:p>
          <a:p>
            <a:pPr marL="343080" marR="0" lvl="0" indent="-342720" algn="l" defTabSz="914400" rtl="0" eaLnBrk="1" fontAlgn="auto" latinLnBrk="0" hangingPunct="1">
              <a:lnSpc>
                <a:spcPct val="150000"/>
              </a:lnSpc>
              <a:spcBef>
                <a:spcPts val="479"/>
              </a:spcBef>
              <a:spcAft>
                <a:spcPts val="0"/>
              </a:spcAft>
              <a:buClr>
                <a:srgbClr val="000000"/>
              </a:buClr>
              <a:buSzTx/>
              <a:buFont typeface="Symbol" charset="2"/>
              <a:buChar char=""/>
              <a:tabLst/>
              <a:defRPr/>
            </a:pPr>
            <a:r>
              <a:rPr kumimoji="0" lang="it-IT" sz="2400" b="1" i="0" u="none" strike="noStrike" kern="1200" cap="none" spc="-1" normalizeH="0" baseline="0" noProof="0">
                <a:ln>
                  <a:noFill/>
                </a:ln>
                <a:solidFill>
                  <a:srgbClr val="000000"/>
                </a:solidFill>
                <a:effectLst/>
                <a:uLnTx/>
                <a:uFillTx/>
                <a:latin typeface="Arial"/>
              </a:rPr>
              <a:t>PLAVIX</a:t>
            </a:r>
            <a:r>
              <a:rPr kumimoji="0" lang="it-IT" sz="2400" b="0" i="0" u="none" strike="noStrike" kern="1200" cap="none" spc="-1" normalizeH="0" baseline="0" noProof="0">
                <a:ln>
                  <a:noFill/>
                </a:ln>
                <a:solidFill>
                  <a:srgbClr val="000000"/>
                </a:solidFill>
                <a:effectLst/>
                <a:uLnTx/>
                <a:uFillTx/>
                <a:latin typeface="Arial"/>
              </a:rPr>
              <a:t> (CLOPIDROGEL)</a:t>
            </a:r>
          </a:p>
          <a:p>
            <a:pPr marL="343080" marR="0" lvl="0" indent="-342720" algn="l" defTabSz="914400" rtl="0" eaLnBrk="1" fontAlgn="auto" latinLnBrk="0" hangingPunct="1">
              <a:lnSpc>
                <a:spcPct val="150000"/>
              </a:lnSpc>
              <a:spcBef>
                <a:spcPts val="479"/>
              </a:spcBef>
              <a:spcAft>
                <a:spcPts val="0"/>
              </a:spcAft>
              <a:buClr>
                <a:srgbClr val="000000"/>
              </a:buClr>
              <a:buSzTx/>
              <a:buFont typeface="Symbol" charset="2"/>
              <a:buChar char=""/>
              <a:tabLst/>
              <a:defRPr/>
            </a:pPr>
            <a:r>
              <a:rPr kumimoji="0" lang="it-IT" sz="2400" b="1" i="0" u="none" strike="noStrike" kern="1200" cap="none" spc="-1" normalizeH="0" baseline="0" noProof="0">
                <a:ln>
                  <a:noFill/>
                </a:ln>
                <a:solidFill>
                  <a:srgbClr val="000000"/>
                </a:solidFill>
                <a:effectLst/>
                <a:uLnTx/>
                <a:uFillTx/>
                <a:latin typeface="Arial"/>
              </a:rPr>
              <a:t>BRILIQUE </a:t>
            </a:r>
            <a:r>
              <a:rPr kumimoji="0" lang="it-IT" sz="2400" b="0" i="0" u="none" strike="noStrike" kern="1200" cap="none" spc="-1" normalizeH="0" baseline="0" noProof="0">
                <a:ln>
                  <a:noFill/>
                </a:ln>
                <a:solidFill>
                  <a:srgbClr val="000000"/>
                </a:solidFill>
                <a:effectLst/>
                <a:uLnTx/>
                <a:uFillTx/>
                <a:latin typeface="Arial"/>
              </a:rPr>
              <a:t>(TIVAGRELOR)</a:t>
            </a:r>
          </a:p>
          <a:p>
            <a:pPr marL="343080" marR="0" lvl="0" indent="-342720" algn="l" defTabSz="914400" rtl="0" eaLnBrk="1" fontAlgn="auto" latinLnBrk="0" hangingPunct="1">
              <a:lnSpc>
                <a:spcPct val="150000"/>
              </a:lnSpc>
              <a:spcBef>
                <a:spcPts val="479"/>
              </a:spcBef>
              <a:spcAft>
                <a:spcPts val="0"/>
              </a:spcAft>
              <a:buClr>
                <a:srgbClr val="000000"/>
              </a:buClr>
              <a:buSzTx/>
              <a:buFont typeface="Symbol" charset="2"/>
              <a:buChar char=""/>
              <a:tabLst/>
              <a:defRPr/>
            </a:pPr>
            <a:r>
              <a:rPr kumimoji="0" lang="it-IT" sz="2400" b="1" i="0" u="none" strike="noStrike" kern="1200" cap="none" spc="-1" normalizeH="0" baseline="0" noProof="0">
                <a:ln>
                  <a:noFill/>
                </a:ln>
                <a:solidFill>
                  <a:srgbClr val="000000"/>
                </a:solidFill>
                <a:effectLst/>
                <a:uLnTx/>
                <a:uFillTx/>
                <a:latin typeface="Arial"/>
              </a:rPr>
              <a:t>EFIENT </a:t>
            </a:r>
            <a:r>
              <a:rPr kumimoji="0" lang="it-IT" sz="2400" b="0" i="0" u="none" strike="noStrike" kern="1200" cap="none" spc="-1" normalizeH="0" baseline="0" noProof="0">
                <a:ln>
                  <a:noFill/>
                </a:ln>
                <a:solidFill>
                  <a:srgbClr val="000000"/>
                </a:solidFill>
                <a:effectLst/>
                <a:uLnTx/>
                <a:uFillTx/>
                <a:latin typeface="Arial"/>
              </a:rPr>
              <a:t>(PRASUGREL)</a:t>
            </a:r>
          </a:p>
          <a:p>
            <a:pPr marL="0" marR="0" lvl="0" indent="0" algn="l" defTabSz="914400" rtl="0" eaLnBrk="1" fontAlgn="auto" latinLnBrk="0" hangingPunct="1">
              <a:lnSpc>
                <a:spcPct val="90000"/>
              </a:lnSpc>
              <a:spcBef>
                <a:spcPts val="479"/>
              </a:spcBef>
              <a:spcAft>
                <a:spcPts val="0"/>
              </a:spcAft>
              <a:buClrTx/>
              <a:buSzTx/>
              <a:buFontTx/>
              <a:buNone/>
              <a:tabLst/>
              <a:defRPr/>
            </a:pPr>
            <a:endParaRPr kumimoji="0" lang="it-IT" sz="2400" b="0" i="0" u="none" strike="noStrike" kern="1200" cap="none" spc="-1" normalizeH="0" baseline="0" noProof="0">
              <a:ln>
                <a:noFill/>
              </a:ln>
              <a:solidFill>
                <a:srgbClr val="000000"/>
              </a:solidFill>
              <a:effectLst/>
              <a:uLnTx/>
              <a:uFillTx/>
              <a:latin typeface="Arial"/>
            </a:endParaRPr>
          </a:p>
        </p:txBody>
      </p:sp>
      <p:pic>
        <p:nvPicPr>
          <p:cNvPr id="2383" name="Picture 5" descr="673508"/>
          <p:cNvPicPr/>
          <p:nvPr/>
        </p:nvPicPr>
        <p:blipFill>
          <a:blip r:embed="rId2"/>
          <a:srcRect l="12012" t="22262" r="11927" b="14967"/>
          <a:stretch/>
        </p:blipFill>
        <p:spPr>
          <a:xfrm>
            <a:off x="3339720" y="1199520"/>
            <a:ext cx="1368000" cy="845640"/>
          </a:xfrm>
          <a:prstGeom prst="rect">
            <a:avLst/>
          </a:prstGeom>
          <a:ln>
            <a:noFill/>
          </a:ln>
        </p:spPr>
      </p:pic>
      <p:pic>
        <p:nvPicPr>
          <p:cNvPr id="2384" name="Picture 7" descr="800px-Plavix_2007-04-19"/>
          <p:cNvPicPr/>
          <p:nvPr/>
        </p:nvPicPr>
        <p:blipFill>
          <a:blip r:embed="rId3"/>
          <a:stretch/>
        </p:blipFill>
        <p:spPr>
          <a:xfrm>
            <a:off x="4932360" y="1405080"/>
            <a:ext cx="1611000" cy="1207800"/>
          </a:xfrm>
          <a:prstGeom prst="rect">
            <a:avLst/>
          </a:prstGeom>
          <a:ln>
            <a:noFill/>
          </a:ln>
        </p:spPr>
      </p:pic>
      <p:sp>
        <p:nvSpPr>
          <p:cNvPr id="2385" name="CustomShape 3"/>
          <p:cNvSpPr/>
          <p:nvPr/>
        </p:nvSpPr>
        <p:spPr>
          <a:xfrm>
            <a:off x="457200" y="4108320"/>
            <a:ext cx="8435520" cy="2643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it-IT" sz="2000" b="1" i="0" u="none" strike="noStrike" kern="1200" cap="none" spc="-1" normalizeH="0" baseline="0" noProof="0">
                <a:ln>
                  <a:noFill/>
                </a:ln>
                <a:solidFill>
                  <a:srgbClr val="000000"/>
                </a:solidFill>
                <a:effectLst/>
                <a:uLnTx/>
                <a:uFillTx/>
                <a:latin typeface="Arial"/>
              </a:rPr>
              <a:t>INDICAZIONI</a:t>
            </a:r>
            <a:r>
              <a:rPr kumimoji="0" lang="it-IT" sz="2000" b="0" i="0" u="none" strike="noStrike" kern="1200" cap="none" spc="-1" normalizeH="0" baseline="0" noProof="0">
                <a:ln>
                  <a:noFill/>
                </a:ln>
                <a:solidFill>
                  <a:srgbClr val="000000"/>
                </a:solidFill>
                <a:effectLst/>
                <a:uLnTx/>
                <a:uFillTx/>
                <a:latin typeface="Arial"/>
              </a:rPr>
              <a:t>:</a:t>
            </a:r>
            <a:endParaRPr kumimoji="0" lang="it-IT" sz="2000" b="0" i="0" u="none" strike="noStrike" kern="1200" cap="none" spc="-1" normalizeH="0" baseline="0" noProof="0">
              <a:ln>
                <a:noFill/>
              </a:ln>
              <a:solidFill>
                <a:prstClr val="black"/>
              </a:solidFill>
              <a:effectLst/>
              <a:uLnTx/>
              <a:uFillTx/>
              <a:latin typeface="Arial"/>
            </a:endParaRPr>
          </a:p>
          <a:p>
            <a:pPr marL="285840" marR="0" lvl="0" indent="-285480" algn="l" defTabSz="914400" rtl="0" eaLnBrk="1" fontAlgn="auto" latinLnBrk="0" hangingPunct="1">
              <a:lnSpc>
                <a:spcPct val="90000"/>
              </a:lnSpc>
              <a:spcBef>
                <a:spcPts val="0"/>
              </a:spcBef>
              <a:spcAft>
                <a:spcPts val="0"/>
              </a:spcAft>
              <a:buClr>
                <a:srgbClr val="000000"/>
              </a:buClr>
              <a:buSzTx/>
              <a:buFont typeface="Arial"/>
              <a:buChar char="•"/>
              <a:tabLst/>
              <a:defRPr/>
            </a:pPr>
            <a:r>
              <a:rPr kumimoji="0" lang="it-IT" sz="2000" b="0" i="0" u="none" strike="noStrike" kern="1200" cap="none" spc="-1" normalizeH="0" baseline="0" noProof="0">
                <a:ln>
                  <a:noFill/>
                </a:ln>
                <a:solidFill>
                  <a:srgbClr val="000000"/>
                </a:solidFill>
                <a:effectLst/>
                <a:uLnTx/>
                <a:uFillTx/>
                <a:latin typeface="Arial"/>
              </a:rPr>
              <a:t>Prevenzione delle recidive di infarto e ictus</a:t>
            </a:r>
            <a:endParaRPr kumimoji="0" lang="it-IT" sz="2000" b="0" i="0" u="none" strike="noStrike" kern="1200" cap="none" spc="-1" normalizeH="0" baseline="0" noProof="0">
              <a:ln>
                <a:noFill/>
              </a:ln>
              <a:solidFill>
                <a:prstClr val="black"/>
              </a:solidFill>
              <a:effectLst/>
              <a:uLnTx/>
              <a:uFillTx/>
              <a:latin typeface="Arial"/>
            </a:endParaRPr>
          </a:p>
          <a:p>
            <a:pPr marL="285840" marR="0" lvl="0" indent="-285480" algn="l" defTabSz="914400" rtl="0" eaLnBrk="1" fontAlgn="auto" latinLnBrk="0" hangingPunct="1">
              <a:lnSpc>
                <a:spcPct val="90000"/>
              </a:lnSpc>
              <a:spcBef>
                <a:spcPts val="0"/>
              </a:spcBef>
              <a:spcAft>
                <a:spcPts val="0"/>
              </a:spcAft>
              <a:buClr>
                <a:srgbClr val="000000"/>
              </a:buClr>
              <a:buSzTx/>
              <a:buFont typeface="Arial"/>
              <a:buChar char="•"/>
              <a:tabLst/>
              <a:defRPr/>
            </a:pPr>
            <a:r>
              <a:rPr kumimoji="0" lang="it-IT" sz="2000" b="0" i="0" u="none" strike="noStrike" kern="1200" cap="none" spc="-1" normalizeH="0" baseline="0" noProof="0">
                <a:ln>
                  <a:noFill/>
                </a:ln>
                <a:solidFill>
                  <a:srgbClr val="000000"/>
                </a:solidFill>
                <a:effectLst/>
                <a:uLnTx/>
                <a:uFillTx/>
                <a:latin typeface="Arial"/>
              </a:rPr>
              <a:t>Prevenzione della trombosi dello STENT</a:t>
            </a:r>
            <a:endParaRPr kumimoji="0" lang="it-IT" sz="20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it-IT" sz="2000" b="0" i="0" u="none" strike="noStrike" kern="1200" cap="none" spc="-1" normalizeH="0" baseline="0" noProof="0">
              <a:ln>
                <a:noFill/>
              </a:ln>
              <a:solidFill>
                <a:prstClr val="black"/>
              </a:solidFill>
              <a:effectLst/>
              <a:uLnTx/>
              <a:uFillTx/>
              <a:latin typeface="Arial"/>
            </a:endParaRP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it-IT" sz="2400" b="1" i="0" u="none" strike="noStrike" kern="1200" cap="none" spc="-1" normalizeH="0" baseline="0" noProof="0">
                <a:ln>
                  <a:noFill/>
                </a:ln>
                <a:solidFill>
                  <a:srgbClr val="000000"/>
                </a:solidFill>
                <a:effectLst/>
                <a:uLnTx/>
                <a:uFillTx/>
                <a:latin typeface="Arial"/>
              </a:rPr>
              <a:t>EFFETTI COLLATERALI</a:t>
            </a:r>
            <a:r>
              <a:rPr kumimoji="0" lang="it-IT" sz="2400" b="0" i="0" u="none" strike="noStrike" kern="1200" cap="none" spc="-1" normalizeH="0" baseline="0" noProof="0">
                <a:ln>
                  <a:noFill/>
                </a:ln>
                <a:solidFill>
                  <a:srgbClr val="000000"/>
                </a:solidFill>
                <a:effectLst/>
                <a:uLnTx/>
                <a:uFillTx/>
                <a:latin typeface="Arial"/>
              </a:rPr>
              <a:t>: </a:t>
            </a:r>
            <a:r>
              <a:rPr kumimoji="0" lang="it-IT" sz="2400" b="1" i="0" u="none" strike="noStrike" kern="1200" cap="none" spc="-1" normalizeH="0" baseline="0" noProof="0">
                <a:ln>
                  <a:noFill/>
                </a:ln>
                <a:solidFill>
                  <a:srgbClr val="C00000"/>
                </a:solidFill>
                <a:effectLst/>
                <a:uLnTx/>
                <a:uFillTx/>
                <a:latin typeface="Arial"/>
              </a:rPr>
              <a:t>SANGUINAMENTI</a:t>
            </a:r>
            <a:endParaRPr kumimoji="0" lang="it-IT" sz="24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it-IT" sz="24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it-IT" sz="2000" b="1" i="0" u="none" strike="noStrike" kern="1200" cap="none" spc="-1" normalizeH="0" baseline="0" noProof="0">
                <a:ln>
                  <a:noFill/>
                </a:ln>
                <a:solidFill>
                  <a:srgbClr val="000000"/>
                </a:solidFill>
                <a:effectLst/>
                <a:uLnTx/>
                <a:uFillTx/>
                <a:latin typeface="Arial"/>
              </a:rPr>
              <a:t>IMPORTANTE : </a:t>
            </a:r>
            <a:r>
              <a:rPr kumimoji="0" lang="it-IT" sz="2000" b="0" i="0" u="none" strike="noStrike" kern="1200" cap="none" spc="-1" normalizeH="0" baseline="0" noProof="0">
                <a:ln>
                  <a:noFill/>
                </a:ln>
                <a:solidFill>
                  <a:srgbClr val="000000"/>
                </a:solidFill>
                <a:effectLst/>
                <a:uLnTx/>
                <a:uFillTx/>
                <a:latin typeface="Arial"/>
              </a:rPr>
              <a:t>MAI SOSPENDERE L’ASSUNZIONE SENZA CONSULTARE IL CARDIOLOGO.</a:t>
            </a:r>
            <a:endParaRPr kumimoji="0" lang="it-IT" sz="20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000" b="0" i="0" u="none" strike="noStrike" kern="1200" cap="none" spc="-1" normalizeH="0" baseline="0" noProof="0">
              <a:ln>
                <a:noFill/>
              </a:ln>
              <a:solidFill>
                <a:prstClr val="black"/>
              </a:solidFill>
              <a:effectLst/>
              <a:uLnTx/>
              <a:uFillTx/>
              <a:latin typeface="Arial"/>
            </a:endParaRPr>
          </a:p>
        </p:txBody>
      </p:sp>
      <p:pic>
        <p:nvPicPr>
          <p:cNvPr id="2386" name="Immagine 2"/>
          <p:cNvPicPr/>
          <p:nvPr/>
        </p:nvPicPr>
        <p:blipFill>
          <a:blip r:embed="rId4"/>
          <a:stretch/>
        </p:blipFill>
        <p:spPr>
          <a:xfrm>
            <a:off x="6869160" y="2004840"/>
            <a:ext cx="1819080" cy="1207800"/>
          </a:xfrm>
          <a:prstGeom prst="rect">
            <a:avLst/>
          </a:prstGeom>
          <a:ln>
            <a:noFill/>
          </a:ln>
        </p:spPr>
      </p:pic>
      <p:pic>
        <p:nvPicPr>
          <p:cNvPr id="2387" name="Immagine 3"/>
          <p:cNvPicPr/>
          <p:nvPr/>
        </p:nvPicPr>
        <p:blipFill>
          <a:blip r:embed="rId5"/>
          <a:stretch/>
        </p:blipFill>
        <p:spPr>
          <a:xfrm>
            <a:off x="4843440" y="2771640"/>
            <a:ext cx="1726920" cy="1069560"/>
          </a:xfrm>
          <a:prstGeom prst="rect">
            <a:avLst/>
          </a:prstGeom>
          <a:ln>
            <a:noFill/>
          </a:ln>
        </p:spPr>
      </p:pic>
    </p:spTree>
    <p:extLst>
      <p:ext uri="{BB962C8B-B14F-4D97-AF65-F5344CB8AC3E}">
        <p14:creationId xmlns:p14="http://schemas.microsoft.com/office/powerpoint/2010/main" val="3282691063"/>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xmlns:p15="http://schemas.microsoft.com/office/powerpoint/2012/main">
      <p:transition spd="slow" advTm="1000"/>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88" name="TextShape 1"/>
          <p:cNvSpPr txBox="1"/>
          <p:nvPr/>
        </p:nvSpPr>
        <p:spPr>
          <a:xfrm>
            <a:off x="250920" y="189000"/>
            <a:ext cx="8642160" cy="1125000"/>
          </a:xfrm>
          <a:prstGeom prst="rect">
            <a:avLst/>
          </a:prstGeom>
          <a:noFill/>
          <a:ln w="9360">
            <a:noFill/>
          </a:ln>
        </p:spPr>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rPr>
              <a:t>ACE INIBITORI e SARTANI</a:t>
            </a:r>
            <a:endParaRPr kumimoji="0" lang="it-IT" sz="3600" b="0" i="0" u="none" strike="noStrike" kern="1200" cap="none" spc="-1" normalizeH="0" baseline="0" noProof="0">
              <a:ln>
                <a:noFill/>
              </a:ln>
              <a:solidFill>
                <a:srgbClr val="000000"/>
              </a:solidFill>
              <a:effectLst/>
              <a:uLnTx/>
              <a:uFillTx/>
              <a:latin typeface="Arial"/>
            </a:endParaRPr>
          </a:p>
        </p:txBody>
      </p:sp>
      <p:sp>
        <p:nvSpPr>
          <p:cNvPr id="2389" name="TextShape 2"/>
          <p:cNvSpPr txBox="1"/>
          <p:nvPr/>
        </p:nvSpPr>
        <p:spPr>
          <a:xfrm>
            <a:off x="457200" y="1600200"/>
            <a:ext cx="8229240" cy="4525560"/>
          </a:xfrm>
          <a:prstGeom prst="rect">
            <a:avLst/>
          </a:prstGeom>
          <a:noFill/>
          <a:ln>
            <a:noFill/>
          </a:ln>
        </p:spPr>
        <p:txBody>
          <a:bodyPr>
            <a:normAutofit lnSpcReduction="10000"/>
          </a:bodyPr>
          <a:lstStyle/>
          <a:p>
            <a:pPr marL="343080" marR="0" lvl="0" indent="-342720" algn="l" defTabSz="914400" rtl="0" eaLnBrk="1" fontAlgn="auto" latinLnBrk="0" hangingPunct="1">
              <a:lnSpc>
                <a:spcPct val="90000"/>
              </a:lnSpc>
              <a:spcBef>
                <a:spcPts val="641"/>
              </a:spcBef>
              <a:spcAft>
                <a:spcPts val="0"/>
              </a:spcAft>
              <a:buClrTx/>
              <a:buSzTx/>
              <a:buFontTx/>
              <a:buNone/>
              <a:tabLst/>
              <a:defRPr/>
            </a:pPr>
            <a:r>
              <a:rPr kumimoji="0" lang="it-IT" sz="3200" b="1" i="0" u="none" strike="noStrike" kern="1200" cap="none" spc="-1" normalizeH="0" baseline="0" noProof="0">
                <a:ln>
                  <a:noFill/>
                </a:ln>
                <a:solidFill>
                  <a:srgbClr val="C00000"/>
                </a:solidFill>
                <a:effectLst/>
                <a:uLnTx/>
                <a:uFillTx/>
                <a:latin typeface="Arial"/>
              </a:rPr>
              <a:t>ACE INIBITORI</a:t>
            </a:r>
            <a:r>
              <a:rPr kumimoji="0" lang="it-IT" sz="3200" b="1" i="0" u="none" strike="noStrike" kern="1200" cap="none" spc="-1" normalizeH="0" baseline="0" noProof="0">
                <a:ln>
                  <a:noFill/>
                </a:ln>
                <a:solidFill>
                  <a:srgbClr val="000000"/>
                </a:solidFill>
                <a:effectLst/>
                <a:uLnTx/>
                <a:uFillTx/>
                <a:latin typeface="Arial"/>
              </a:rPr>
              <a:t>:</a:t>
            </a:r>
            <a:endParaRPr kumimoji="0" lang="it-IT" sz="3200" b="0" i="0" u="none" strike="noStrike" kern="1200" cap="none" spc="-1" normalizeH="0" baseline="0" noProof="0">
              <a:ln>
                <a:noFill/>
              </a:ln>
              <a:solidFill>
                <a:srgbClr val="000000"/>
              </a:solidFill>
              <a:effectLst/>
              <a:uLnTx/>
              <a:uFillTx/>
              <a:latin typeface="Arial"/>
            </a:endParaRPr>
          </a:p>
          <a:p>
            <a:pPr marL="343080" marR="0" lvl="0" indent="-342720" algn="l" defTabSz="914400" rtl="0" eaLnBrk="1" fontAlgn="auto" latinLnBrk="0" hangingPunct="1">
              <a:lnSpc>
                <a:spcPct val="90000"/>
              </a:lnSpc>
              <a:spcBef>
                <a:spcPts val="641"/>
              </a:spcBef>
              <a:spcAft>
                <a:spcPts val="0"/>
              </a:spcAft>
              <a:buClr>
                <a:srgbClr val="000000"/>
              </a:buClr>
              <a:buSzTx/>
              <a:buFont typeface="Symbol" charset="2"/>
              <a:buChar char=""/>
              <a:tabLst/>
              <a:defRPr/>
            </a:pPr>
            <a:r>
              <a:rPr kumimoji="0" lang="it-IT" sz="3200" b="1" i="0" u="none" strike="noStrike" kern="1200" cap="none" spc="-1" normalizeH="0" baseline="0" noProof="0">
                <a:ln>
                  <a:noFill/>
                </a:ln>
                <a:solidFill>
                  <a:srgbClr val="000000"/>
                </a:solidFill>
                <a:effectLst/>
                <a:uLnTx/>
                <a:uFillTx/>
                <a:latin typeface="Arial"/>
              </a:rPr>
              <a:t>RAMIPRIL</a:t>
            </a:r>
            <a:r>
              <a:rPr kumimoji="0" lang="it-IT" sz="3200" b="0" i="0" u="none" strike="noStrike" kern="1200" cap="none" spc="-1" normalizeH="0" baseline="0" noProof="0">
                <a:ln>
                  <a:noFill/>
                </a:ln>
                <a:solidFill>
                  <a:srgbClr val="000000"/>
                </a:solidFill>
                <a:effectLst/>
                <a:uLnTx/>
                <a:uFillTx/>
                <a:latin typeface="Arial"/>
              </a:rPr>
              <a:t> (Triatec, Quark)</a:t>
            </a:r>
          </a:p>
          <a:p>
            <a:pPr marL="343080" marR="0" lvl="0" indent="-342720" algn="l" defTabSz="914400" rtl="0" eaLnBrk="1" fontAlgn="auto" latinLnBrk="0" hangingPunct="1">
              <a:lnSpc>
                <a:spcPct val="90000"/>
              </a:lnSpc>
              <a:spcBef>
                <a:spcPts val="641"/>
              </a:spcBef>
              <a:spcAft>
                <a:spcPts val="0"/>
              </a:spcAft>
              <a:buClr>
                <a:srgbClr val="000000"/>
              </a:buClr>
              <a:buSzTx/>
              <a:buFont typeface="Symbol" charset="2"/>
              <a:buChar char=""/>
              <a:tabLst/>
              <a:defRPr/>
            </a:pPr>
            <a:r>
              <a:rPr kumimoji="0" lang="it-IT" sz="3200" b="1" i="0" u="none" strike="noStrike" kern="1200" cap="none" spc="-1" normalizeH="0" baseline="0" noProof="0">
                <a:ln>
                  <a:noFill/>
                </a:ln>
                <a:solidFill>
                  <a:srgbClr val="000000"/>
                </a:solidFill>
                <a:effectLst/>
                <a:uLnTx/>
                <a:uFillTx/>
                <a:latin typeface="Arial"/>
              </a:rPr>
              <a:t>LISINOPRIL</a:t>
            </a:r>
            <a:r>
              <a:rPr kumimoji="0" lang="it-IT" sz="3200" b="0" i="0" u="none" strike="noStrike" kern="1200" cap="none" spc="-1" normalizeH="0" baseline="0" noProof="0">
                <a:ln>
                  <a:noFill/>
                </a:ln>
                <a:solidFill>
                  <a:srgbClr val="000000"/>
                </a:solidFill>
                <a:effectLst/>
                <a:uLnTx/>
                <a:uFillTx/>
                <a:latin typeface="Arial"/>
              </a:rPr>
              <a:t> (Zestril, ….)</a:t>
            </a:r>
          </a:p>
          <a:p>
            <a:pPr marL="343080" marR="0" lvl="0" indent="-342720" algn="l" defTabSz="914400" rtl="0" eaLnBrk="1" fontAlgn="auto" latinLnBrk="0" hangingPunct="1">
              <a:lnSpc>
                <a:spcPct val="90000"/>
              </a:lnSpc>
              <a:spcBef>
                <a:spcPts val="641"/>
              </a:spcBef>
              <a:spcAft>
                <a:spcPts val="0"/>
              </a:spcAft>
              <a:buClr>
                <a:srgbClr val="000000"/>
              </a:buClr>
              <a:buSzTx/>
              <a:buFont typeface="Symbol" charset="2"/>
              <a:buChar char=""/>
              <a:tabLst/>
              <a:defRPr/>
            </a:pPr>
            <a:r>
              <a:rPr kumimoji="0" lang="it-IT" sz="3200" b="1" i="0" u="none" strike="noStrike" kern="1200" cap="none" spc="-1" normalizeH="0" baseline="0" noProof="0">
                <a:ln>
                  <a:noFill/>
                </a:ln>
                <a:solidFill>
                  <a:srgbClr val="000000"/>
                </a:solidFill>
                <a:effectLst/>
                <a:uLnTx/>
                <a:uFillTx/>
                <a:latin typeface="Arial"/>
              </a:rPr>
              <a:t>NAPRILENE</a:t>
            </a:r>
            <a:r>
              <a:rPr kumimoji="0" lang="it-IT" sz="3200" b="0" i="0" u="none" strike="noStrike" kern="1200" cap="none" spc="-1" normalizeH="0" baseline="0" noProof="0">
                <a:ln>
                  <a:noFill/>
                </a:ln>
                <a:solidFill>
                  <a:srgbClr val="000000"/>
                </a:solidFill>
                <a:effectLst/>
                <a:uLnTx/>
                <a:uFillTx/>
                <a:latin typeface="Arial"/>
              </a:rPr>
              <a:t> (Enapren, Naprilene)</a:t>
            </a:r>
          </a:p>
          <a:p>
            <a:pPr marL="343080" marR="0" lvl="0" indent="-342720" algn="l" defTabSz="914400" rtl="0" eaLnBrk="1" fontAlgn="auto" latinLnBrk="0" hangingPunct="1">
              <a:lnSpc>
                <a:spcPct val="90000"/>
              </a:lnSpc>
              <a:spcBef>
                <a:spcPts val="641"/>
              </a:spcBef>
              <a:spcAft>
                <a:spcPts val="0"/>
              </a:spcAft>
              <a:buClrTx/>
              <a:buSzTx/>
              <a:buFontTx/>
              <a:buNone/>
              <a:tabLst/>
              <a:defRPr/>
            </a:pPr>
            <a:endParaRPr kumimoji="0" lang="it-IT" sz="3200" b="0" i="0" u="none" strike="noStrike" kern="1200" cap="none" spc="-1" normalizeH="0" baseline="0" noProof="0">
              <a:ln>
                <a:noFill/>
              </a:ln>
              <a:solidFill>
                <a:srgbClr val="000000"/>
              </a:solidFill>
              <a:effectLst/>
              <a:uLnTx/>
              <a:uFillTx/>
              <a:latin typeface="Arial"/>
            </a:endParaRPr>
          </a:p>
          <a:p>
            <a:pPr marL="343080" marR="0" lvl="0" indent="-342720" algn="l" defTabSz="914400" rtl="0" eaLnBrk="1" fontAlgn="auto" latinLnBrk="0" hangingPunct="1">
              <a:lnSpc>
                <a:spcPct val="90000"/>
              </a:lnSpc>
              <a:spcBef>
                <a:spcPts val="641"/>
              </a:spcBef>
              <a:spcAft>
                <a:spcPts val="0"/>
              </a:spcAft>
              <a:buClrTx/>
              <a:buSzTx/>
              <a:buFontTx/>
              <a:buNone/>
              <a:tabLst/>
              <a:defRPr/>
            </a:pPr>
            <a:r>
              <a:rPr kumimoji="0" lang="it-IT" sz="3200" b="1" i="0" u="none" strike="noStrike" kern="1200" cap="none" spc="-1" normalizeH="0" baseline="0" noProof="0">
                <a:ln>
                  <a:noFill/>
                </a:ln>
                <a:solidFill>
                  <a:srgbClr val="C00000"/>
                </a:solidFill>
                <a:effectLst/>
                <a:uLnTx/>
                <a:uFillTx/>
                <a:latin typeface="Arial"/>
              </a:rPr>
              <a:t>SARTANI</a:t>
            </a:r>
            <a:r>
              <a:rPr kumimoji="0" lang="it-IT" sz="3200" b="1" i="0" u="none" strike="noStrike" kern="1200" cap="none" spc="-1" normalizeH="0" baseline="0" noProof="0">
                <a:ln>
                  <a:noFill/>
                </a:ln>
                <a:solidFill>
                  <a:srgbClr val="000000"/>
                </a:solidFill>
                <a:effectLst/>
                <a:uLnTx/>
                <a:uFillTx/>
                <a:latin typeface="Arial"/>
              </a:rPr>
              <a:t>:</a:t>
            </a:r>
            <a:endParaRPr kumimoji="0" lang="it-IT" sz="3200" b="0" i="0" u="none" strike="noStrike" kern="1200" cap="none" spc="-1" normalizeH="0" baseline="0" noProof="0">
              <a:ln>
                <a:noFill/>
              </a:ln>
              <a:solidFill>
                <a:srgbClr val="000000"/>
              </a:solidFill>
              <a:effectLst/>
              <a:uLnTx/>
              <a:uFillTx/>
              <a:latin typeface="Arial"/>
            </a:endParaRPr>
          </a:p>
          <a:p>
            <a:pPr marL="343080" marR="0" lvl="0" indent="-342720" algn="l" defTabSz="914400" rtl="0" eaLnBrk="1" fontAlgn="auto" latinLnBrk="0" hangingPunct="1">
              <a:lnSpc>
                <a:spcPct val="90000"/>
              </a:lnSpc>
              <a:spcBef>
                <a:spcPts val="641"/>
              </a:spcBef>
              <a:spcAft>
                <a:spcPts val="0"/>
              </a:spcAft>
              <a:buClr>
                <a:srgbClr val="000000"/>
              </a:buClr>
              <a:buSzTx/>
              <a:buFont typeface="Symbol" charset="2"/>
              <a:buChar char=""/>
              <a:tabLst/>
              <a:defRPr/>
            </a:pPr>
            <a:r>
              <a:rPr kumimoji="0" lang="it-IT" sz="3200" b="1" i="0" u="none" strike="noStrike" kern="1200" cap="none" spc="-1" normalizeH="0" baseline="0" noProof="0">
                <a:ln>
                  <a:noFill/>
                </a:ln>
                <a:solidFill>
                  <a:srgbClr val="000000"/>
                </a:solidFill>
                <a:effectLst/>
                <a:uLnTx/>
                <a:uFillTx/>
                <a:latin typeface="Arial"/>
              </a:rPr>
              <a:t>LOSARTAN</a:t>
            </a:r>
            <a:endParaRPr kumimoji="0" lang="it-IT" sz="3200" b="0" i="0" u="none" strike="noStrike" kern="1200" cap="none" spc="-1" normalizeH="0" baseline="0" noProof="0">
              <a:ln>
                <a:noFill/>
              </a:ln>
              <a:solidFill>
                <a:srgbClr val="000000"/>
              </a:solidFill>
              <a:effectLst/>
              <a:uLnTx/>
              <a:uFillTx/>
              <a:latin typeface="Arial"/>
            </a:endParaRPr>
          </a:p>
          <a:p>
            <a:pPr marL="343080" marR="0" lvl="0" indent="-342720" algn="l" defTabSz="914400" rtl="0" eaLnBrk="1" fontAlgn="auto" latinLnBrk="0" hangingPunct="1">
              <a:lnSpc>
                <a:spcPct val="90000"/>
              </a:lnSpc>
              <a:spcBef>
                <a:spcPts val="641"/>
              </a:spcBef>
              <a:spcAft>
                <a:spcPts val="0"/>
              </a:spcAft>
              <a:buClr>
                <a:srgbClr val="000000"/>
              </a:buClr>
              <a:buSzTx/>
              <a:buFont typeface="Symbol" charset="2"/>
              <a:buChar char=""/>
              <a:tabLst/>
              <a:defRPr/>
            </a:pPr>
            <a:r>
              <a:rPr kumimoji="0" lang="it-IT" sz="3200" b="1" i="0" u="none" strike="noStrike" kern="1200" cap="none" spc="-1" normalizeH="0" baseline="0" noProof="0">
                <a:ln>
                  <a:noFill/>
                </a:ln>
                <a:solidFill>
                  <a:srgbClr val="000000"/>
                </a:solidFill>
                <a:effectLst/>
                <a:uLnTx/>
                <a:uFillTx/>
                <a:latin typeface="Arial"/>
              </a:rPr>
              <a:t>VALSARTAN</a:t>
            </a:r>
            <a:endParaRPr kumimoji="0" lang="it-IT" sz="3200" b="0" i="0" u="none" strike="noStrike" kern="1200" cap="none" spc="-1" normalizeH="0" baseline="0" noProof="0">
              <a:ln>
                <a:noFill/>
              </a:ln>
              <a:solidFill>
                <a:srgbClr val="000000"/>
              </a:solidFill>
              <a:effectLst/>
              <a:uLnTx/>
              <a:uFillTx/>
              <a:latin typeface="Arial"/>
            </a:endParaRPr>
          </a:p>
          <a:p>
            <a:pPr marL="343080" marR="0" lvl="0" indent="-342720" algn="l" defTabSz="914400" rtl="0" eaLnBrk="1" fontAlgn="auto" latinLnBrk="0" hangingPunct="1">
              <a:lnSpc>
                <a:spcPct val="90000"/>
              </a:lnSpc>
              <a:spcBef>
                <a:spcPts val="641"/>
              </a:spcBef>
              <a:spcAft>
                <a:spcPts val="0"/>
              </a:spcAft>
              <a:buClr>
                <a:srgbClr val="000000"/>
              </a:buClr>
              <a:buSzTx/>
              <a:buFont typeface="Symbol" charset="2"/>
              <a:buChar char=""/>
              <a:tabLst/>
              <a:defRPr/>
            </a:pPr>
            <a:r>
              <a:rPr kumimoji="0" lang="it-IT" sz="3200" b="1" i="0" u="none" strike="noStrike" kern="1200" cap="none" spc="-1" normalizeH="0" baseline="0" noProof="0">
                <a:ln>
                  <a:noFill/>
                </a:ln>
                <a:solidFill>
                  <a:srgbClr val="000000"/>
                </a:solidFill>
                <a:effectLst/>
                <a:uLnTx/>
                <a:uFillTx/>
                <a:latin typeface="Arial"/>
              </a:rPr>
              <a:t>CANDESARTAN</a:t>
            </a:r>
            <a:endParaRPr kumimoji="0" lang="it-IT" sz="3200" b="0" i="0" u="none" strike="noStrike" kern="1200" cap="none" spc="-1" normalizeH="0" baseline="0" noProof="0">
              <a:ln>
                <a:noFill/>
              </a:ln>
              <a:solidFill>
                <a:srgbClr val="000000"/>
              </a:solidFill>
              <a:effectLst/>
              <a:uLnTx/>
              <a:uFillTx/>
              <a:latin typeface="Arial"/>
            </a:endParaRPr>
          </a:p>
          <a:p>
            <a:pPr marL="0" marR="0" lvl="0" indent="0" algn="l" defTabSz="914400" rtl="0" eaLnBrk="1" fontAlgn="auto" latinLnBrk="0" hangingPunct="1">
              <a:lnSpc>
                <a:spcPct val="90000"/>
              </a:lnSpc>
              <a:spcBef>
                <a:spcPts val="641"/>
              </a:spcBef>
              <a:spcAft>
                <a:spcPts val="0"/>
              </a:spcAft>
              <a:buClrTx/>
              <a:buSzTx/>
              <a:buFontTx/>
              <a:buNone/>
              <a:tabLst/>
              <a:defRPr/>
            </a:pPr>
            <a:endParaRPr kumimoji="0" lang="it-IT" sz="3200" b="0" i="0" u="none" strike="noStrike" kern="1200" cap="none" spc="-1" normalizeH="0" baseline="0" noProof="0">
              <a:ln>
                <a:noFill/>
              </a:ln>
              <a:solidFill>
                <a:srgbClr val="000000"/>
              </a:solidFill>
              <a:effectLst/>
              <a:uLnTx/>
              <a:uFillTx/>
              <a:latin typeface="Arial"/>
            </a:endParaRPr>
          </a:p>
        </p:txBody>
      </p:sp>
      <p:pic>
        <p:nvPicPr>
          <p:cNvPr id="2390" name="Picture 5" descr="enapren"/>
          <p:cNvPicPr/>
          <p:nvPr/>
        </p:nvPicPr>
        <p:blipFill>
          <a:blip r:embed="rId2"/>
          <a:stretch/>
        </p:blipFill>
        <p:spPr>
          <a:xfrm>
            <a:off x="6680160" y="2438280"/>
            <a:ext cx="1726920" cy="1047240"/>
          </a:xfrm>
          <a:prstGeom prst="rect">
            <a:avLst/>
          </a:prstGeom>
          <a:ln>
            <a:noFill/>
          </a:ln>
        </p:spPr>
      </p:pic>
      <p:pic>
        <p:nvPicPr>
          <p:cNvPr id="2391" name="Immagine 2"/>
          <p:cNvPicPr/>
          <p:nvPr/>
        </p:nvPicPr>
        <p:blipFill>
          <a:blip r:embed="rId3"/>
          <a:stretch/>
        </p:blipFill>
        <p:spPr>
          <a:xfrm>
            <a:off x="5148360" y="985680"/>
            <a:ext cx="2171520" cy="1168200"/>
          </a:xfrm>
          <a:prstGeom prst="rect">
            <a:avLst/>
          </a:prstGeom>
          <a:ln>
            <a:noFill/>
          </a:ln>
        </p:spPr>
      </p:pic>
      <p:pic>
        <p:nvPicPr>
          <p:cNvPr id="2392" name="Immagine 3"/>
          <p:cNvPicPr/>
          <p:nvPr/>
        </p:nvPicPr>
        <p:blipFill>
          <a:blip r:embed="rId4"/>
          <a:stretch/>
        </p:blipFill>
        <p:spPr>
          <a:xfrm>
            <a:off x="7093080" y="1314360"/>
            <a:ext cx="1474560" cy="1039320"/>
          </a:xfrm>
          <a:prstGeom prst="rect">
            <a:avLst/>
          </a:prstGeom>
          <a:ln>
            <a:noFill/>
          </a:ln>
        </p:spPr>
      </p:pic>
      <p:pic>
        <p:nvPicPr>
          <p:cNvPr id="2393" name="Immagine 4"/>
          <p:cNvPicPr/>
          <p:nvPr/>
        </p:nvPicPr>
        <p:blipFill>
          <a:blip r:embed="rId5"/>
          <a:stretch/>
        </p:blipFill>
        <p:spPr>
          <a:xfrm>
            <a:off x="4807080" y="3948120"/>
            <a:ext cx="2277720" cy="1715760"/>
          </a:xfrm>
          <a:prstGeom prst="rect">
            <a:avLst/>
          </a:prstGeom>
          <a:ln>
            <a:noFill/>
          </a:ln>
        </p:spPr>
      </p:pic>
    </p:spTree>
    <p:extLst>
      <p:ext uri="{BB962C8B-B14F-4D97-AF65-F5344CB8AC3E}">
        <p14:creationId xmlns:p14="http://schemas.microsoft.com/office/powerpoint/2010/main" val="305878958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p15="http://schemas.microsoft.com/office/powerpoint/2012/main">
      <p:transition spd="slow" advTm="0"/>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94" name="TextShape 1"/>
          <p:cNvSpPr txBox="1"/>
          <p:nvPr/>
        </p:nvSpPr>
        <p:spPr>
          <a:xfrm>
            <a:off x="250920" y="188640"/>
            <a:ext cx="8642160" cy="1079280"/>
          </a:xfrm>
          <a:prstGeom prst="rect">
            <a:avLst/>
          </a:prstGeom>
          <a:noFill/>
          <a:ln w="9360">
            <a:noFill/>
          </a:ln>
        </p:spPr>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rPr>
              <a:t>ACE INIBITORI E SARTANI</a:t>
            </a:r>
            <a:endParaRPr kumimoji="0" lang="it-IT" sz="3600" b="0" i="0" u="none" strike="noStrike" kern="1200" cap="none" spc="-1" normalizeH="0" baseline="0" noProof="0">
              <a:ln>
                <a:noFill/>
              </a:ln>
              <a:solidFill>
                <a:srgbClr val="000000"/>
              </a:solidFill>
              <a:effectLst/>
              <a:uLnTx/>
              <a:uFillTx/>
              <a:latin typeface="Arial"/>
            </a:endParaRPr>
          </a:p>
        </p:txBody>
      </p:sp>
      <p:sp>
        <p:nvSpPr>
          <p:cNvPr id="2395" name="TextShape 2"/>
          <p:cNvSpPr txBox="1"/>
          <p:nvPr/>
        </p:nvSpPr>
        <p:spPr>
          <a:xfrm>
            <a:off x="324000" y="1455840"/>
            <a:ext cx="8686440" cy="4997160"/>
          </a:xfrm>
          <a:prstGeom prst="rect">
            <a:avLst/>
          </a:prstGeom>
          <a:noFill/>
          <a:ln>
            <a:noFill/>
          </a:ln>
        </p:spPr>
        <p:txBody>
          <a:bodyPr>
            <a:noAutofit/>
          </a:bodyPr>
          <a:lstStyle/>
          <a:p>
            <a:pPr marL="343080" marR="0" lvl="0" indent="-342720" algn="l" defTabSz="914400" rtl="0" eaLnBrk="1" fontAlgn="auto" latinLnBrk="0" hangingPunct="1">
              <a:lnSpc>
                <a:spcPct val="100000"/>
              </a:lnSpc>
              <a:spcBef>
                <a:spcPts val="561"/>
              </a:spcBef>
              <a:spcAft>
                <a:spcPts val="0"/>
              </a:spcAft>
              <a:buClrTx/>
              <a:buSzTx/>
              <a:buFontTx/>
              <a:buNone/>
              <a:tabLst/>
              <a:defRPr/>
            </a:pPr>
            <a:r>
              <a:rPr kumimoji="0" lang="it-IT" sz="2800" b="1" i="0" u="none" strike="noStrike" kern="1200" cap="none" spc="-1" normalizeH="0" baseline="0" noProof="0">
                <a:ln>
                  <a:noFill/>
                </a:ln>
                <a:solidFill>
                  <a:srgbClr val="000000"/>
                </a:solidFill>
                <a:effectLst/>
                <a:uLnTx/>
                <a:uFillTx/>
                <a:latin typeface="Arial"/>
              </a:rPr>
              <a:t>INDICAZIONI</a:t>
            </a:r>
            <a:r>
              <a:rPr kumimoji="0" lang="it-IT" sz="2800" b="0" i="0" u="none" strike="noStrike" kern="1200" cap="none" spc="-1" normalizeH="0" baseline="0" noProof="0">
                <a:ln>
                  <a:noFill/>
                </a:ln>
                <a:solidFill>
                  <a:srgbClr val="000000"/>
                </a:solidFill>
                <a:effectLst/>
                <a:uLnTx/>
                <a:uFillTx/>
                <a:latin typeface="Arial"/>
              </a:rPr>
              <a:t>:</a:t>
            </a:r>
          </a:p>
          <a:p>
            <a:pPr marL="343080" marR="0" lvl="0" indent="-342720" algn="l" defTabSz="914400" rtl="0" eaLnBrk="1" fontAlgn="auto" latinLnBrk="0" hangingPunct="1">
              <a:lnSpc>
                <a:spcPct val="100000"/>
              </a:lnSpc>
              <a:spcBef>
                <a:spcPts val="561"/>
              </a:spcBef>
              <a:spcAft>
                <a:spcPts val="0"/>
              </a:spcAft>
              <a:buClr>
                <a:srgbClr val="000000"/>
              </a:buClr>
              <a:buSzTx/>
              <a:buFont typeface="Wingdings" charset="2"/>
              <a:buChar char=""/>
              <a:tabLst/>
              <a:defRPr/>
            </a:pPr>
            <a:r>
              <a:rPr kumimoji="0" lang="it-IT" sz="2800" b="0" i="0" u="none" strike="noStrike" kern="1200" cap="none" spc="-1" normalizeH="0" baseline="0" noProof="0">
                <a:ln>
                  <a:noFill/>
                </a:ln>
                <a:solidFill>
                  <a:srgbClr val="000000"/>
                </a:solidFill>
                <a:effectLst/>
                <a:uLnTx/>
                <a:uFillTx/>
                <a:latin typeface="Arial"/>
              </a:rPr>
              <a:t>Scompenso cardiaco</a:t>
            </a:r>
          </a:p>
          <a:p>
            <a:pPr marL="343080" marR="0" lvl="0" indent="-342720" algn="l" defTabSz="914400" rtl="0" eaLnBrk="1" fontAlgn="auto" latinLnBrk="0" hangingPunct="1">
              <a:lnSpc>
                <a:spcPct val="100000"/>
              </a:lnSpc>
              <a:spcBef>
                <a:spcPts val="561"/>
              </a:spcBef>
              <a:spcAft>
                <a:spcPts val="0"/>
              </a:spcAft>
              <a:buClr>
                <a:srgbClr val="000000"/>
              </a:buClr>
              <a:buSzTx/>
              <a:buFont typeface="Wingdings" charset="2"/>
              <a:buChar char=""/>
              <a:tabLst/>
              <a:defRPr/>
            </a:pPr>
            <a:r>
              <a:rPr kumimoji="0" lang="it-IT" sz="2800" b="0" i="0" u="none" strike="noStrike" kern="1200" cap="none" spc="-1" normalizeH="0" baseline="0" noProof="0">
                <a:ln>
                  <a:noFill/>
                </a:ln>
                <a:solidFill>
                  <a:srgbClr val="000000"/>
                </a:solidFill>
                <a:effectLst/>
                <a:uLnTx/>
                <a:uFillTx/>
                <a:latin typeface="Arial"/>
              </a:rPr>
              <a:t>Progressione della cardiopatia ischemica</a:t>
            </a:r>
          </a:p>
          <a:p>
            <a:pPr marL="343080" marR="0" lvl="0" indent="-342720" algn="l" defTabSz="914400" rtl="0" eaLnBrk="1" fontAlgn="auto" latinLnBrk="0" hangingPunct="1">
              <a:lnSpc>
                <a:spcPct val="100000"/>
              </a:lnSpc>
              <a:spcBef>
                <a:spcPts val="561"/>
              </a:spcBef>
              <a:spcAft>
                <a:spcPts val="0"/>
              </a:spcAft>
              <a:buClr>
                <a:srgbClr val="000000"/>
              </a:buClr>
              <a:buSzTx/>
              <a:buFont typeface="Wingdings" charset="2"/>
              <a:buChar char=""/>
              <a:tabLst/>
              <a:defRPr/>
            </a:pPr>
            <a:r>
              <a:rPr kumimoji="0" lang="it-IT" sz="2800" b="0" i="0" u="none" strike="noStrike" kern="1200" cap="none" spc="-1" normalizeH="0" baseline="0" noProof="0">
                <a:ln>
                  <a:noFill/>
                </a:ln>
                <a:solidFill>
                  <a:srgbClr val="000000"/>
                </a:solidFill>
                <a:effectLst/>
                <a:uLnTx/>
                <a:uFillTx/>
                <a:latin typeface="Arial"/>
              </a:rPr>
              <a:t>Ipertensione arteriosa</a:t>
            </a:r>
          </a:p>
          <a:p>
            <a:pPr marL="343080" marR="0" lvl="0" indent="-342720" algn="ctr" defTabSz="914400" rtl="0" eaLnBrk="1" fontAlgn="auto" latinLnBrk="0" hangingPunct="1">
              <a:lnSpc>
                <a:spcPct val="100000"/>
              </a:lnSpc>
              <a:spcBef>
                <a:spcPts val="561"/>
              </a:spcBef>
              <a:spcAft>
                <a:spcPts val="0"/>
              </a:spcAft>
              <a:buClrTx/>
              <a:buSzTx/>
              <a:buFontTx/>
              <a:buNone/>
              <a:tabLst/>
              <a:defRPr/>
            </a:pPr>
            <a:r>
              <a:rPr kumimoji="0" lang="it-IT" sz="2800" b="0" i="0" u="none" strike="noStrike" kern="1200" cap="none" spc="-1" normalizeH="0" baseline="0" noProof="0">
                <a:ln>
                  <a:noFill/>
                </a:ln>
                <a:solidFill>
                  <a:srgbClr val="C00000"/>
                </a:solidFill>
                <a:effectLst/>
                <a:uLnTx/>
                <a:uFillTx/>
                <a:latin typeface="Arial"/>
              </a:rPr>
              <a:t>	</a:t>
            </a:r>
            <a:endParaRPr kumimoji="0" lang="it-IT" sz="2800" b="0" i="0" u="none" strike="noStrike" kern="1200" cap="none" spc="-1" normalizeH="0" baseline="0" noProof="0">
              <a:ln>
                <a:noFill/>
              </a:ln>
              <a:solidFill>
                <a:srgbClr val="000000"/>
              </a:solidFill>
              <a:effectLst/>
              <a:uLnTx/>
              <a:uFillTx/>
              <a:latin typeface="Arial"/>
            </a:endParaRPr>
          </a:p>
          <a:p>
            <a:pPr marL="343080" marR="0" lvl="0" indent="-342720" algn="ctr" defTabSz="914400" rtl="0" eaLnBrk="1" fontAlgn="auto" latinLnBrk="0" hangingPunct="1">
              <a:lnSpc>
                <a:spcPct val="100000"/>
              </a:lnSpc>
              <a:spcBef>
                <a:spcPts val="561"/>
              </a:spcBef>
              <a:spcAft>
                <a:spcPts val="0"/>
              </a:spcAft>
              <a:buClrTx/>
              <a:buSzTx/>
              <a:buFontTx/>
              <a:buNone/>
              <a:tabLst/>
              <a:defRPr/>
            </a:pPr>
            <a:r>
              <a:rPr kumimoji="0" lang="it-IT" sz="2800" b="1" i="0" u="sng" strike="noStrike" kern="1200" cap="none" spc="-1" normalizeH="0" baseline="0" noProof="0">
                <a:ln>
                  <a:noFill/>
                </a:ln>
                <a:solidFill>
                  <a:srgbClr val="C00000"/>
                </a:solidFill>
                <a:effectLst/>
                <a:uLnTx/>
                <a:uFillTx/>
                <a:latin typeface="Arial"/>
              </a:rPr>
              <a:t>SONO FARMACI SALVAVITA</a:t>
            </a:r>
            <a:endParaRPr kumimoji="0" lang="it-IT" sz="2800" b="0" i="0" u="none" strike="noStrike" kern="1200" cap="none" spc="-1" normalizeH="0" baseline="0" noProof="0">
              <a:ln>
                <a:noFill/>
              </a:ln>
              <a:solidFill>
                <a:srgbClr val="000000"/>
              </a:solidFill>
              <a:effectLst/>
              <a:uLnTx/>
              <a:uFillTx/>
              <a:latin typeface="Arial"/>
            </a:endParaRPr>
          </a:p>
          <a:p>
            <a:pPr marL="343080" marR="0" lvl="0" indent="-342720" algn="l" defTabSz="914400" rtl="0" eaLnBrk="1" fontAlgn="auto" latinLnBrk="0" hangingPunct="1">
              <a:lnSpc>
                <a:spcPct val="100000"/>
              </a:lnSpc>
              <a:spcBef>
                <a:spcPts val="561"/>
              </a:spcBef>
              <a:spcAft>
                <a:spcPts val="0"/>
              </a:spcAft>
              <a:buClrTx/>
              <a:buSzTx/>
              <a:buFontTx/>
              <a:buNone/>
              <a:tabLst/>
              <a:defRPr/>
            </a:pPr>
            <a:r>
              <a:rPr kumimoji="0" lang="it-IT" sz="2800" b="0" i="0" u="none" strike="noStrike" kern="1200" cap="none" spc="-1" normalizeH="0" baseline="0" noProof="0">
                <a:ln>
                  <a:noFill/>
                </a:ln>
                <a:solidFill>
                  <a:srgbClr val="000000"/>
                </a:solidFill>
                <a:effectLst/>
                <a:uLnTx/>
                <a:uFillTx/>
                <a:latin typeface="Arial"/>
              </a:rPr>
              <a:t>	</a:t>
            </a:r>
          </a:p>
          <a:p>
            <a:pPr marL="343080" marR="0" lvl="0" indent="-342720" algn="l" defTabSz="914400" rtl="0" eaLnBrk="1" fontAlgn="auto" latinLnBrk="0" hangingPunct="1">
              <a:lnSpc>
                <a:spcPct val="100000"/>
              </a:lnSpc>
              <a:spcBef>
                <a:spcPts val="400"/>
              </a:spcBef>
              <a:spcAft>
                <a:spcPts val="0"/>
              </a:spcAft>
              <a:buClrTx/>
              <a:buSzTx/>
              <a:buFontTx/>
              <a:buNone/>
              <a:tabLst/>
              <a:defRPr/>
            </a:pPr>
            <a:r>
              <a:rPr kumimoji="0" lang="it-IT" sz="2000" b="0" i="0" u="none" strike="noStrike" kern="1200" cap="none" spc="-1" normalizeH="0" baseline="0" noProof="0">
                <a:ln>
                  <a:noFill/>
                </a:ln>
                <a:solidFill>
                  <a:srgbClr val="000000"/>
                </a:solidFill>
                <a:effectLst/>
                <a:uLnTx/>
                <a:uFillTx/>
                <a:latin typeface="Arial"/>
              </a:rPr>
              <a:t>EFFETTI COLLATERALI</a:t>
            </a:r>
          </a:p>
          <a:p>
            <a:pPr marL="343080" marR="0" lvl="0" indent="-342720" algn="l" defTabSz="914400" rtl="0" eaLnBrk="1" fontAlgn="auto" latinLnBrk="0" hangingPunct="1">
              <a:lnSpc>
                <a:spcPct val="100000"/>
              </a:lnSpc>
              <a:spcBef>
                <a:spcPts val="400"/>
              </a:spcBef>
              <a:spcAft>
                <a:spcPts val="0"/>
              </a:spcAft>
              <a:buClr>
                <a:srgbClr val="000000"/>
              </a:buClr>
              <a:buSzTx/>
              <a:buFont typeface="Wingdings" charset="2"/>
              <a:buChar char="-"/>
              <a:tabLst/>
              <a:defRPr/>
            </a:pPr>
            <a:r>
              <a:rPr kumimoji="0" lang="it-IT" sz="2000" b="0" i="0" u="none" strike="noStrike" kern="1200" cap="none" spc="-1" normalizeH="0" baseline="0" noProof="0">
                <a:ln>
                  <a:noFill/>
                </a:ln>
                <a:solidFill>
                  <a:srgbClr val="000000"/>
                </a:solidFill>
                <a:effectLst/>
                <a:uLnTx/>
                <a:uFillTx/>
                <a:latin typeface="Arial"/>
              </a:rPr>
              <a:t>Ace-inibitori: tosse stizzosa (1-3% dei casi)</a:t>
            </a:r>
          </a:p>
          <a:p>
            <a:pPr marL="343080" marR="0" lvl="0" indent="-342720" algn="l" defTabSz="914400" rtl="0" eaLnBrk="1" fontAlgn="auto" latinLnBrk="0" hangingPunct="1">
              <a:lnSpc>
                <a:spcPct val="100000"/>
              </a:lnSpc>
              <a:spcBef>
                <a:spcPts val="400"/>
              </a:spcBef>
              <a:spcAft>
                <a:spcPts val="0"/>
              </a:spcAft>
              <a:buClr>
                <a:srgbClr val="000000"/>
              </a:buClr>
              <a:buSzTx/>
              <a:buFont typeface="Wingdings" charset="2"/>
              <a:buChar char="-"/>
              <a:tabLst/>
              <a:defRPr/>
            </a:pPr>
            <a:r>
              <a:rPr kumimoji="0" lang="it-IT" sz="2000" b="0" i="0" u="none" strike="noStrike" kern="1200" cap="none" spc="-1" normalizeH="0" baseline="0" noProof="0">
                <a:ln>
                  <a:noFill/>
                </a:ln>
                <a:solidFill>
                  <a:srgbClr val="000000"/>
                </a:solidFill>
                <a:effectLst/>
                <a:uLnTx/>
                <a:uFillTx/>
                <a:latin typeface="Arial"/>
              </a:rPr>
              <a:t>Sartani: reazioni allergiche (&lt;5% dei casi)</a:t>
            </a:r>
          </a:p>
        </p:txBody>
      </p:sp>
    </p:spTree>
    <p:extLst>
      <p:ext uri="{BB962C8B-B14F-4D97-AF65-F5344CB8AC3E}">
        <p14:creationId xmlns:p14="http://schemas.microsoft.com/office/powerpoint/2010/main" val="3914966912"/>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xmlns:p15="http://schemas.microsoft.com/office/powerpoint/2012/main">
      <p:transition spd="slow" advTm="1000"/>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96" name="TextShape 1"/>
          <p:cNvSpPr txBox="1"/>
          <p:nvPr/>
        </p:nvSpPr>
        <p:spPr>
          <a:xfrm>
            <a:off x="250920" y="189000"/>
            <a:ext cx="8642160" cy="1098360"/>
          </a:xfrm>
          <a:prstGeom prst="rect">
            <a:avLst/>
          </a:prstGeom>
          <a:noFill/>
          <a:ln w="9360">
            <a:noFill/>
          </a:ln>
        </p:spPr>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rPr>
              <a:t>BETA-BLOCCANTI</a:t>
            </a:r>
            <a:endParaRPr kumimoji="0" lang="it-IT" sz="3600" b="0" i="0" u="none" strike="noStrike" kern="1200" cap="none" spc="-1" normalizeH="0" baseline="0" noProof="0">
              <a:ln>
                <a:noFill/>
              </a:ln>
              <a:solidFill>
                <a:srgbClr val="000000"/>
              </a:solidFill>
              <a:effectLst/>
              <a:uLnTx/>
              <a:uFillTx/>
              <a:latin typeface="Arial"/>
            </a:endParaRPr>
          </a:p>
        </p:txBody>
      </p:sp>
      <p:sp>
        <p:nvSpPr>
          <p:cNvPr id="2397" name="TextShape 2"/>
          <p:cNvSpPr txBox="1"/>
          <p:nvPr/>
        </p:nvSpPr>
        <p:spPr>
          <a:xfrm>
            <a:off x="250920" y="1484640"/>
            <a:ext cx="8642160" cy="4514760"/>
          </a:xfrm>
          <a:prstGeom prst="rect">
            <a:avLst/>
          </a:prstGeom>
          <a:noFill/>
          <a:ln>
            <a:noFill/>
          </a:ln>
        </p:spPr>
        <p:txBody>
          <a:bodyPr>
            <a:noAutofit/>
          </a:bodyPr>
          <a:lstStyle/>
          <a:p>
            <a:pPr marL="0" marR="0" lvl="0" indent="0" algn="l" defTabSz="914400" rtl="0" eaLnBrk="1" fontAlgn="auto" latinLnBrk="0" hangingPunct="1">
              <a:lnSpc>
                <a:spcPct val="80000"/>
              </a:lnSpc>
              <a:spcBef>
                <a:spcPts val="561"/>
              </a:spcBef>
              <a:spcAft>
                <a:spcPts val="0"/>
              </a:spcAft>
              <a:buClrTx/>
              <a:buSzTx/>
              <a:buFontTx/>
              <a:buNone/>
              <a:tabLst/>
              <a:defRPr/>
            </a:pPr>
            <a:r>
              <a:rPr kumimoji="0" lang="it-IT" sz="2800" b="0" i="0" u="none" strike="noStrike" kern="1200" cap="none" spc="-1" normalizeH="0" baseline="0" noProof="0">
                <a:ln>
                  <a:noFill/>
                </a:ln>
                <a:solidFill>
                  <a:srgbClr val="000000"/>
                </a:solidFill>
                <a:effectLst/>
                <a:uLnTx/>
                <a:uFillTx/>
                <a:latin typeface="Arial"/>
              </a:rPr>
              <a:t>Questi farmaci mettono il cuore a riposo riducendo la pressione arteriosa e la frequenza cardiaca</a:t>
            </a:r>
          </a:p>
          <a:p>
            <a:pPr marL="343080" marR="0" lvl="0" indent="-342720" algn="l" defTabSz="914400" rtl="0" eaLnBrk="1" fontAlgn="auto" latinLnBrk="0" hangingPunct="1">
              <a:lnSpc>
                <a:spcPct val="80000"/>
              </a:lnSpc>
              <a:spcBef>
                <a:spcPts val="561"/>
              </a:spcBef>
              <a:spcAft>
                <a:spcPts val="0"/>
              </a:spcAft>
              <a:buClrTx/>
              <a:buSzTx/>
              <a:buFontTx/>
              <a:buNone/>
              <a:tabLst/>
              <a:defRPr/>
            </a:pPr>
            <a:endParaRPr kumimoji="0" lang="it-IT" sz="2800" b="0" i="0" u="none" strike="noStrike" kern="1200" cap="none" spc="-1" normalizeH="0" baseline="0" noProof="0">
              <a:ln>
                <a:noFill/>
              </a:ln>
              <a:solidFill>
                <a:srgbClr val="000000"/>
              </a:solidFill>
              <a:effectLst/>
              <a:uLnTx/>
              <a:uFillTx/>
              <a:latin typeface="Arial"/>
            </a:endParaRPr>
          </a:p>
          <a:p>
            <a:pPr marL="343080" marR="0" lvl="0" indent="-342720" algn="l" defTabSz="914400" rtl="0" eaLnBrk="1" fontAlgn="auto" latinLnBrk="0" hangingPunct="1">
              <a:lnSpc>
                <a:spcPct val="80000"/>
              </a:lnSpc>
              <a:spcBef>
                <a:spcPts val="561"/>
              </a:spcBef>
              <a:spcAft>
                <a:spcPts val="0"/>
              </a:spcAft>
              <a:buClrTx/>
              <a:buSzTx/>
              <a:buFontTx/>
              <a:buNone/>
              <a:tabLst/>
              <a:defRPr/>
            </a:pPr>
            <a:r>
              <a:rPr kumimoji="0" lang="it-IT" sz="2800" b="1" i="0" u="none" strike="noStrike" kern="1200" cap="none" spc="-1" normalizeH="0" baseline="0" noProof="0">
                <a:ln>
                  <a:noFill/>
                </a:ln>
                <a:solidFill>
                  <a:srgbClr val="C00000"/>
                </a:solidFill>
                <a:effectLst/>
                <a:uLnTx/>
                <a:uFillTx/>
                <a:latin typeface="Arial"/>
              </a:rPr>
              <a:t>INDICAZIONI</a:t>
            </a:r>
            <a:r>
              <a:rPr kumimoji="0" lang="it-IT" sz="2800" b="0" i="0" u="none" strike="noStrike" kern="1200" cap="none" spc="-1" normalizeH="0" baseline="0" noProof="0">
                <a:ln>
                  <a:noFill/>
                </a:ln>
                <a:solidFill>
                  <a:srgbClr val="C00000"/>
                </a:solidFill>
                <a:effectLst/>
                <a:uLnTx/>
                <a:uFillTx/>
                <a:latin typeface="Arial"/>
              </a:rPr>
              <a:t>:</a:t>
            </a:r>
            <a:endParaRPr kumimoji="0" lang="it-IT" sz="2800" b="0" i="0" u="none" strike="noStrike" kern="1200" cap="none" spc="-1" normalizeH="0" baseline="0" noProof="0">
              <a:ln>
                <a:noFill/>
              </a:ln>
              <a:solidFill>
                <a:srgbClr val="000000"/>
              </a:solidFill>
              <a:effectLst/>
              <a:uLnTx/>
              <a:uFillTx/>
              <a:latin typeface="Arial"/>
            </a:endParaRPr>
          </a:p>
          <a:p>
            <a:pPr marL="343080" marR="0" lvl="0" indent="-342720" algn="l" defTabSz="914400" rtl="0" eaLnBrk="1" fontAlgn="auto" latinLnBrk="0" hangingPunct="1">
              <a:lnSpc>
                <a:spcPct val="80000"/>
              </a:lnSpc>
              <a:spcBef>
                <a:spcPts val="561"/>
              </a:spcBef>
              <a:spcAft>
                <a:spcPts val="0"/>
              </a:spcAft>
              <a:buClr>
                <a:srgbClr val="000000"/>
              </a:buClr>
              <a:buSzTx/>
              <a:buFont typeface="Arial"/>
              <a:buChar char="•"/>
              <a:tabLst/>
              <a:defRPr/>
            </a:pPr>
            <a:r>
              <a:rPr kumimoji="0" lang="it-IT" sz="2800" b="0" i="0" u="none" strike="noStrike" kern="1200" cap="none" spc="-1" normalizeH="0" baseline="0" noProof="0">
                <a:ln>
                  <a:noFill/>
                </a:ln>
                <a:solidFill>
                  <a:srgbClr val="000000"/>
                </a:solidFill>
                <a:effectLst/>
                <a:uLnTx/>
                <a:uFillTx/>
                <a:latin typeface="Arial"/>
              </a:rPr>
              <a:t>Dopo l’infarto</a:t>
            </a:r>
          </a:p>
          <a:p>
            <a:pPr marL="343080" marR="0" lvl="0" indent="-342720" algn="l" defTabSz="914400" rtl="0" eaLnBrk="1" fontAlgn="auto" latinLnBrk="0" hangingPunct="1">
              <a:lnSpc>
                <a:spcPct val="80000"/>
              </a:lnSpc>
              <a:spcBef>
                <a:spcPts val="561"/>
              </a:spcBef>
              <a:spcAft>
                <a:spcPts val="0"/>
              </a:spcAft>
              <a:buClr>
                <a:srgbClr val="000000"/>
              </a:buClr>
              <a:buSzTx/>
              <a:buFont typeface="Arial"/>
              <a:buChar char="•"/>
              <a:tabLst/>
              <a:defRPr/>
            </a:pPr>
            <a:r>
              <a:rPr kumimoji="0" lang="it-IT" sz="2800" b="0" i="0" u="none" strike="noStrike" kern="1200" cap="none" spc="-1" normalizeH="0" baseline="0" noProof="0">
                <a:ln>
                  <a:noFill/>
                </a:ln>
                <a:solidFill>
                  <a:srgbClr val="000000"/>
                </a:solidFill>
                <a:effectLst/>
                <a:uLnTx/>
                <a:uFillTx/>
                <a:latin typeface="Arial"/>
              </a:rPr>
              <a:t>Angina di petto</a:t>
            </a:r>
          </a:p>
          <a:p>
            <a:pPr marL="343080" marR="0" lvl="0" indent="-342720" algn="l" defTabSz="914400" rtl="0" eaLnBrk="1" fontAlgn="auto" latinLnBrk="0" hangingPunct="1">
              <a:lnSpc>
                <a:spcPct val="80000"/>
              </a:lnSpc>
              <a:spcBef>
                <a:spcPts val="561"/>
              </a:spcBef>
              <a:spcAft>
                <a:spcPts val="0"/>
              </a:spcAft>
              <a:buClr>
                <a:srgbClr val="000000"/>
              </a:buClr>
              <a:buSzTx/>
              <a:buFont typeface="Arial"/>
              <a:buChar char="•"/>
              <a:tabLst/>
              <a:defRPr/>
            </a:pPr>
            <a:r>
              <a:rPr kumimoji="0" lang="it-IT" sz="2800" b="0" i="0" u="none" strike="noStrike" kern="1200" cap="none" spc="-1" normalizeH="0" baseline="0" noProof="0">
                <a:ln>
                  <a:noFill/>
                </a:ln>
                <a:solidFill>
                  <a:srgbClr val="000000"/>
                </a:solidFill>
                <a:effectLst/>
                <a:uLnTx/>
                <a:uFillTx/>
                <a:latin typeface="Arial"/>
              </a:rPr>
              <a:t>Scompenso cardiaco</a:t>
            </a:r>
          </a:p>
          <a:p>
            <a:pPr marL="343080" marR="0" lvl="0" indent="-342720" algn="l" defTabSz="914400" rtl="0" eaLnBrk="1" fontAlgn="auto" latinLnBrk="0" hangingPunct="1">
              <a:lnSpc>
                <a:spcPct val="80000"/>
              </a:lnSpc>
              <a:spcBef>
                <a:spcPts val="561"/>
              </a:spcBef>
              <a:spcAft>
                <a:spcPts val="0"/>
              </a:spcAft>
              <a:buClr>
                <a:srgbClr val="000000"/>
              </a:buClr>
              <a:buSzTx/>
              <a:buFont typeface="Arial"/>
              <a:buChar char="•"/>
              <a:tabLst/>
              <a:defRPr/>
            </a:pPr>
            <a:r>
              <a:rPr kumimoji="0" lang="it-IT" sz="2800" b="0" i="0" u="none" strike="noStrike" kern="1200" cap="none" spc="-1" normalizeH="0" baseline="0" noProof="0">
                <a:ln>
                  <a:noFill/>
                </a:ln>
                <a:solidFill>
                  <a:srgbClr val="000000"/>
                </a:solidFill>
                <a:effectLst/>
                <a:uLnTx/>
                <a:uFillTx/>
                <a:latin typeface="Arial"/>
              </a:rPr>
              <a:t>Ipertensione arteriosa</a:t>
            </a:r>
          </a:p>
          <a:p>
            <a:pPr marL="343080" marR="0" lvl="0" indent="-342720" algn="l" defTabSz="914400" rtl="0" eaLnBrk="1" fontAlgn="auto" latinLnBrk="0" hangingPunct="1">
              <a:lnSpc>
                <a:spcPct val="80000"/>
              </a:lnSpc>
              <a:spcBef>
                <a:spcPts val="561"/>
              </a:spcBef>
              <a:spcAft>
                <a:spcPts val="0"/>
              </a:spcAft>
              <a:buClr>
                <a:srgbClr val="000000"/>
              </a:buClr>
              <a:buSzTx/>
              <a:buFont typeface="Arial"/>
              <a:buChar char="•"/>
              <a:tabLst/>
              <a:defRPr/>
            </a:pPr>
            <a:r>
              <a:rPr kumimoji="0" lang="it-IT" sz="2800" b="0" i="0" u="none" strike="noStrike" kern="1200" cap="none" spc="-1" normalizeH="0" baseline="0" noProof="0">
                <a:ln>
                  <a:noFill/>
                </a:ln>
                <a:solidFill>
                  <a:srgbClr val="000000"/>
                </a:solidFill>
                <a:effectLst/>
                <a:uLnTx/>
                <a:uFillTx/>
                <a:latin typeface="Arial"/>
              </a:rPr>
              <a:t>Aritmie</a:t>
            </a:r>
          </a:p>
        </p:txBody>
      </p:sp>
      <p:pic>
        <p:nvPicPr>
          <p:cNvPr id="2398" name="Picture 4" descr="Lopresor_200"/>
          <p:cNvPicPr/>
          <p:nvPr/>
        </p:nvPicPr>
        <p:blipFill>
          <a:blip r:embed="rId2"/>
          <a:stretch/>
        </p:blipFill>
        <p:spPr>
          <a:xfrm>
            <a:off x="3564000" y="2498760"/>
            <a:ext cx="2015640" cy="1541160"/>
          </a:xfrm>
          <a:prstGeom prst="rect">
            <a:avLst/>
          </a:prstGeom>
          <a:ln>
            <a:noFill/>
          </a:ln>
        </p:spPr>
      </p:pic>
      <p:pic>
        <p:nvPicPr>
          <p:cNvPr id="2399" name="Picture 5" descr="pic_pack_tenormin_submite_k"/>
          <p:cNvPicPr/>
          <p:nvPr/>
        </p:nvPicPr>
        <p:blipFill>
          <a:blip r:embed="rId3"/>
          <a:stretch/>
        </p:blipFill>
        <p:spPr>
          <a:xfrm>
            <a:off x="6156360" y="2516040"/>
            <a:ext cx="1872720" cy="1341000"/>
          </a:xfrm>
          <a:prstGeom prst="rect">
            <a:avLst/>
          </a:prstGeom>
          <a:ln>
            <a:noFill/>
          </a:ln>
        </p:spPr>
      </p:pic>
      <p:pic>
        <p:nvPicPr>
          <p:cNvPr id="2400" name="Picture 6" descr="concor"/>
          <p:cNvPicPr/>
          <p:nvPr/>
        </p:nvPicPr>
        <p:blipFill>
          <a:blip r:embed="rId4"/>
          <a:srcRect b="43857"/>
          <a:stretch/>
        </p:blipFill>
        <p:spPr>
          <a:xfrm>
            <a:off x="4338000" y="4352760"/>
            <a:ext cx="2177640" cy="1584000"/>
          </a:xfrm>
          <a:prstGeom prst="rect">
            <a:avLst/>
          </a:prstGeom>
          <a:ln>
            <a:noFill/>
          </a:ln>
        </p:spPr>
      </p:pic>
      <p:pic>
        <p:nvPicPr>
          <p:cNvPr id="2401" name="Picture 7" descr="1434"/>
          <p:cNvPicPr/>
          <p:nvPr/>
        </p:nvPicPr>
        <p:blipFill>
          <a:blip r:embed="rId5"/>
          <a:srcRect l="18622" r="13944" b="31845"/>
          <a:stretch/>
        </p:blipFill>
        <p:spPr>
          <a:xfrm>
            <a:off x="6300720" y="4297320"/>
            <a:ext cx="2087280" cy="1582200"/>
          </a:xfrm>
          <a:prstGeom prst="rect">
            <a:avLst/>
          </a:prstGeom>
          <a:ln>
            <a:noFill/>
          </a:ln>
        </p:spPr>
      </p:pic>
    </p:spTree>
    <p:extLst>
      <p:ext uri="{BB962C8B-B14F-4D97-AF65-F5344CB8AC3E}">
        <p14:creationId xmlns:p14="http://schemas.microsoft.com/office/powerpoint/2010/main" val="1044905717"/>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xmlns:p15="http://schemas.microsoft.com/office/powerpoint/2012/main">
      <p:transition spd="slow" advTm="1000"/>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02" name="TextShape 1"/>
          <p:cNvSpPr txBox="1"/>
          <p:nvPr/>
        </p:nvSpPr>
        <p:spPr>
          <a:xfrm>
            <a:off x="250920" y="189000"/>
            <a:ext cx="8642160" cy="1079280"/>
          </a:xfrm>
          <a:prstGeom prst="rect">
            <a:avLst/>
          </a:prstGeom>
          <a:noFill/>
          <a:ln w="9360">
            <a:noFill/>
          </a:ln>
        </p:spPr>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rPr>
              <a:t>BETA-BLOCCANTI</a:t>
            </a:r>
            <a:endParaRPr kumimoji="0" lang="it-IT" sz="3600" b="0" i="0" u="none" strike="noStrike" kern="1200" cap="none" spc="-1" normalizeH="0" baseline="0" noProof="0">
              <a:ln>
                <a:noFill/>
              </a:ln>
              <a:solidFill>
                <a:srgbClr val="000000"/>
              </a:solidFill>
              <a:effectLst/>
              <a:uLnTx/>
              <a:uFillTx/>
              <a:latin typeface="Arial"/>
            </a:endParaRPr>
          </a:p>
        </p:txBody>
      </p:sp>
      <p:sp>
        <p:nvSpPr>
          <p:cNvPr id="2403" name="TextShape 2"/>
          <p:cNvSpPr txBox="1"/>
          <p:nvPr/>
        </p:nvSpPr>
        <p:spPr>
          <a:xfrm>
            <a:off x="250920" y="1341360"/>
            <a:ext cx="8713440" cy="5328720"/>
          </a:xfrm>
          <a:prstGeom prst="rect">
            <a:avLst/>
          </a:prstGeom>
          <a:noFill/>
          <a:ln>
            <a:noFill/>
          </a:ln>
        </p:spPr>
        <p:txBody>
          <a:bodyPr>
            <a:noAutofit/>
          </a:bodyPr>
          <a:lstStyle/>
          <a:p>
            <a:pPr marL="343080" marR="0" lvl="0" indent="-342720" algn="l" defTabSz="914400" rtl="0" eaLnBrk="1" fontAlgn="auto" latinLnBrk="0" hangingPunct="1">
              <a:lnSpc>
                <a:spcPct val="100000"/>
              </a:lnSpc>
              <a:spcBef>
                <a:spcPts val="561"/>
              </a:spcBef>
              <a:spcAft>
                <a:spcPts val="0"/>
              </a:spcAft>
              <a:buClrTx/>
              <a:buSzTx/>
              <a:buFontTx/>
              <a:buNone/>
              <a:tabLst/>
              <a:defRPr/>
            </a:pPr>
            <a:r>
              <a:rPr kumimoji="0" lang="it-IT" sz="2800" b="1" i="0" u="none" strike="noStrike" kern="1200" cap="none" spc="-1" normalizeH="0" baseline="0" noProof="0">
                <a:ln>
                  <a:noFill/>
                </a:ln>
                <a:solidFill>
                  <a:srgbClr val="000000"/>
                </a:solidFill>
                <a:effectLst/>
                <a:uLnTx/>
                <a:uFillTx/>
                <a:latin typeface="Arial"/>
              </a:rPr>
              <a:t>OBIETTIVO DELLA TERAPIA</a:t>
            </a:r>
            <a:r>
              <a:rPr kumimoji="0" lang="it-IT" sz="2800" b="0" i="0" u="none" strike="noStrike" kern="1200" cap="none" spc="-1" normalizeH="0" baseline="0" noProof="0">
                <a:ln>
                  <a:noFill/>
                </a:ln>
                <a:solidFill>
                  <a:srgbClr val="000000"/>
                </a:solidFill>
                <a:effectLst/>
                <a:uLnTx/>
                <a:uFillTx/>
                <a:latin typeface="Arial"/>
              </a:rPr>
              <a:t>:</a:t>
            </a:r>
          </a:p>
          <a:p>
            <a:pPr marL="343080" marR="0" lvl="0" indent="-342720" algn="l" defTabSz="914400" rtl="0" eaLnBrk="1" fontAlgn="auto" latinLnBrk="0" hangingPunct="1">
              <a:lnSpc>
                <a:spcPct val="100000"/>
              </a:lnSpc>
              <a:spcBef>
                <a:spcPts val="561"/>
              </a:spcBef>
              <a:spcAft>
                <a:spcPts val="0"/>
              </a:spcAft>
              <a:buClr>
                <a:srgbClr val="000000"/>
              </a:buClr>
              <a:buSzTx/>
              <a:buFont typeface="Wingdings" charset="2"/>
              <a:buChar char=""/>
              <a:tabLst/>
              <a:defRPr/>
            </a:pPr>
            <a:r>
              <a:rPr kumimoji="0" lang="it-IT" sz="2800" b="0" i="0" u="none" strike="noStrike" kern="1200" cap="none" spc="-1" normalizeH="0" baseline="0" noProof="0">
                <a:ln>
                  <a:noFill/>
                </a:ln>
                <a:solidFill>
                  <a:srgbClr val="000000"/>
                </a:solidFill>
                <a:effectLst/>
                <a:uLnTx/>
                <a:uFillTx/>
                <a:latin typeface="Arial"/>
              </a:rPr>
              <a:t>Frequenza cardiaca a riposo  50/60 battiti al min</a:t>
            </a:r>
          </a:p>
          <a:p>
            <a:pPr marL="343080" marR="0" lvl="0" indent="-342720" algn="l" defTabSz="914400" rtl="0" eaLnBrk="1" fontAlgn="auto" latinLnBrk="0" hangingPunct="1">
              <a:lnSpc>
                <a:spcPct val="100000"/>
              </a:lnSpc>
              <a:spcBef>
                <a:spcPts val="561"/>
              </a:spcBef>
              <a:spcAft>
                <a:spcPts val="0"/>
              </a:spcAft>
              <a:buClr>
                <a:srgbClr val="000000"/>
              </a:buClr>
              <a:buSzTx/>
              <a:buFont typeface="Wingdings" charset="2"/>
              <a:buChar char=""/>
              <a:tabLst/>
              <a:defRPr/>
            </a:pPr>
            <a:r>
              <a:rPr kumimoji="0" lang="it-IT" sz="2800" b="0" i="0" u="none" strike="noStrike" kern="1200" cap="none" spc="-1" normalizeH="0" baseline="0" noProof="0">
                <a:ln>
                  <a:noFill/>
                </a:ln>
                <a:solidFill>
                  <a:srgbClr val="000000"/>
                </a:solidFill>
                <a:effectLst/>
                <a:uLnTx/>
                <a:uFillTx/>
                <a:latin typeface="Arial"/>
              </a:rPr>
              <a:t>Frequenza cardiaca sotto sforzo non superiore al 70-80 % della FC max</a:t>
            </a:r>
          </a:p>
          <a:p>
            <a:pPr marL="343080" marR="0" lvl="0" indent="-342720" algn="l" defTabSz="914400" rtl="0" eaLnBrk="1" fontAlgn="auto" latinLnBrk="0" hangingPunct="1">
              <a:lnSpc>
                <a:spcPct val="100000"/>
              </a:lnSpc>
              <a:spcBef>
                <a:spcPts val="561"/>
              </a:spcBef>
              <a:spcAft>
                <a:spcPts val="0"/>
              </a:spcAft>
              <a:buClrTx/>
              <a:buSzTx/>
              <a:buFontTx/>
              <a:buNone/>
              <a:tabLst/>
              <a:defRPr/>
            </a:pPr>
            <a:r>
              <a:rPr kumimoji="0" lang="it-IT" sz="2800" b="0" i="0" u="none" strike="noStrike" kern="1200" cap="none" spc="-1" normalizeH="0" baseline="0" noProof="0">
                <a:ln>
                  <a:noFill/>
                </a:ln>
                <a:solidFill>
                  <a:srgbClr val="000000"/>
                </a:solidFill>
                <a:effectLst/>
                <a:uLnTx/>
                <a:uFillTx/>
                <a:latin typeface="Arial"/>
              </a:rPr>
              <a:t>	</a:t>
            </a:r>
          </a:p>
          <a:p>
            <a:pPr marL="343080" marR="0" lvl="0" indent="-342720" algn="l" defTabSz="914400" rtl="0" eaLnBrk="1" fontAlgn="auto" latinLnBrk="0" hangingPunct="1">
              <a:lnSpc>
                <a:spcPct val="100000"/>
              </a:lnSpc>
              <a:spcBef>
                <a:spcPts val="561"/>
              </a:spcBef>
              <a:spcAft>
                <a:spcPts val="0"/>
              </a:spcAft>
              <a:buClrTx/>
              <a:buSzTx/>
              <a:buFontTx/>
              <a:buNone/>
              <a:tabLst/>
              <a:defRPr/>
            </a:pPr>
            <a:endParaRPr kumimoji="0" lang="it-IT" sz="2800" b="0" i="0" u="none" strike="noStrike" kern="1200" cap="none" spc="-1" normalizeH="0" baseline="0" noProof="0">
              <a:ln>
                <a:noFill/>
              </a:ln>
              <a:solidFill>
                <a:srgbClr val="000000"/>
              </a:solidFill>
              <a:effectLst/>
              <a:uLnTx/>
              <a:uFillTx/>
              <a:latin typeface="Arial"/>
            </a:endParaRPr>
          </a:p>
          <a:p>
            <a:pPr marL="347760" marR="0" lvl="0" indent="-347400" algn="l" defTabSz="914400" rtl="0" eaLnBrk="1" fontAlgn="auto" latinLnBrk="0" hangingPunct="1">
              <a:lnSpc>
                <a:spcPct val="100000"/>
              </a:lnSpc>
              <a:spcBef>
                <a:spcPts val="561"/>
              </a:spcBef>
              <a:spcAft>
                <a:spcPts val="0"/>
              </a:spcAft>
              <a:buClrTx/>
              <a:buSzTx/>
              <a:buFontTx/>
              <a:buNone/>
              <a:tabLst/>
              <a:defRPr/>
            </a:pPr>
            <a:r>
              <a:rPr kumimoji="0" lang="it-IT" sz="2800" b="1" i="0" u="none" strike="noStrike" kern="1200" cap="none" spc="-1" normalizeH="0" baseline="0" noProof="0">
                <a:ln>
                  <a:noFill/>
                </a:ln>
                <a:solidFill>
                  <a:srgbClr val="C00000"/>
                </a:solidFill>
                <a:effectLst/>
                <a:uLnTx/>
                <a:uFillTx/>
                <a:latin typeface="Arial"/>
              </a:rPr>
              <a:t>IMPORTANTE</a:t>
            </a:r>
            <a:r>
              <a:rPr kumimoji="0" lang="it-IT" sz="2800" b="0" i="0" u="none" strike="noStrike" kern="1200" cap="none" spc="-1" normalizeH="0" baseline="0" noProof="0">
                <a:ln>
                  <a:noFill/>
                </a:ln>
                <a:solidFill>
                  <a:srgbClr val="C00000"/>
                </a:solidFill>
                <a:effectLst/>
                <a:uLnTx/>
                <a:uFillTx/>
                <a:latin typeface="Arial"/>
              </a:rPr>
              <a:t>:</a:t>
            </a:r>
            <a:endParaRPr kumimoji="0" lang="it-IT" sz="2800" b="0" i="0" u="none" strike="noStrike" kern="1200" cap="none" spc="-1" normalizeH="0" baseline="0" noProof="0">
              <a:ln>
                <a:noFill/>
              </a:ln>
              <a:solidFill>
                <a:srgbClr val="000000"/>
              </a:solidFill>
              <a:effectLst/>
              <a:uLnTx/>
              <a:uFillTx/>
              <a:latin typeface="Arial"/>
            </a:endParaRPr>
          </a:p>
          <a:p>
            <a:pPr marL="343080" marR="0" lvl="0" indent="-342720" algn="l" defTabSz="914400" rtl="0" eaLnBrk="1" fontAlgn="auto" latinLnBrk="0" hangingPunct="1">
              <a:lnSpc>
                <a:spcPct val="100000"/>
              </a:lnSpc>
              <a:spcBef>
                <a:spcPts val="561"/>
              </a:spcBef>
              <a:spcAft>
                <a:spcPts val="0"/>
              </a:spcAft>
              <a:buClr>
                <a:srgbClr val="000000"/>
              </a:buClr>
              <a:buSzTx/>
              <a:buFont typeface="Wingdings" charset="2"/>
              <a:buChar char=""/>
              <a:tabLst/>
              <a:defRPr/>
            </a:pPr>
            <a:r>
              <a:rPr kumimoji="0" lang="it-IT" sz="2800" b="0" i="0" u="none" strike="noStrike" kern="1200" cap="none" spc="-1" normalizeH="0" baseline="0" noProof="0">
                <a:ln>
                  <a:noFill/>
                </a:ln>
                <a:solidFill>
                  <a:srgbClr val="000000"/>
                </a:solidFill>
                <a:effectLst/>
                <a:uLnTx/>
                <a:uFillTx/>
                <a:latin typeface="Arial"/>
              </a:rPr>
              <a:t>Controllare la frequenza cardiaca ogni giorno</a:t>
            </a:r>
          </a:p>
          <a:p>
            <a:pPr marL="343080" marR="0" lvl="0" indent="-342720" algn="l" defTabSz="914400" rtl="0" eaLnBrk="1" fontAlgn="auto" latinLnBrk="0" hangingPunct="1">
              <a:lnSpc>
                <a:spcPct val="100000"/>
              </a:lnSpc>
              <a:spcBef>
                <a:spcPts val="561"/>
              </a:spcBef>
              <a:spcAft>
                <a:spcPts val="0"/>
              </a:spcAft>
              <a:buClr>
                <a:srgbClr val="000000"/>
              </a:buClr>
              <a:buSzTx/>
              <a:buFont typeface="Wingdings" charset="2"/>
              <a:buChar char=""/>
              <a:tabLst/>
              <a:defRPr/>
            </a:pPr>
            <a:r>
              <a:rPr kumimoji="0" lang="it-IT" sz="2800" b="0" i="0" u="none" strike="noStrike" kern="1200" cap="none" spc="-1" normalizeH="0" baseline="0" noProof="0">
                <a:ln>
                  <a:noFill/>
                </a:ln>
                <a:solidFill>
                  <a:srgbClr val="000000"/>
                </a:solidFill>
                <a:effectLst/>
                <a:uLnTx/>
                <a:uFillTx/>
                <a:latin typeface="Arial"/>
              </a:rPr>
              <a:t>Preoccuparsi se inferiore ai 40 battiti/m’ o battito non regolare</a:t>
            </a:r>
          </a:p>
        </p:txBody>
      </p:sp>
      <p:pic>
        <p:nvPicPr>
          <p:cNvPr id="2404" name="Immagine 1"/>
          <p:cNvPicPr/>
          <p:nvPr/>
        </p:nvPicPr>
        <p:blipFill>
          <a:blip r:embed="rId2"/>
          <a:stretch/>
        </p:blipFill>
        <p:spPr>
          <a:xfrm>
            <a:off x="5868000" y="3141000"/>
            <a:ext cx="2323800" cy="1823760"/>
          </a:xfrm>
          <a:prstGeom prst="rect">
            <a:avLst/>
          </a:prstGeom>
          <a:ln>
            <a:noFill/>
          </a:ln>
        </p:spPr>
      </p:pic>
    </p:spTree>
    <p:extLst>
      <p:ext uri="{BB962C8B-B14F-4D97-AF65-F5344CB8AC3E}">
        <p14:creationId xmlns:p14="http://schemas.microsoft.com/office/powerpoint/2010/main" val="1861225153"/>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xmlns:p15="http://schemas.microsoft.com/office/powerpoint/2012/main">
      <p:transition spd="slow" advTm="1000"/>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05" name="TextShape 1"/>
          <p:cNvSpPr txBox="1"/>
          <p:nvPr/>
        </p:nvSpPr>
        <p:spPr>
          <a:xfrm>
            <a:off x="250920" y="189000"/>
            <a:ext cx="8642160" cy="1079280"/>
          </a:xfrm>
          <a:prstGeom prst="rect">
            <a:avLst/>
          </a:prstGeom>
          <a:noFill/>
          <a:ln w="9360">
            <a:noFill/>
          </a:ln>
        </p:spPr>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rPr>
              <a:t>IPOCOLESTEROLEMIZZANTI</a:t>
            </a:r>
            <a:endParaRPr kumimoji="0" lang="it-IT" sz="3600" b="0" i="0" u="none" strike="noStrike" kern="1200" cap="none" spc="-1" normalizeH="0" baseline="0" noProof="0">
              <a:ln>
                <a:noFill/>
              </a:ln>
              <a:solidFill>
                <a:srgbClr val="000000"/>
              </a:solidFill>
              <a:effectLst/>
              <a:uLnTx/>
              <a:uFillTx/>
              <a:latin typeface="Arial"/>
            </a:endParaRPr>
          </a:p>
        </p:txBody>
      </p:sp>
      <p:sp>
        <p:nvSpPr>
          <p:cNvPr id="2406" name="TextShape 2"/>
          <p:cNvSpPr txBox="1"/>
          <p:nvPr/>
        </p:nvSpPr>
        <p:spPr>
          <a:xfrm>
            <a:off x="457200" y="1600200"/>
            <a:ext cx="8229240" cy="5257440"/>
          </a:xfrm>
          <a:prstGeom prst="rect">
            <a:avLst/>
          </a:prstGeom>
          <a:noFill/>
          <a:ln>
            <a:noFill/>
          </a:ln>
        </p:spPr>
        <p:txBody>
          <a:bodyPr>
            <a:noAutofit/>
          </a:bodyPr>
          <a:lstStyle/>
          <a:p>
            <a:pPr marL="343080" marR="0" lvl="0" indent="-342720" algn="l" defTabSz="914400" rtl="0" eaLnBrk="1" fontAlgn="auto" latinLnBrk="0" hangingPunct="1">
              <a:lnSpc>
                <a:spcPct val="100000"/>
              </a:lnSpc>
              <a:spcBef>
                <a:spcPts val="720"/>
              </a:spcBef>
              <a:spcAft>
                <a:spcPts val="0"/>
              </a:spcAft>
              <a:buClr>
                <a:srgbClr val="000000"/>
              </a:buClr>
              <a:buSzTx/>
              <a:buFont typeface="Symbol" charset="2"/>
              <a:buChar char=""/>
              <a:tabLst/>
              <a:defRPr/>
            </a:pPr>
            <a:r>
              <a:rPr kumimoji="0" lang="it-IT" sz="3600" b="1" i="0" u="sng" strike="noStrike" kern="1200" cap="none" spc="-1" normalizeH="0" baseline="0" noProof="0">
                <a:ln>
                  <a:noFill/>
                </a:ln>
                <a:solidFill>
                  <a:srgbClr val="000000"/>
                </a:solidFill>
                <a:effectLst/>
                <a:uLnTx/>
                <a:uFillTx/>
                <a:latin typeface="Arial"/>
              </a:rPr>
              <a:t>STATINE</a:t>
            </a:r>
            <a:endParaRPr kumimoji="0" lang="it-IT" sz="3600" b="0" i="0" u="none" strike="noStrike" kern="1200" cap="none" spc="-1" normalizeH="0" baseline="0" noProof="0">
              <a:ln>
                <a:noFill/>
              </a:ln>
              <a:solidFill>
                <a:srgbClr val="000000"/>
              </a:solidFill>
              <a:effectLst/>
              <a:uLnTx/>
              <a:uFillTx/>
              <a:latin typeface="Arial"/>
            </a:endParaRPr>
          </a:p>
          <a:p>
            <a:pPr marL="343080" marR="0" lvl="0" indent="-342720" algn="l" defTabSz="914400" rtl="0" eaLnBrk="1" fontAlgn="auto" latinLnBrk="0" hangingPunct="1">
              <a:lnSpc>
                <a:spcPct val="100000"/>
              </a:lnSpc>
              <a:spcBef>
                <a:spcPts val="561"/>
              </a:spcBef>
              <a:spcAft>
                <a:spcPts val="0"/>
              </a:spcAft>
              <a:buClrTx/>
              <a:buSzTx/>
              <a:buFontTx/>
              <a:buNone/>
              <a:tabLst/>
              <a:defRPr/>
            </a:pPr>
            <a:endParaRPr kumimoji="0" lang="it-IT" sz="3600" b="0" i="0" u="none" strike="noStrike" kern="1200" cap="none" spc="-1" normalizeH="0" baseline="0" noProof="0">
              <a:ln>
                <a:noFill/>
              </a:ln>
              <a:solidFill>
                <a:srgbClr val="000000"/>
              </a:solidFill>
              <a:effectLst/>
              <a:uLnTx/>
              <a:uFillTx/>
              <a:latin typeface="Arial"/>
            </a:endParaRPr>
          </a:p>
          <a:p>
            <a:pPr marL="343080" marR="0" lvl="0" indent="-342720" algn="l" defTabSz="914400" rtl="0" eaLnBrk="1" fontAlgn="auto" latinLnBrk="0" hangingPunct="1">
              <a:lnSpc>
                <a:spcPct val="100000"/>
              </a:lnSpc>
              <a:spcBef>
                <a:spcPts val="561"/>
              </a:spcBef>
              <a:spcAft>
                <a:spcPts val="0"/>
              </a:spcAft>
              <a:buClrTx/>
              <a:buSzTx/>
              <a:buFontTx/>
              <a:buNone/>
              <a:tabLst/>
              <a:defRPr/>
            </a:pPr>
            <a:endParaRPr kumimoji="0" lang="it-IT" sz="3600" b="0" i="0" u="none" strike="noStrike" kern="1200" cap="none" spc="-1" normalizeH="0" baseline="0" noProof="0">
              <a:ln>
                <a:noFill/>
              </a:ln>
              <a:solidFill>
                <a:srgbClr val="000000"/>
              </a:solidFill>
              <a:effectLst/>
              <a:uLnTx/>
              <a:uFillTx/>
              <a:latin typeface="Arial"/>
            </a:endParaRPr>
          </a:p>
          <a:p>
            <a:pPr marL="347760" marR="0" lvl="0" indent="-347400" algn="l" defTabSz="914400" rtl="0" eaLnBrk="1" fontAlgn="auto" latinLnBrk="0" hangingPunct="1">
              <a:lnSpc>
                <a:spcPct val="100000"/>
              </a:lnSpc>
              <a:spcBef>
                <a:spcPts val="561"/>
              </a:spcBef>
              <a:spcAft>
                <a:spcPts val="0"/>
              </a:spcAft>
              <a:buClrTx/>
              <a:buSzTx/>
              <a:buFontTx/>
              <a:buNone/>
              <a:tabLst/>
              <a:defRPr/>
            </a:pPr>
            <a:r>
              <a:rPr kumimoji="0" lang="it-IT" sz="2800" b="0" i="0" u="none" strike="noStrike" kern="1200" cap="none" spc="-1" normalizeH="0" baseline="0" noProof="0">
                <a:ln>
                  <a:noFill/>
                </a:ln>
                <a:solidFill>
                  <a:srgbClr val="000000"/>
                </a:solidFill>
                <a:effectLst/>
                <a:uLnTx/>
                <a:uFillTx/>
                <a:latin typeface="Arial"/>
              </a:rPr>
              <a:t>Riducono il colesterolo cattivo (LDL) e i trigliceridi	</a:t>
            </a:r>
          </a:p>
          <a:p>
            <a:pPr marL="343080" marR="0" lvl="0" indent="-342720" algn="l" defTabSz="914400" rtl="0" eaLnBrk="1" fontAlgn="auto" latinLnBrk="0" hangingPunct="1">
              <a:lnSpc>
                <a:spcPct val="100000"/>
              </a:lnSpc>
              <a:spcBef>
                <a:spcPts val="561"/>
              </a:spcBef>
              <a:spcAft>
                <a:spcPts val="0"/>
              </a:spcAft>
              <a:buClrTx/>
              <a:buSzTx/>
              <a:buFontTx/>
              <a:buNone/>
              <a:tabLst/>
              <a:defRPr/>
            </a:pPr>
            <a:r>
              <a:rPr kumimoji="0" lang="it-IT" sz="2800" b="0" i="0" u="none" strike="noStrike" kern="1200" cap="none" spc="-1" normalizeH="0" baseline="0" noProof="0">
                <a:ln>
                  <a:noFill/>
                </a:ln>
                <a:solidFill>
                  <a:srgbClr val="000000"/>
                </a:solidFill>
                <a:effectLst/>
                <a:uLnTx/>
                <a:uFillTx/>
                <a:latin typeface="Arial"/>
              </a:rPr>
              <a:t>Vengono prescritti:</a:t>
            </a:r>
          </a:p>
          <a:p>
            <a:pPr marL="343080" marR="0" lvl="0" indent="-342720" algn="l" defTabSz="914400" rtl="0" eaLnBrk="1" fontAlgn="auto" latinLnBrk="0" hangingPunct="1">
              <a:lnSpc>
                <a:spcPct val="100000"/>
              </a:lnSpc>
              <a:spcBef>
                <a:spcPts val="561"/>
              </a:spcBef>
              <a:spcAft>
                <a:spcPts val="0"/>
              </a:spcAft>
              <a:buClr>
                <a:srgbClr val="000000"/>
              </a:buClr>
              <a:buSzTx/>
              <a:buFont typeface="Wingdings" charset="2"/>
              <a:buChar char=""/>
              <a:tabLst/>
              <a:defRPr/>
            </a:pPr>
            <a:r>
              <a:rPr kumimoji="0" lang="it-IT" sz="2800" b="0" i="0" u="none" strike="noStrike" kern="1200" cap="none" spc="-1" normalizeH="0" baseline="0" noProof="0">
                <a:ln>
                  <a:noFill/>
                </a:ln>
                <a:solidFill>
                  <a:srgbClr val="000000"/>
                </a:solidFill>
                <a:effectLst/>
                <a:uLnTx/>
                <a:uFillTx/>
                <a:latin typeface="Arial"/>
              </a:rPr>
              <a:t>Nella prevenzione primaria quando il rischio di un evento è del 20% in 10 anni</a:t>
            </a:r>
          </a:p>
          <a:p>
            <a:pPr marL="343080" marR="0" lvl="0" indent="-342720" algn="l" defTabSz="914400" rtl="0" eaLnBrk="1" fontAlgn="auto" latinLnBrk="0" hangingPunct="1">
              <a:lnSpc>
                <a:spcPct val="100000"/>
              </a:lnSpc>
              <a:spcBef>
                <a:spcPts val="561"/>
              </a:spcBef>
              <a:spcAft>
                <a:spcPts val="0"/>
              </a:spcAft>
              <a:buClr>
                <a:srgbClr val="000000"/>
              </a:buClr>
              <a:buSzTx/>
              <a:buFont typeface="Wingdings" charset="2"/>
              <a:buChar char=""/>
              <a:tabLst/>
              <a:defRPr/>
            </a:pPr>
            <a:r>
              <a:rPr kumimoji="0" lang="it-IT" sz="2800" b="0" i="0" u="none" strike="noStrike" kern="1200" cap="none" spc="-1" normalizeH="0" baseline="0" noProof="0">
                <a:ln>
                  <a:noFill/>
                </a:ln>
                <a:solidFill>
                  <a:srgbClr val="000000"/>
                </a:solidFill>
                <a:effectLst/>
                <a:uLnTx/>
                <a:uFillTx/>
                <a:latin typeface="Arial"/>
              </a:rPr>
              <a:t>Nella prevenzione secondaria a tutti i pazienti con LDL &gt; 55-70 mg/dl</a:t>
            </a:r>
          </a:p>
        </p:txBody>
      </p:sp>
      <p:pic>
        <p:nvPicPr>
          <p:cNvPr id="2407" name="Immagine 1"/>
          <p:cNvPicPr/>
          <p:nvPr/>
        </p:nvPicPr>
        <p:blipFill>
          <a:blip r:embed="rId2"/>
          <a:stretch/>
        </p:blipFill>
        <p:spPr>
          <a:xfrm>
            <a:off x="3132000" y="1355760"/>
            <a:ext cx="2607840" cy="1684080"/>
          </a:xfrm>
          <a:prstGeom prst="rect">
            <a:avLst/>
          </a:prstGeom>
          <a:ln>
            <a:noFill/>
          </a:ln>
        </p:spPr>
      </p:pic>
      <p:pic>
        <p:nvPicPr>
          <p:cNvPr id="2408" name="Immagine 2"/>
          <p:cNvPicPr/>
          <p:nvPr/>
        </p:nvPicPr>
        <p:blipFill>
          <a:blip r:embed="rId3"/>
          <a:stretch/>
        </p:blipFill>
        <p:spPr>
          <a:xfrm>
            <a:off x="6084720" y="1335240"/>
            <a:ext cx="2601720" cy="1588680"/>
          </a:xfrm>
          <a:prstGeom prst="rect">
            <a:avLst/>
          </a:prstGeom>
          <a:ln>
            <a:noFill/>
          </a:ln>
        </p:spPr>
      </p:pic>
    </p:spTree>
    <p:extLst>
      <p:ext uri="{BB962C8B-B14F-4D97-AF65-F5344CB8AC3E}">
        <p14:creationId xmlns:p14="http://schemas.microsoft.com/office/powerpoint/2010/main" val="142680883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p15="http://schemas.microsoft.com/office/powerpoint/2012/main">
      <p:transition spd="slow" advTm="0"/>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09" name="TextShape 1"/>
          <p:cNvSpPr txBox="1"/>
          <p:nvPr/>
        </p:nvSpPr>
        <p:spPr>
          <a:xfrm>
            <a:off x="250920" y="189000"/>
            <a:ext cx="8642160" cy="1079280"/>
          </a:xfrm>
          <a:prstGeom prst="rect">
            <a:avLst/>
          </a:prstGeom>
          <a:noFill/>
          <a:ln w="9360">
            <a:noFill/>
          </a:ln>
        </p:spPr>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rPr>
              <a:t>IPOCOLESTEROLEMIZZANTI</a:t>
            </a:r>
            <a:endParaRPr kumimoji="0" lang="it-IT" sz="3600" b="0" i="0" u="none" strike="noStrike" kern="1200" cap="none" spc="-1" normalizeH="0" baseline="0" noProof="0">
              <a:ln>
                <a:noFill/>
              </a:ln>
              <a:solidFill>
                <a:srgbClr val="000000"/>
              </a:solidFill>
              <a:effectLst/>
              <a:uLnTx/>
              <a:uFillTx/>
              <a:latin typeface="Arial"/>
            </a:endParaRPr>
          </a:p>
        </p:txBody>
      </p:sp>
      <p:sp>
        <p:nvSpPr>
          <p:cNvPr id="2410" name="TextShape 2"/>
          <p:cNvSpPr txBox="1"/>
          <p:nvPr/>
        </p:nvSpPr>
        <p:spPr>
          <a:xfrm>
            <a:off x="457200" y="1600200"/>
            <a:ext cx="8229240" cy="4852800"/>
          </a:xfrm>
          <a:prstGeom prst="rect">
            <a:avLst/>
          </a:prstGeom>
          <a:noFill/>
          <a:ln>
            <a:noFill/>
          </a:ln>
        </p:spPr>
        <p:txBody>
          <a:bodyPr>
            <a:noAutofit/>
          </a:bodyPr>
          <a:lstStyle/>
          <a:p>
            <a:pPr marL="343080" marR="0" lvl="0" indent="-342720" algn="l" defTabSz="914400" rtl="0" eaLnBrk="1" fontAlgn="auto" latinLnBrk="0" hangingPunct="1">
              <a:lnSpc>
                <a:spcPct val="100000"/>
              </a:lnSpc>
              <a:spcBef>
                <a:spcPts val="720"/>
              </a:spcBef>
              <a:spcAft>
                <a:spcPts val="0"/>
              </a:spcAft>
              <a:buClr>
                <a:srgbClr val="000000"/>
              </a:buClr>
              <a:buSzTx/>
              <a:buFont typeface="Symbol" charset="2"/>
              <a:buChar char=""/>
              <a:tabLst/>
              <a:defRPr/>
            </a:pPr>
            <a:r>
              <a:rPr kumimoji="0" lang="it-IT" sz="3600" b="1" i="0" u="sng" strike="noStrike" kern="1200" cap="none" spc="-1" normalizeH="0" baseline="0" noProof="0">
                <a:ln>
                  <a:noFill/>
                </a:ln>
                <a:solidFill>
                  <a:srgbClr val="000000"/>
                </a:solidFill>
                <a:effectLst/>
                <a:uLnTx/>
                <a:uFillTx/>
                <a:latin typeface="Arial"/>
              </a:rPr>
              <a:t>EZETIMIBE</a:t>
            </a:r>
            <a:endParaRPr kumimoji="0" lang="it-IT" sz="3600" b="0" i="0" u="none" strike="noStrike" kern="1200" cap="none" spc="-1" normalizeH="0" baseline="0" noProof="0">
              <a:ln>
                <a:noFill/>
              </a:ln>
              <a:solidFill>
                <a:srgbClr val="000000"/>
              </a:solidFill>
              <a:effectLst/>
              <a:uLnTx/>
              <a:uFillTx/>
              <a:latin typeface="Arial"/>
            </a:endParaRPr>
          </a:p>
          <a:p>
            <a:pPr marL="343080" marR="0" lvl="0" indent="-342720" algn="l" defTabSz="914400" rtl="0" eaLnBrk="1" fontAlgn="auto" latinLnBrk="0" hangingPunct="1">
              <a:lnSpc>
                <a:spcPct val="100000"/>
              </a:lnSpc>
              <a:spcBef>
                <a:spcPts val="561"/>
              </a:spcBef>
              <a:spcAft>
                <a:spcPts val="0"/>
              </a:spcAft>
              <a:buClrTx/>
              <a:buSzTx/>
              <a:buFontTx/>
              <a:buNone/>
              <a:tabLst/>
              <a:defRPr/>
            </a:pPr>
            <a:endParaRPr kumimoji="0" lang="it-IT" sz="3600" b="0" i="0" u="none" strike="noStrike" kern="1200" cap="none" spc="-1" normalizeH="0" baseline="0" noProof="0">
              <a:ln>
                <a:noFill/>
              </a:ln>
              <a:solidFill>
                <a:srgbClr val="000000"/>
              </a:solidFill>
              <a:effectLst/>
              <a:uLnTx/>
              <a:uFillTx/>
              <a:latin typeface="Arial"/>
            </a:endParaRPr>
          </a:p>
          <a:p>
            <a:pPr marL="343080" marR="0" lvl="0" indent="-342720" algn="l" defTabSz="914400" rtl="0" eaLnBrk="1" fontAlgn="auto" latinLnBrk="0" hangingPunct="1">
              <a:lnSpc>
                <a:spcPct val="100000"/>
              </a:lnSpc>
              <a:spcBef>
                <a:spcPts val="561"/>
              </a:spcBef>
              <a:spcAft>
                <a:spcPts val="0"/>
              </a:spcAft>
              <a:buClrTx/>
              <a:buSzTx/>
              <a:buFontTx/>
              <a:buNone/>
              <a:tabLst/>
              <a:defRPr/>
            </a:pPr>
            <a:endParaRPr kumimoji="0" lang="it-IT" sz="3600" b="0" i="0" u="none" strike="noStrike" kern="1200" cap="none" spc="-1" normalizeH="0" baseline="0" noProof="0">
              <a:ln>
                <a:noFill/>
              </a:ln>
              <a:solidFill>
                <a:srgbClr val="000000"/>
              </a:solidFill>
              <a:effectLst/>
              <a:uLnTx/>
              <a:uFillTx/>
              <a:latin typeface="Arial"/>
            </a:endParaRPr>
          </a:p>
          <a:p>
            <a:pPr marL="343080" marR="0" lvl="0" indent="-342720" algn="l" defTabSz="914400" rtl="0" eaLnBrk="1" fontAlgn="auto" latinLnBrk="0" hangingPunct="1">
              <a:lnSpc>
                <a:spcPct val="100000"/>
              </a:lnSpc>
              <a:spcBef>
                <a:spcPts val="561"/>
              </a:spcBef>
              <a:spcAft>
                <a:spcPts val="0"/>
              </a:spcAft>
              <a:buClrTx/>
              <a:buSzTx/>
              <a:buFontTx/>
              <a:buNone/>
              <a:tabLst/>
              <a:defRPr/>
            </a:pPr>
            <a:endParaRPr kumimoji="0" lang="it-IT" sz="3600" b="0" i="0" u="none" strike="noStrike" kern="1200" cap="none" spc="-1" normalizeH="0" baseline="0" noProof="0">
              <a:ln>
                <a:noFill/>
              </a:ln>
              <a:solidFill>
                <a:srgbClr val="000000"/>
              </a:solidFill>
              <a:effectLst/>
              <a:uLnTx/>
              <a:uFillTx/>
              <a:latin typeface="Arial"/>
            </a:endParaRPr>
          </a:p>
          <a:p>
            <a:pPr marL="343080" marR="0" lvl="0" indent="-342720" algn="l" defTabSz="914400" rtl="0" eaLnBrk="1" fontAlgn="auto" latinLnBrk="0" hangingPunct="1">
              <a:lnSpc>
                <a:spcPct val="100000"/>
              </a:lnSpc>
              <a:spcBef>
                <a:spcPts val="561"/>
              </a:spcBef>
              <a:spcAft>
                <a:spcPts val="0"/>
              </a:spcAft>
              <a:buClrTx/>
              <a:buSzTx/>
              <a:buFontTx/>
              <a:buNone/>
              <a:tabLst/>
              <a:defRPr/>
            </a:pPr>
            <a:endParaRPr kumimoji="0" lang="it-IT" sz="3600" b="0" i="0" u="none" strike="noStrike" kern="1200" cap="none" spc="-1" normalizeH="0" baseline="0" noProof="0">
              <a:ln>
                <a:noFill/>
              </a:ln>
              <a:solidFill>
                <a:srgbClr val="000000"/>
              </a:solidFill>
              <a:effectLst/>
              <a:uLnTx/>
              <a:uFillTx/>
              <a:latin typeface="Arial"/>
            </a:endParaRPr>
          </a:p>
          <a:p>
            <a:pPr marL="343080" marR="0" lvl="0" indent="-342720" algn="l" defTabSz="914400" rtl="0" eaLnBrk="1" fontAlgn="auto" latinLnBrk="0" hangingPunct="1">
              <a:lnSpc>
                <a:spcPct val="100000"/>
              </a:lnSpc>
              <a:spcBef>
                <a:spcPts val="561"/>
              </a:spcBef>
              <a:spcAft>
                <a:spcPts val="0"/>
              </a:spcAft>
              <a:buClr>
                <a:srgbClr val="000000"/>
              </a:buClr>
              <a:buSzTx/>
              <a:buFont typeface="Wingdings" charset="2"/>
              <a:buChar char=""/>
              <a:tabLst/>
              <a:defRPr/>
            </a:pPr>
            <a:r>
              <a:rPr kumimoji="0" lang="it-IT" sz="2800" b="0" i="0" u="none" strike="noStrike" kern="1200" cap="none" spc="-1" normalizeH="0" baseline="0" noProof="0">
                <a:ln>
                  <a:noFill/>
                </a:ln>
                <a:solidFill>
                  <a:srgbClr val="000000"/>
                </a:solidFill>
                <a:effectLst/>
                <a:uLnTx/>
                <a:uFillTx/>
                <a:latin typeface="Arial"/>
              </a:rPr>
              <a:t>Riduce il colesterolo bloccandone l’assorbimento</a:t>
            </a:r>
          </a:p>
          <a:p>
            <a:pPr marL="343080" marR="0" lvl="0" indent="-342720" algn="l" defTabSz="914400" rtl="0" eaLnBrk="1" fontAlgn="auto" latinLnBrk="0" hangingPunct="1">
              <a:lnSpc>
                <a:spcPct val="100000"/>
              </a:lnSpc>
              <a:spcBef>
                <a:spcPts val="561"/>
              </a:spcBef>
              <a:spcAft>
                <a:spcPts val="0"/>
              </a:spcAft>
              <a:buClr>
                <a:srgbClr val="000000"/>
              </a:buClr>
              <a:buSzTx/>
              <a:buFont typeface="Wingdings" charset="2"/>
              <a:buChar char=""/>
              <a:tabLst/>
              <a:defRPr/>
            </a:pPr>
            <a:r>
              <a:rPr kumimoji="0" lang="it-IT" sz="2800" b="0" i="0" u="none" strike="noStrike" kern="1200" cap="none" spc="-1" normalizeH="0" baseline="0" noProof="0">
                <a:ln>
                  <a:noFill/>
                </a:ln>
                <a:solidFill>
                  <a:srgbClr val="000000"/>
                </a:solidFill>
                <a:effectLst/>
                <a:uLnTx/>
                <a:uFillTx/>
                <a:latin typeface="Arial"/>
              </a:rPr>
              <a:t>Vengono prescritti in associazione alle statine, o in caso di vera intolleranza alle statine</a:t>
            </a:r>
          </a:p>
        </p:txBody>
      </p:sp>
      <p:pic>
        <p:nvPicPr>
          <p:cNvPr id="2411" name="Immagine 1"/>
          <p:cNvPicPr/>
          <p:nvPr/>
        </p:nvPicPr>
        <p:blipFill>
          <a:blip r:embed="rId2"/>
          <a:stretch/>
        </p:blipFill>
        <p:spPr>
          <a:xfrm>
            <a:off x="2843280" y="2421000"/>
            <a:ext cx="2918880" cy="1906200"/>
          </a:xfrm>
          <a:prstGeom prst="rect">
            <a:avLst/>
          </a:prstGeom>
          <a:ln>
            <a:noFill/>
          </a:ln>
        </p:spPr>
      </p:pic>
    </p:spTree>
    <p:extLst>
      <p:ext uri="{BB962C8B-B14F-4D97-AF65-F5344CB8AC3E}">
        <p14:creationId xmlns:p14="http://schemas.microsoft.com/office/powerpoint/2010/main" val="220848590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p15="http://schemas.microsoft.com/office/powerpoint/2012/main">
      <p:transition spd="slow" advTm="0"/>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12" name="TextShape 1"/>
          <p:cNvSpPr txBox="1"/>
          <p:nvPr/>
        </p:nvSpPr>
        <p:spPr>
          <a:xfrm>
            <a:off x="250920" y="189000"/>
            <a:ext cx="8642160" cy="1079280"/>
          </a:xfrm>
          <a:prstGeom prst="rect">
            <a:avLst/>
          </a:prstGeom>
          <a:noFill/>
          <a:ln w="9360">
            <a:noFill/>
          </a:ln>
        </p:spPr>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rPr>
              <a:t>IPOCOLESTEROLEMIZZANTI</a:t>
            </a:r>
            <a:endParaRPr kumimoji="0" lang="it-IT" sz="3600" b="0" i="0" u="none" strike="noStrike" kern="1200" cap="none" spc="-1" normalizeH="0" baseline="0" noProof="0">
              <a:ln>
                <a:noFill/>
              </a:ln>
              <a:solidFill>
                <a:srgbClr val="000000"/>
              </a:solidFill>
              <a:effectLst/>
              <a:uLnTx/>
              <a:uFillTx/>
              <a:latin typeface="Arial"/>
            </a:endParaRPr>
          </a:p>
        </p:txBody>
      </p:sp>
      <p:sp>
        <p:nvSpPr>
          <p:cNvPr id="2413" name="TextShape 2"/>
          <p:cNvSpPr txBox="1"/>
          <p:nvPr/>
        </p:nvSpPr>
        <p:spPr>
          <a:xfrm>
            <a:off x="457200" y="1600200"/>
            <a:ext cx="8229240" cy="5257440"/>
          </a:xfrm>
          <a:prstGeom prst="rect">
            <a:avLst/>
          </a:prstGeom>
          <a:noFill/>
          <a:ln>
            <a:noFill/>
          </a:ln>
        </p:spPr>
        <p:txBody>
          <a:bodyPr>
            <a:noAutofit/>
          </a:bodyPr>
          <a:lstStyle/>
          <a:p>
            <a:pPr marL="343080" marR="0" lvl="0" indent="-342720" algn="l" defTabSz="914400" rtl="0" eaLnBrk="1" fontAlgn="auto" latinLnBrk="0" hangingPunct="1">
              <a:lnSpc>
                <a:spcPct val="100000"/>
              </a:lnSpc>
              <a:spcBef>
                <a:spcPts val="720"/>
              </a:spcBef>
              <a:spcAft>
                <a:spcPts val="0"/>
              </a:spcAft>
              <a:buClr>
                <a:srgbClr val="000000"/>
              </a:buClr>
              <a:buSzTx/>
              <a:buFont typeface="Symbol" charset="2"/>
              <a:buChar char=""/>
              <a:tabLst/>
              <a:defRPr/>
            </a:pPr>
            <a:r>
              <a:rPr kumimoji="0" lang="it-IT" sz="3600" b="1" i="0" u="sng" strike="noStrike" kern="1200" cap="none" spc="-1" normalizeH="0" baseline="0" noProof="0">
                <a:ln>
                  <a:noFill/>
                </a:ln>
                <a:solidFill>
                  <a:srgbClr val="000000"/>
                </a:solidFill>
                <a:effectLst/>
                <a:uLnTx/>
                <a:uFillTx/>
                <a:latin typeface="Arial"/>
              </a:rPr>
              <a:t>ANTICORPI MONOCLONALI (PCSK9-INIBITORI)</a:t>
            </a:r>
            <a:endParaRPr kumimoji="0" lang="it-IT" sz="3600" b="0" i="0" u="none" strike="noStrike" kern="1200" cap="none" spc="-1" normalizeH="0" baseline="0" noProof="0">
              <a:ln>
                <a:noFill/>
              </a:ln>
              <a:solidFill>
                <a:srgbClr val="000000"/>
              </a:solidFill>
              <a:effectLst/>
              <a:uLnTx/>
              <a:uFillTx/>
              <a:latin typeface="Arial"/>
            </a:endParaRPr>
          </a:p>
          <a:p>
            <a:pPr marL="343080" marR="0" lvl="0" indent="-342720" algn="l" defTabSz="914400" rtl="0" eaLnBrk="1" fontAlgn="auto" latinLnBrk="0" hangingPunct="1">
              <a:lnSpc>
                <a:spcPct val="100000"/>
              </a:lnSpc>
              <a:spcBef>
                <a:spcPts val="561"/>
              </a:spcBef>
              <a:spcAft>
                <a:spcPts val="0"/>
              </a:spcAft>
              <a:buClrTx/>
              <a:buSzTx/>
              <a:buFontTx/>
              <a:buNone/>
              <a:tabLst/>
              <a:defRPr/>
            </a:pPr>
            <a:endParaRPr kumimoji="0" lang="it-IT" sz="3600" b="0" i="0" u="none" strike="noStrike" kern="1200" cap="none" spc="-1" normalizeH="0" baseline="0" noProof="0">
              <a:ln>
                <a:noFill/>
              </a:ln>
              <a:solidFill>
                <a:srgbClr val="000000"/>
              </a:solidFill>
              <a:effectLst/>
              <a:uLnTx/>
              <a:uFillTx/>
              <a:latin typeface="Arial"/>
            </a:endParaRPr>
          </a:p>
          <a:p>
            <a:pPr marL="343080" marR="0" lvl="0" indent="-342720" algn="l" defTabSz="914400" rtl="0" eaLnBrk="1" fontAlgn="auto" latinLnBrk="0" hangingPunct="1">
              <a:lnSpc>
                <a:spcPct val="100000"/>
              </a:lnSpc>
              <a:spcBef>
                <a:spcPts val="561"/>
              </a:spcBef>
              <a:spcAft>
                <a:spcPts val="0"/>
              </a:spcAft>
              <a:buClrTx/>
              <a:buSzTx/>
              <a:buFontTx/>
              <a:buNone/>
              <a:tabLst/>
              <a:defRPr/>
            </a:pPr>
            <a:endParaRPr kumimoji="0" lang="it-IT" sz="3600" b="0" i="0" u="none" strike="noStrike" kern="1200" cap="none" spc="-1" normalizeH="0" baseline="0" noProof="0">
              <a:ln>
                <a:noFill/>
              </a:ln>
              <a:solidFill>
                <a:srgbClr val="000000"/>
              </a:solidFill>
              <a:effectLst/>
              <a:uLnTx/>
              <a:uFillTx/>
              <a:latin typeface="Arial"/>
            </a:endParaRPr>
          </a:p>
        </p:txBody>
      </p:sp>
      <p:pic>
        <p:nvPicPr>
          <p:cNvPr id="2414" name="Immagine 1"/>
          <p:cNvPicPr/>
          <p:nvPr/>
        </p:nvPicPr>
        <p:blipFill>
          <a:blip r:embed="rId2"/>
          <a:stretch/>
        </p:blipFill>
        <p:spPr>
          <a:xfrm>
            <a:off x="2774880" y="3406680"/>
            <a:ext cx="3593880" cy="2541240"/>
          </a:xfrm>
          <a:prstGeom prst="rect">
            <a:avLst/>
          </a:prstGeom>
          <a:ln>
            <a:noFill/>
          </a:ln>
        </p:spPr>
      </p:pic>
    </p:spTree>
    <p:extLst>
      <p:ext uri="{BB962C8B-B14F-4D97-AF65-F5344CB8AC3E}">
        <p14:creationId xmlns:p14="http://schemas.microsoft.com/office/powerpoint/2010/main" val="378609399"/>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xmlns:p15="http://schemas.microsoft.com/office/powerpoint/2012/main">
      <p:transition spd="slow" advTm="1000"/>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15" name="TextShape 1"/>
          <p:cNvSpPr txBox="1"/>
          <p:nvPr/>
        </p:nvSpPr>
        <p:spPr>
          <a:xfrm>
            <a:off x="250920" y="189000"/>
            <a:ext cx="8642160" cy="1079280"/>
          </a:xfrm>
          <a:prstGeom prst="rect">
            <a:avLst/>
          </a:prstGeom>
          <a:noFill/>
          <a:ln w="9360">
            <a:noFill/>
          </a:ln>
        </p:spPr>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rPr>
              <a:t>OMEGA - 3</a:t>
            </a:r>
            <a:endParaRPr kumimoji="0" lang="it-IT" sz="3600" b="0" i="0" u="none" strike="noStrike" kern="1200" cap="none" spc="-1" normalizeH="0" baseline="0" noProof="0">
              <a:ln>
                <a:noFill/>
              </a:ln>
              <a:solidFill>
                <a:srgbClr val="000000"/>
              </a:solidFill>
              <a:effectLst/>
              <a:uLnTx/>
              <a:uFillTx/>
              <a:latin typeface="Arial"/>
            </a:endParaRPr>
          </a:p>
        </p:txBody>
      </p:sp>
      <p:sp>
        <p:nvSpPr>
          <p:cNvPr id="2416" name="TextShape 2"/>
          <p:cNvSpPr txBox="1"/>
          <p:nvPr/>
        </p:nvSpPr>
        <p:spPr>
          <a:xfrm>
            <a:off x="457200" y="1600200"/>
            <a:ext cx="8229240" cy="5257440"/>
          </a:xfrm>
          <a:prstGeom prst="rect">
            <a:avLst/>
          </a:prstGeom>
          <a:noFill/>
          <a:ln>
            <a:noFill/>
          </a:ln>
        </p:spPr>
        <p:txBody>
          <a:bodyPr>
            <a:noAutofit/>
          </a:bodyPr>
          <a:lstStyle/>
          <a:p>
            <a:pPr marL="343080" marR="0" lvl="0" indent="-342720" algn="l" defTabSz="914400" rtl="0" eaLnBrk="1" fontAlgn="auto" latinLnBrk="0" hangingPunct="1">
              <a:lnSpc>
                <a:spcPct val="100000"/>
              </a:lnSpc>
              <a:spcBef>
                <a:spcPts val="561"/>
              </a:spcBef>
              <a:spcAft>
                <a:spcPts val="0"/>
              </a:spcAft>
              <a:buClr>
                <a:srgbClr val="000000"/>
              </a:buClr>
              <a:buSzTx/>
              <a:buFont typeface="Symbol" charset="2"/>
              <a:buChar char=""/>
              <a:tabLst/>
              <a:defRPr/>
            </a:pPr>
            <a:r>
              <a:rPr kumimoji="0" lang="it-IT" sz="2800" b="0" i="0" u="none" strike="noStrike" kern="1200" cap="none" spc="-1" normalizeH="0" baseline="0" noProof="0">
                <a:ln>
                  <a:noFill/>
                </a:ln>
                <a:solidFill>
                  <a:srgbClr val="000000"/>
                </a:solidFill>
                <a:effectLst/>
                <a:uLnTx/>
                <a:uFillTx/>
                <a:latin typeface="Arial"/>
              </a:rPr>
              <a:t>Indicati nelle sole ipetrigliceridemie severe per ridurre il rischio di pancreatite, …..</a:t>
            </a:r>
          </a:p>
          <a:p>
            <a:pPr marL="343080" marR="0" lvl="0" indent="-342720" algn="l" defTabSz="914400" rtl="0" eaLnBrk="1" fontAlgn="auto" latinLnBrk="0" hangingPunct="1">
              <a:lnSpc>
                <a:spcPct val="100000"/>
              </a:lnSpc>
              <a:spcBef>
                <a:spcPts val="561"/>
              </a:spcBef>
              <a:spcAft>
                <a:spcPts val="0"/>
              </a:spcAft>
              <a:buClr>
                <a:srgbClr val="000000"/>
              </a:buClr>
              <a:buSzTx/>
              <a:buFont typeface="Symbol" charset="2"/>
              <a:buChar char=""/>
              <a:tabLst/>
              <a:defRPr/>
            </a:pPr>
            <a:r>
              <a:rPr kumimoji="0" lang="it-IT" sz="2800" b="0" i="0" u="none" strike="noStrike" kern="1200" cap="none" spc="-1" normalizeH="0" baseline="0" noProof="0">
                <a:ln>
                  <a:noFill/>
                </a:ln>
                <a:solidFill>
                  <a:srgbClr val="000000"/>
                </a:solidFill>
                <a:effectLst/>
                <a:uLnTx/>
                <a:uFillTx/>
                <a:latin typeface="Arial"/>
              </a:rPr>
              <a:t>Non hanno evidenziato effetti di rilievo sulla riduzione dell’infarto o ictus.</a:t>
            </a:r>
          </a:p>
          <a:p>
            <a:pPr marL="343080" marR="0" lvl="0" indent="-342720" algn="l" defTabSz="914400" rtl="0" eaLnBrk="1" fontAlgn="auto" latinLnBrk="0" hangingPunct="1">
              <a:lnSpc>
                <a:spcPct val="100000"/>
              </a:lnSpc>
              <a:spcBef>
                <a:spcPts val="561"/>
              </a:spcBef>
              <a:spcAft>
                <a:spcPts val="0"/>
              </a:spcAft>
              <a:buClrTx/>
              <a:buSzTx/>
              <a:buFontTx/>
              <a:buNone/>
              <a:tabLst/>
              <a:defRPr/>
            </a:pPr>
            <a:endParaRPr kumimoji="0" lang="it-IT" sz="2800" b="0" i="0" u="none" strike="noStrike" kern="1200" cap="none" spc="-1" normalizeH="0" baseline="0" noProof="0">
              <a:ln>
                <a:noFill/>
              </a:ln>
              <a:solidFill>
                <a:srgbClr val="000000"/>
              </a:solidFill>
              <a:effectLst/>
              <a:uLnTx/>
              <a:uFillTx/>
              <a:latin typeface="Arial"/>
            </a:endParaRPr>
          </a:p>
          <a:p>
            <a:pPr marL="343080" marR="0" lvl="0" indent="-342720" algn="l" defTabSz="914400" rtl="0" eaLnBrk="1" fontAlgn="auto" latinLnBrk="0" hangingPunct="1">
              <a:lnSpc>
                <a:spcPct val="100000"/>
              </a:lnSpc>
              <a:spcBef>
                <a:spcPts val="561"/>
              </a:spcBef>
              <a:spcAft>
                <a:spcPts val="0"/>
              </a:spcAft>
              <a:buClrTx/>
              <a:buSzTx/>
              <a:buFontTx/>
              <a:buNone/>
              <a:tabLst/>
              <a:defRPr/>
            </a:pPr>
            <a:endParaRPr kumimoji="0" lang="it-IT" sz="2800" b="0" i="0" u="none" strike="noStrike" kern="1200" cap="none" spc="-1" normalizeH="0" baseline="0" noProof="0">
              <a:ln>
                <a:noFill/>
              </a:ln>
              <a:solidFill>
                <a:srgbClr val="000000"/>
              </a:solidFill>
              <a:effectLst/>
              <a:uLnTx/>
              <a:uFillTx/>
              <a:latin typeface="Arial"/>
            </a:endParaRPr>
          </a:p>
        </p:txBody>
      </p:sp>
      <p:pic>
        <p:nvPicPr>
          <p:cNvPr id="2417" name="Immagine 1"/>
          <p:cNvPicPr/>
          <p:nvPr/>
        </p:nvPicPr>
        <p:blipFill>
          <a:blip r:embed="rId2"/>
          <a:stretch/>
        </p:blipFill>
        <p:spPr>
          <a:xfrm>
            <a:off x="2349360" y="3938760"/>
            <a:ext cx="4444560" cy="2514240"/>
          </a:xfrm>
          <a:prstGeom prst="rect">
            <a:avLst/>
          </a:prstGeom>
          <a:ln>
            <a:noFill/>
          </a:ln>
        </p:spPr>
      </p:pic>
    </p:spTree>
    <p:extLst>
      <p:ext uri="{BB962C8B-B14F-4D97-AF65-F5344CB8AC3E}">
        <p14:creationId xmlns:p14="http://schemas.microsoft.com/office/powerpoint/2010/main" val="122602009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p15="http://schemas.microsoft.com/office/powerpoint/2012/main">
      <p:transition spd="slow" advTm="0"/>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18" name="TextShape 1"/>
          <p:cNvSpPr txBox="1"/>
          <p:nvPr/>
        </p:nvSpPr>
        <p:spPr>
          <a:xfrm>
            <a:off x="250920" y="189000"/>
            <a:ext cx="8642160" cy="1079280"/>
          </a:xfrm>
          <a:prstGeom prst="rect">
            <a:avLst/>
          </a:prstGeom>
          <a:noFill/>
          <a:ln w="9360">
            <a:noFill/>
          </a:ln>
        </p:spPr>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rPr>
              <a:t>DIURETICI</a:t>
            </a:r>
            <a:endParaRPr kumimoji="0" lang="it-IT" sz="3600" b="0" i="0" u="none" strike="noStrike" kern="1200" cap="none" spc="-1" normalizeH="0" baseline="0" noProof="0">
              <a:ln>
                <a:noFill/>
              </a:ln>
              <a:solidFill>
                <a:srgbClr val="000000"/>
              </a:solidFill>
              <a:effectLst/>
              <a:uLnTx/>
              <a:uFillTx/>
              <a:latin typeface="Arial"/>
            </a:endParaRPr>
          </a:p>
        </p:txBody>
      </p:sp>
      <p:sp>
        <p:nvSpPr>
          <p:cNvPr id="2419" name="TextShape 2"/>
          <p:cNvSpPr txBox="1"/>
          <p:nvPr/>
        </p:nvSpPr>
        <p:spPr>
          <a:xfrm>
            <a:off x="179280" y="1413000"/>
            <a:ext cx="8713440" cy="5111280"/>
          </a:xfrm>
          <a:prstGeom prst="rect">
            <a:avLst/>
          </a:prstGeom>
          <a:noFill/>
          <a:ln>
            <a:noFill/>
          </a:ln>
        </p:spPr>
        <p:txBody>
          <a:bodyPr>
            <a:normAutofit/>
          </a:bodyPr>
          <a:lstStyle/>
          <a:p>
            <a:pPr marL="0" marR="0" lvl="0" indent="0" algn="l" defTabSz="914400" rtl="0" eaLnBrk="1" fontAlgn="auto" latinLnBrk="0" hangingPunct="1">
              <a:lnSpc>
                <a:spcPct val="80000"/>
              </a:lnSpc>
              <a:spcBef>
                <a:spcPts val="561"/>
              </a:spcBef>
              <a:spcAft>
                <a:spcPts val="0"/>
              </a:spcAft>
              <a:buClrTx/>
              <a:buSzTx/>
              <a:buFontTx/>
              <a:buNone/>
              <a:tabLst/>
              <a:defRPr/>
            </a:pPr>
            <a:r>
              <a:rPr kumimoji="0" lang="it-IT" sz="2800" b="0" i="0" u="none" strike="noStrike" kern="1200" cap="none" spc="-1" normalizeH="0" baseline="0" noProof="0">
                <a:ln>
                  <a:noFill/>
                </a:ln>
                <a:solidFill>
                  <a:srgbClr val="000000"/>
                </a:solidFill>
                <a:effectLst/>
                <a:uLnTx/>
                <a:uFillTx/>
                <a:latin typeface="Arial"/>
              </a:rPr>
              <a:t>Aumentano la diuresi</a:t>
            </a:r>
          </a:p>
          <a:p>
            <a:pPr marL="0" marR="0" lvl="0" indent="0" algn="l" defTabSz="914400" rtl="0" eaLnBrk="1" fontAlgn="auto" latinLnBrk="0" hangingPunct="1">
              <a:lnSpc>
                <a:spcPct val="80000"/>
              </a:lnSpc>
              <a:spcBef>
                <a:spcPts val="561"/>
              </a:spcBef>
              <a:spcAft>
                <a:spcPts val="0"/>
              </a:spcAft>
              <a:buClrTx/>
              <a:buSzTx/>
              <a:buFontTx/>
              <a:buNone/>
              <a:tabLst/>
              <a:defRPr/>
            </a:pPr>
            <a:endParaRPr kumimoji="0" lang="it-IT" sz="2800" b="0" i="0" u="none" strike="noStrike" kern="1200" cap="none" spc="-1" normalizeH="0" baseline="0" noProof="0">
              <a:ln>
                <a:noFill/>
              </a:ln>
              <a:solidFill>
                <a:srgbClr val="000000"/>
              </a:solidFill>
              <a:effectLst/>
              <a:uLnTx/>
              <a:uFillTx/>
              <a:latin typeface="Arial"/>
            </a:endParaRPr>
          </a:p>
          <a:p>
            <a:pPr marL="0" marR="0" lvl="0" indent="0" algn="l" defTabSz="914400" rtl="0" eaLnBrk="1" fontAlgn="auto" latinLnBrk="0" hangingPunct="1">
              <a:lnSpc>
                <a:spcPct val="80000"/>
              </a:lnSpc>
              <a:spcBef>
                <a:spcPts val="561"/>
              </a:spcBef>
              <a:spcAft>
                <a:spcPts val="0"/>
              </a:spcAft>
              <a:buClrTx/>
              <a:buSzTx/>
              <a:buFontTx/>
              <a:buNone/>
              <a:tabLst/>
              <a:defRPr/>
            </a:pPr>
            <a:r>
              <a:rPr kumimoji="0" lang="it-IT" sz="2800" b="1" i="0" u="none" strike="noStrike" kern="1200" cap="none" spc="-1" normalizeH="0" baseline="0" noProof="0">
                <a:ln>
                  <a:noFill/>
                </a:ln>
                <a:solidFill>
                  <a:srgbClr val="C00000"/>
                </a:solidFill>
                <a:effectLst/>
                <a:uLnTx/>
                <a:uFillTx/>
                <a:latin typeface="Arial"/>
              </a:rPr>
              <a:t>INDICAZIONI</a:t>
            </a:r>
            <a:r>
              <a:rPr kumimoji="0" lang="it-IT" sz="2800" b="0" i="0" u="none" strike="noStrike" kern="1200" cap="none" spc="-1" normalizeH="0" baseline="0" noProof="0">
                <a:ln>
                  <a:noFill/>
                </a:ln>
                <a:solidFill>
                  <a:srgbClr val="000000"/>
                </a:solidFill>
                <a:effectLst/>
                <a:uLnTx/>
                <a:uFillTx/>
                <a:latin typeface="Arial"/>
              </a:rPr>
              <a:t>:</a:t>
            </a:r>
          </a:p>
          <a:p>
            <a:pPr marL="343080" marR="0" lvl="0" indent="-342720" algn="l" defTabSz="914400" rtl="0" eaLnBrk="1" fontAlgn="auto" latinLnBrk="0" hangingPunct="1">
              <a:lnSpc>
                <a:spcPct val="80000"/>
              </a:lnSpc>
              <a:spcBef>
                <a:spcPts val="561"/>
              </a:spcBef>
              <a:spcAft>
                <a:spcPts val="0"/>
              </a:spcAft>
              <a:buClr>
                <a:srgbClr val="000000"/>
              </a:buClr>
              <a:buSzTx/>
              <a:buFont typeface="Wingdings" charset="2"/>
              <a:buChar char=""/>
              <a:tabLst/>
              <a:defRPr/>
            </a:pPr>
            <a:r>
              <a:rPr kumimoji="0" lang="it-IT" sz="2800" b="0" i="0" u="none" strike="noStrike" kern="1200" cap="none" spc="-1" normalizeH="0" baseline="0" noProof="0">
                <a:ln>
                  <a:noFill/>
                </a:ln>
                <a:solidFill>
                  <a:srgbClr val="000000"/>
                </a:solidFill>
                <a:effectLst/>
                <a:uLnTx/>
                <a:uFillTx/>
                <a:latin typeface="Arial"/>
              </a:rPr>
              <a:t>Scompenso cardiaco</a:t>
            </a:r>
          </a:p>
          <a:p>
            <a:pPr marL="343080" marR="0" lvl="0" indent="-342720" algn="l" defTabSz="914400" rtl="0" eaLnBrk="1" fontAlgn="auto" latinLnBrk="0" hangingPunct="1">
              <a:lnSpc>
                <a:spcPct val="80000"/>
              </a:lnSpc>
              <a:spcBef>
                <a:spcPts val="561"/>
              </a:spcBef>
              <a:spcAft>
                <a:spcPts val="0"/>
              </a:spcAft>
              <a:buClr>
                <a:srgbClr val="000000"/>
              </a:buClr>
              <a:buSzTx/>
              <a:buFont typeface="Wingdings" charset="2"/>
              <a:buChar char=""/>
              <a:tabLst/>
              <a:defRPr/>
            </a:pPr>
            <a:r>
              <a:rPr kumimoji="0" lang="it-IT" sz="2800" b="0" i="0" u="none" strike="noStrike" kern="1200" cap="none" spc="-1" normalizeH="0" baseline="0" noProof="0">
                <a:ln>
                  <a:noFill/>
                </a:ln>
                <a:solidFill>
                  <a:srgbClr val="000000"/>
                </a:solidFill>
                <a:effectLst/>
                <a:uLnTx/>
                <a:uFillTx/>
                <a:latin typeface="Arial"/>
              </a:rPr>
              <a:t>Ipertensione</a:t>
            </a:r>
          </a:p>
          <a:p>
            <a:pPr marL="0" marR="0" lvl="0" indent="0" algn="l" defTabSz="914400" rtl="0" eaLnBrk="1" fontAlgn="auto" latinLnBrk="0" hangingPunct="1">
              <a:lnSpc>
                <a:spcPct val="80000"/>
              </a:lnSpc>
              <a:spcBef>
                <a:spcPts val="561"/>
              </a:spcBef>
              <a:spcAft>
                <a:spcPts val="0"/>
              </a:spcAft>
              <a:buClrTx/>
              <a:buSzTx/>
              <a:buFontTx/>
              <a:buNone/>
              <a:tabLst/>
              <a:defRPr/>
            </a:pPr>
            <a:r>
              <a:rPr kumimoji="0" lang="it-IT" sz="2800" b="0" i="0" u="none" strike="noStrike" kern="1200" cap="none" spc="-1" normalizeH="0" baseline="0" noProof="0">
                <a:ln>
                  <a:noFill/>
                </a:ln>
                <a:solidFill>
                  <a:srgbClr val="000000"/>
                </a:solidFill>
                <a:effectLst/>
                <a:uLnTx/>
                <a:uFillTx/>
                <a:latin typeface="Arial"/>
              </a:rPr>
              <a:t>	</a:t>
            </a:r>
          </a:p>
          <a:p>
            <a:pPr marL="0" marR="0" lvl="0" indent="0" algn="l" defTabSz="914400" rtl="0" eaLnBrk="1" fontAlgn="auto" latinLnBrk="0" hangingPunct="1">
              <a:lnSpc>
                <a:spcPct val="80000"/>
              </a:lnSpc>
              <a:spcBef>
                <a:spcPts val="479"/>
              </a:spcBef>
              <a:spcAft>
                <a:spcPts val="0"/>
              </a:spcAft>
              <a:buClrTx/>
              <a:buSzTx/>
              <a:buFontTx/>
              <a:buNone/>
              <a:tabLst/>
              <a:defRPr/>
            </a:pPr>
            <a:r>
              <a:rPr kumimoji="0" lang="it-IT" sz="2400" b="0" i="0" u="none" strike="noStrike" kern="1200" cap="none" spc="-1" normalizeH="0" baseline="0" noProof="0">
                <a:ln>
                  <a:noFill/>
                </a:ln>
                <a:solidFill>
                  <a:srgbClr val="000000"/>
                </a:solidFill>
                <a:effectLst/>
                <a:uLnTx/>
                <a:uFillTx/>
                <a:latin typeface="Arial"/>
              </a:rPr>
              <a:t>Sono più efficaci se si assumono al mattino</a:t>
            </a:r>
            <a:br>
              <a:rPr kumimoji="0" sz="1800" b="0" i="0" u="none" strike="noStrike" kern="1200" cap="none" spc="0" normalizeH="0" baseline="0" noProof="0">
                <a:ln>
                  <a:noFill/>
                </a:ln>
                <a:solidFill>
                  <a:prstClr val="black"/>
                </a:solidFill>
                <a:effectLst/>
                <a:uLnTx/>
                <a:uFillTx/>
                <a:latin typeface="Arial"/>
              </a:rPr>
            </a:br>
            <a:r>
              <a:rPr kumimoji="0" lang="it-IT" sz="2400" b="0" i="0" u="none" strike="noStrike" kern="1200" cap="none" spc="-1" normalizeH="0" baseline="0" noProof="0">
                <a:ln>
                  <a:noFill/>
                </a:ln>
                <a:solidFill>
                  <a:srgbClr val="000000"/>
                </a:solidFill>
                <a:effectLst/>
                <a:uLnTx/>
                <a:uFillTx/>
                <a:latin typeface="Arial"/>
              </a:rPr>
              <a:t>e si rimane sdraiati per almeno 20 minuti</a:t>
            </a:r>
          </a:p>
          <a:p>
            <a:pPr marL="0" marR="0" lvl="0" indent="0" algn="l" defTabSz="914400" rtl="0" eaLnBrk="1" fontAlgn="auto" latinLnBrk="0" hangingPunct="1">
              <a:lnSpc>
                <a:spcPct val="80000"/>
              </a:lnSpc>
              <a:spcBef>
                <a:spcPts val="479"/>
              </a:spcBef>
              <a:spcAft>
                <a:spcPts val="0"/>
              </a:spcAft>
              <a:buClrTx/>
              <a:buSzTx/>
              <a:buFontTx/>
              <a:buNone/>
              <a:tabLst/>
              <a:defRPr/>
            </a:pPr>
            <a:endParaRPr kumimoji="0" lang="it-IT" sz="2400" b="0" i="0" u="none" strike="noStrike" kern="1200" cap="none" spc="-1" normalizeH="0" baseline="0" noProof="0">
              <a:ln>
                <a:noFill/>
              </a:ln>
              <a:solidFill>
                <a:srgbClr val="000000"/>
              </a:solidFill>
              <a:effectLst/>
              <a:uLnTx/>
              <a:uFillTx/>
              <a:latin typeface="Arial"/>
            </a:endParaRPr>
          </a:p>
          <a:p>
            <a:pPr marL="0" marR="0" lvl="0" indent="0" algn="l" defTabSz="914400" rtl="0" eaLnBrk="1" fontAlgn="auto" latinLnBrk="0" hangingPunct="1">
              <a:lnSpc>
                <a:spcPct val="80000"/>
              </a:lnSpc>
              <a:spcBef>
                <a:spcPts val="479"/>
              </a:spcBef>
              <a:spcAft>
                <a:spcPts val="0"/>
              </a:spcAft>
              <a:buClrTx/>
              <a:buSzTx/>
              <a:buFontTx/>
              <a:buNone/>
              <a:tabLst/>
              <a:defRPr/>
            </a:pPr>
            <a:r>
              <a:rPr kumimoji="0" lang="it-IT" sz="2400" b="0" i="0" u="none" strike="noStrike" kern="1200" cap="none" spc="-1" normalizeH="0" baseline="0" noProof="0">
                <a:ln>
                  <a:noFill/>
                </a:ln>
                <a:solidFill>
                  <a:srgbClr val="000000"/>
                </a:solidFill>
                <a:effectLst/>
                <a:uLnTx/>
                <a:uFillTx/>
                <a:latin typeface="Arial"/>
              </a:rPr>
              <a:t>Se è prevista l’assunzione pomeridiana</a:t>
            </a:r>
            <a:br>
              <a:rPr kumimoji="0" sz="1800" b="0" i="0" u="none" strike="noStrike" kern="1200" cap="none" spc="0" normalizeH="0" baseline="0" noProof="0">
                <a:ln>
                  <a:noFill/>
                </a:ln>
                <a:solidFill>
                  <a:prstClr val="black"/>
                </a:solidFill>
                <a:effectLst/>
                <a:uLnTx/>
                <a:uFillTx/>
                <a:latin typeface="Arial"/>
              </a:rPr>
            </a:br>
            <a:r>
              <a:rPr kumimoji="0" lang="it-IT" sz="2400" b="0" i="0" u="none" strike="noStrike" kern="1200" cap="none" spc="-1" normalizeH="0" baseline="0" noProof="0">
                <a:ln>
                  <a:noFill/>
                </a:ln>
                <a:solidFill>
                  <a:srgbClr val="000000"/>
                </a:solidFill>
                <a:effectLst/>
                <a:uLnTx/>
                <a:uFillTx/>
                <a:latin typeface="Arial"/>
              </a:rPr>
              <a:t>si consiglia di farlo 2 ore dopo il pranzo</a:t>
            </a:r>
            <a:br>
              <a:rPr kumimoji="0" sz="1800" b="0" i="0" u="none" strike="noStrike" kern="1200" cap="none" spc="0" normalizeH="0" baseline="0" noProof="0">
                <a:ln>
                  <a:noFill/>
                </a:ln>
                <a:solidFill>
                  <a:prstClr val="black"/>
                </a:solidFill>
                <a:effectLst/>
                <a:uLnTx/>
                <a:uFillTx/>
                <a:latin typeface="Arial"/>
              </a:rPr>
            </a:br>
            <a:r>
              <a:rPr kumimoji="0" lang="it-IT" sz="2400" b="0" i="0" u="none" strike="noStrike" kern="1200" cap="none" spc="-1" normalizeH="0" baseline="0" noProof="0">
                <a:ln>
                  <a:noFill/>
                </a:ln>
                <a:solidFill>
                  <a:srgbClr val="000000"/>
                </a:solidFill>
                <a:effectLst/>
                <a:uLnTx/>
                <a:uFillTx/>
                <a:latin typeface="Arial"/>
              </a:rPr>
              <a:t>(per favorire il riposo notturno)</a:t>
            </a:r>
          </a:p>
        </p:txBody>
      </p:sp>
      <p:pic>
        <p:nvPicPr>
          <p:cNvPr id="2420" name="Picture 5" descr="lasix50all"/>
          <p:cNvPicPr/>
          <p:nvPr/>
        </p:nvPicPr>
        <p:blipFill>
          <a:blip r:embed="rId2"/>
          <a:srcRect b="42464"/>
          <a:stretch/>
        </p:blipFill>
        <p:spPr>
          <a:xfrm>
            <a:off x="5027760" y="1389240"/>
            <a:ext cx="2808000" cy="1292040"/>
          </a:xfrm>
          <a:prstGeom prst="rect">
            <a:avLst/>
          </a:prstGeom>
          <a:ln>
            <a:noFill/>
          </a:ln>
        </p:spPr>
      </p:pic>
      <p:pic>
        <p:nvPicPr>
          <p:cNvPr id="2421" name="Picture 9" descr="aldactone"/>
          <p:cNvPicPr/>
          <p:nvPr/>
        </p:nvPicPr>
        <p:blipFill>
          <a:blip r:embed="rId3"/>
          <a:srcRect t="29668" r="27333"/>
          <a:stretch/>
        </p:blipFill>
        <p:spPr>
          <a:xfrm>
            <a:off x="6479640" y="5157720"/>
            <a:ext cx="2628720" cy="1417320"/>
          </a:xfrm>
          <a:prstGeom prst="rect">
            <a:avLst/>
          </a:prstGeom>
          <a:ln>
            <a:noFill/>
          </a:ln>
        </p:spPr>
      </p:pic>
      <p:pic>
        <p:nvPicPr>
          <p:cNvPr id="2422" name="Immagine 1"/>
          <p:cNvPicPr/>
          <p:nvPr/>
        </p:nvPicPr>
        <p:blipFill>
          <a:blip r:embed="rId4"/>
          <a:stretch/>
        </p:blipFill>
        <p:spPr>
          <a:xfrm>
            <a:off x="6970320" y="2685960"/>
            <a:ext cx="2138040" cy="2139480"/>
          </a:xfrm>
          <a:prstGeom prst="rect">
            <a:avLst/>
          </a:prstGeom>
          <a:ln>
            <a:noFill/>
          </a:ln>
        </p:spPr>
      </p:pic>
    </p:spTree>
    <p:extLst>
      <p:ext uri="{BB962C8B-B14F-4D97-AF65-F5344CB8AC3E}">
        <p14:creationId xmlns:p14="http://schemas.microsoft.com/office/powerpoint/2010/main" val="4025494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0" name="TextShape 1"/>
          <p:cNvSpPr txBox="1"/>
          <p:nvPr/>
        </p:nvSpPr>
        <p:spPr>
          <a:xfrm>
            <a:off x="250920" y="189000"/>
            <a:ext cx="8642160" cy="1079280"/>
          </a:xfrm>
          <a:prstGeom prst="rect">
            <a:avLst/>
          </a:prstGeom>
          <a:noFill/>
          <a:ln w="9360">
            <a:noFill/>
          </a:ln>
        </p:spPr>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rPr>
              <a:t>FATTORI DI RISCHIO TRADIZIONALI</a:t>
            </a:r>
            <a:endParaRPr kumimoji="0" lang="it-IT" sz="3600" b="0" i="0" u="none" strike="noStrike" kern="1200" cap="none" spc="-1" normalizeH="0" baseline="0" noProof="0">
              <a:ln>
                <a:noFill/>
              </a:ln>
              <a:solidFill>
                <a:srgbClr val="000000"/>
              </a:solidFill>
              <a:effectLst/>
              <a:uLnTx/>
              <a:uFillTx/>
              <a:latin typeface="Arial"/>
            </a:endParaRPr>
          </a:p>
        </p:txBody>
      </p:sp>
      <p:sp>
        <p:nvSpPr>
          <p:cNvPr id="571" name="TextShape 2"/>
          <p:cNvSpPr txBox="1"/>
          <p:nvPr/>
        </p:nvSpPr>
        <p:spPr>
          <a:xfrm>
            <a:off x="457200" y="1556640"/>
            <a:ext cx="8435520" cy="4946902"/>
          </a:xfrm>
          <a:prstGeom prst="rect">
            <a:avLst/>
          </a:prstGeom>
          <a:noFill/>
          <a:ln>
            <a:noFill/>
          </a:ln>
        </p:spPr>
        <p:txBody>
          <a:bodyPr>
            <a:noAutofit/>
          </a:bodyPr>
          <a:lstStyle/>
          <a:p>
            <a:pPr marL="457200" marR="0" lvl="0" indent="-456840" algn="l" defTabSz="914400" rtl="0" eaLnBrk="1" fontAlgn="auto" latinLnBrk="0" hangingPunct="1">
              <a:lnSpc>
                <a:spcPct val="90000"/>
              </a:lnSpc>
              <a:spcBef>
                <a:spcPts val="479"/>
              </a:spcBef>
              <a:spcAft>
                <a:spcPts val="0"/>
              </a:spcAft>
              <a:buClr>
                <a:srgbClr val="000000"/>
              </a:buClr>
              <a:buSzTx/>
              <a:buFont typeface="Wingdings" pitchFamily="2" charset="2"/>
              <a:buChar char="Ø"/>
              <a:tabLst/>
              <a:defRPr/>
            </a:pPr>
            <a:r>
              <a:rPr kumimoji="0" lang="it-IT" sz="2800" b="1" i="0" u="none" strike="noStrike" kern="1200" cap="none" spc="-1" normalizeH="0" baseline="0" noProof="0" dirty="0">
                <a:ln>
                  <a:noFill/>
                </a:ln>
                <a:solidFill>
                  <a:srgbClr val="000000"/>
                </a:solidFill>
                <a:effectLst/>
                <a:uLnTx/>
                <a:uFillTx/>
                <a:latin typeface="Arial"/>
              </a:rPr>
              <a:t>Fumo (attivo e passivo)</a:t>
            </a:r>
          </a:p>
          <a:p>
            <a:pPr marL="457200" marR="0" lvl="0" indent="-456840" algn="l" defTabSz="914400" rtl="0" eaLnBrk="1" fontAlgn="auto" latinLnBrk="0" hangingPunct="1">
              <a:lnSpc>
                <a:spcPct val="90000"/>
              </a:lnSpc>
              <a:spcBef>
                <a:spcPts val="479"/>
              </a:spcBef>
              <a:spcAft>
                <a:spcPts val="0"/>
              </a:spcAft>
              <a:buClr>
                <a:srgbClr val="000000"/>
              </a:buClr>
              <a:buSzTx/>
              <a:buFont typeface="Wingdings" pitchFamily="2" charset="2"/>
              <a:buChar char="Ø"/>
              <a:tabLst/>
              <a:defRPr/>
            </a:pPr>
            <a:r>
              <a:rPr kumimoji="0" lang="it-IT" sz="2800" b="1" i="0" u="none" strike="noStrike" kern="1200" cap="none" spc="-1" normalizeH="0" baseline="0" noProof="0" dirty="0">
                <a:ln>
                  <a:noFill/>
                </a:ln>
                <a:solidFill>
                  <a:srgbClr val="000000"/>
                </a:solidFill>
                <a:effectLst/>
                <a:uLnTx/>
                <a:uFillTx/>
                <a:latin typeface="Arial"/>
              </a:rPr>
              <a:t>Ipertensione</a:t>
            </a:r>
          </a:p>
          <a:p>
            <a:pPr marL="457200" marR="0" lvl="0" indent="-456840" algn="l" defTabSz="914400" rtl="0" eaLnBrk="1" fontAlgn="auto" latinLnBrk="0" hangingPunct="1">
              <a:lnSpc>
                <a:spcPct val="90000"/>
              </a:lnSpc>
              <a:spcBef>
                <a:spcPts val="479"/>
              </a:spcBef>
              <a:spcAft>
                <a:spcPts val="0"/>
              </a:spcAft>
              <a:buClr>
                <a:srgbClr val="000000"/>
              </a:buClr>
              <a:buSzTx/>
              <a:buFont typeface="Wingdings" pitchFamily="2" charset="2"/>
              <a:buChar char="Ø"/>
              <a:tabLst/>
              <a:defRPr/>
            </a:pPr>
            <a:r>
              <a:rPr kumimoji="0" lang="it-IT" sz="2800" b="1" i="0" u="none" strike="noStrike" kern="1200" cap="none" spc="-1" normalizeH="0" baseline="0" noProof="0" dirty="0">
                <a:ln>
                  <a:noFill/>
                </a:ln>
                <a:solidFill>
                  <a:srgbClr val="000000"/>
                </a:solidFill>
                <a:effectLst/>
                <a:uLnTx/>
                <a:uFillTx/>
                <a:latin typeface="Arial"/>
              </a:rPr>
              <a:t>Dislipidemia</a:t>
            </a:r>
          </a:p>
          <a:p>
            <a:pPr marL="457200" marR="0" lvl="0" indent="-456840" algn="l" defTabSz="914400" rtl="0" eaLnBrk="1" fontAlgn="auto" latinLnBrk="0" hangingPunct="1">
              <a:lnSpc>
                <a:spcPct val="90000"/>
              </a:lnSpc>
              <a:spcBef>
                <a:spcPts val="479"/>
              </a:spcBef>
              <a:spcAft>
                <a:spcPts val="0"/>
              </a:spcAft>
              <a:buClr>
                <a:srgbClr val="000000"/>
              </a:buClr>
              <a:buSzTx/>
              <a:buFont typeface="Wingdings" pitchFamily="2" charset="2"/>
              <a:buChar char="Ø"/>
              <a:tabLst/>
              <a:defRPr/>
            </a:pPr>
            <a:r>
              <a:rPr kumimoji="0" lang="it-IT" sz="2800" b="1" i="0" u="none" strike="noStrike" kern="1200" cap="none" spc="-1" normalizeH="0" baseline="0" noProof="0" dirty="0">
                <a:ln>
                  <a:noFill/>
                </a:ln>
                <a:solidFill>
                  <a:srgbClr val="000000"/>
                </a:solidFill>
                <a:effectLst/>
                <a:uLnTx/>
                <a:uFillTx/>
                <a:latin typeface="Arial"/>
              </a:rPr>
              <a:t>Diabete</a:t>
            </a:r>
          </a:p>
          <a:p>
            <a:pPr marL="457200" marR="0" lvl="0" indent="-456840" algn="l" defTabSz="914400" rtl="0" eaLnBrk="1" fontAlgn="auto" latinLnBrk="0" hangingPunct="1">
              <a:lnSpc>
                <a:spcPct val="90000"/>
              </a:lnSpc>
              <a:spcBef>
                <a:spcPts val="479"/>
              </a:spcBef>
              <a:spcAft>
                <a:spcPts val="0"/>
              </a:spcAft>
              <a:buClr>
                <a:srgbClr val="000000"/>
              </a:buClr>
              <a:buSzTx/>
              <a:buFont typeface="Wingdings" pitchFamily="2" charset="2"/>
              <a:buChar char="Ø"/>
              <a:tabLst/>
              <a:defRPr/>
            </a:pPr>
            <a:r>
              <a:rPr kumimoji="0" lang="it-IT" sz="2800" b="1" i="0" u="none" strike="noStrike" kern="1200" cap="none" spc="-1" normalizeH="0" baseline="0" noProof="0" dirty="0">
                <a:ln>
                  <a:noFill/>
                </a:ln>
                <a:solidFill>
                  <a:srgbClr val="000000"/>
                </a:solidFill>
                <a:effectLst/>
                <a:uLnTx/>
                <a:uFillTx/>
                <a:latin typeface="Arial"/>
              </a:rPr>
              <a:t>Resistenza insulinica</a:t>
            </a:r>
          </a:p>
          <a:p>
            <a:pPr marL="457200" marR="0" lvl="0" indent="-456840" algn="l" defTabSz="914400" rtl="0" eaLnBrk="1" fontAlgn="auto" latinLnBrk="0" hangingPunct="1">
              <a:lnSpc>
                <a:spcPct val="90000"/>
              </a:lnSpc>
              <a:spcBef>
                <a:spcPts val="479"/>
              </a:spcBef>
              <a:spcAft>
                <a:spcPts val="0"/>
              </a:spcAft>
              <a:buClr>
                <a:srgbClr val="000000"/>
              </a:buClr>
              <a:buSzTx/>
              <a:buFont typeface="Wingdings" pitchFamily="2" charset="2"/>
              <a:buChar char="Ø"/>
              <a:tabLst/>
              <a:defRPr/>
            </a:pPr>
            <a:r>
              <a:rPr kumimoji="0" lang="it-IT" sz="2800" b="1" i="0" u="none" strike="noStrike" kern="1200" cap="none" spc="-1" normalizeH="0" baseline="0" noProof="0" dirty="0">
                <a:ln>
                  <a:noFill/>
                </a:ln>
                <a:solidFill>
                  <a:srgbClr val="000000"/>
                </a:solidFill>
                <a:effectLst/>
                <a:uLnTx/>
                <a:uFillTx/>
                <a:latin typeface="Arial"/>
              </a:rPr>
              <a:t>Inattività fisica</a:t>
            </a:r>
          </a:p>
          <a:p>
            <a:pPr marL="457200" marR="0" lvl="0" indent="-456840" algn="l" defTabSz="914400" rtl="0" eaLnBrk="1" fontAlgn="auto" latinLnBrk="0" hangingPunct="1">
              <a:lnSpc>
                <a:spcPct val="90000"/>
              </a:lnSpc>
              <a:spcBef>
                <a:spcPts val="479"/>
              </a:spcBef>
              <a:spcAft>
                <a:spcPts val="0"/>
              </a:spcAft>
              <a:buClr>
                <a:srgbClr val="000000"/>
              </a:buClr>
              <a:buSzTx/>
              <a:buFont typeface="Wingdings" pitchFamily="2" charset="2"/>
              <a:buChar char="Ø"/>
              <a:tabLst/>
              <a:defRPr/>
            </a:pPr>
            <a:r>
              <a:rPr kumimoji="0" lang="it-IT" sz="2800" b="1" i="0" u="none" strike="noStrike" kern="1200" cap="none" spc="-1" normalizeH="0" baseline="0" noProof="0" dirty="0">
                <a:ln>
                  <a:noFill/>
                </a:ln>
                <a:solidFill>
                  <a:srgbClr val="000000"/>
                </a:solidFill>
                <a:effectLst/>
                <a:uLnTx/>
                <a:uFillTx/>
                <a:latin typeface="Arial"/>
              </a:rPr>
              <a:t>Obesità</a:t>
            </a:r>
          </a:p>
          <a:p>
            <a:pPr marL="457200" marR="0" lvl="0" indent="-456840" algn="l" defTabSz="914400" rtl="0" eaLnBrk="1" fontAlgn="auto" latinLnBrk="0" hangingPunct="1">
              <a:lnSpc>
                <a:spcPct val="90000"/>
              </a:lnSpc>
              <a:spcBef>
                <a:spcPts val="479"/>
              </a:spcBef>
              <a:spcAft>
                <a:spcPts val="0"/>
              </a:spcAft>
              <a:buClr>
                <a:srgbClr val="000000"/>
              </a:buClr>
              <a:buSzTx/>
              <a:buFont typeface="Wingdings" pitchFamily="2" charset="2"/>
              <a:buChar char="Ø"/>
              <a:tabLst/>
              <a:defRPr/>
            </a:pPr>
            <a:r>
              <a:rPr kumimoji="0" lang="it-IT" sz="2800" b="1" i="0" u="none" strike="noStrike" kern="1200" cap="none" spc="-1" normalizeH="0" baseline="0" noProof="0" dirty="0">
                <a:ln>
                  <a:noFill/>
                </a:ln>
                <a:solidFill>
                  <a:srgbClr val="000000"/>
                </a:solidFill>
                <a:effectLst/>
                <a:uLnTx/>
                <a:uFillTx/>
                <a:latin typeface="Arial"/>
              </a:rPr>
              <a:t>Stress mentale</a:t>
            </a:r>
          </a:p>
          <a:p>
            <a:pPr marL="457200" marR="0" lvl="0" indent="-456840" algn="l" defTabSz="914400" rtl="0" eaLnBrk="1" fontAlgn="auto" latinLnBrk="0" hangingPunct="1">
              <a:lnSpc>
                <a:spcPct val="90000"/>
              </a:lnSpc>
              <a:spcBef>
                <a:spcPts val="479"/>
              </a:spcBef>
              <a:spcAft>
                <a:spcPts val="0"/>
              </a:spcAft>
              <a:buClr>
                <a:srgbClr val="000000"/>
              </a:buClr>
              <a:buSzTx/>
              <a:buFont typeface="Wingdings" pitchFamily="2" charset="2"/>
              <a:buChar char="Ø"/>
              <a:tabLst/>
              <a:defRPr/>
            </a:pPr>
            <a:r>
              <a:rPr kumimoji="0" lang="it-IT" sz="2800" b="1" i="0" u="none" strike="noStrike" kern="1200" cap="none" spc="-1" normalizeH="0" baseline="0" noProof="0" dirty="0">
                <a:ln>
                  <a:noFill/>
                </a:ln>
                <a:solidFill>
                  <a:srgbClr val="000000"/>
                </a:solidFill>
                <a:effectLst/>
                <a:uLnTx/>
                <a:uFillTx/>
                <a:latin typeface="Arial"/>
              </a:rPr>
              <a:t>Depressione</a:t>
            </a:r>
          </a:p>
          <a:p>
            <a:pPr marL="457200" marR="0" lvl="0" indent="-456840" algn="l" defTabSz="914400" rtl="0" eaLnBrk="1" fontAlgn="auto" latinLnBrk="0" hangingPunct="1">
              <a:lnSpc>
                <a:spcPct val="90000"/>
              </a:lnSpc>
              <a:spcBef>
                <a:spcPts val="479"/>
              </a:spcBef>
              <a:spcAft>
                <a:spcPts val="0"/>
              </a:spcAft>
              <a:buClr>
                <a:srgbClr val="000000"/>
              </a:buClr>
              <a:buSzTx/>
              <a:buFont typeface="Wingdings" pitchFamily="2" charset="2"/>
              <a:buChar char="Ø"/>
              <a:tabLst/>
              <a:defRPr/>
            </a:pPr>
            <a:r>
              <a:rPr kumimoji="0" lang="it-IT" sz="2800" b="1" i="0" u="none" strike="noStrike" kern="1200" cap="none" spc="-1" normalizeH="0" baseline="0" noProof="0" dirty="0">
                <a:ln>
                  <a:noFill/>
                </a:ln>
                <a:solidFill>
                  <a:srgbClr val="000000"/>
                </a:solidFill>
                <a:effectLst/>
                <a:uLnTx/>
                <a:uFillTx/>
                <a:latin typeface="Arial"/>
              </a:rPr>
              <a:t> Inquinamento ambientale</a:t>
            </a:r>
          </a:p>
          <a:p>
            <a:pPr marL="457200" marR="0" lvl="0" indent="-456840" algn="l" defTabSz="914400" rtl="0" eaLnBrk="1" fontAlgn="auto" latinLnBrk="0" hangingPunct="1">
              <a:lnSpc>
                <a:spcPct val="90000"/>
              </a:lnSpc>
              <a:spcBef>
                <a:spcPts val="479"/>
              </a:spcBef>
              <a:spcAft>
                <a:spcPts val="0"/>
              </a:spcAft>
              <a:buClr>
                <a:srgbClr val="000000"/>
              </a:buClr>
              <a:buSzTx/>
              <a:buFont typeface="Wingdings" pitchFamily="2" charset="2"/>
              <a:buChar char="Ø"/>
              <a:tabLst/>
              <a:defRPr/>
            </a:pPr>
            <a:r>
              <a:rPr kumimoji="0" lang="it-IT" sz="2800" b="1" i="0" u="none" strike="noStrike" kern="1200" cap="none" spc="-1" normalizeH="0" baseline="0" noProof="0" dirty="0">
                <a:ln>
                  <a:noFill/>
                </a:ln>
                <a:solidFill>
                  <a:srgbClr val="000000"/>
                </a:solidFill>
                <a:effectLst/>
                <a:uLnTx/>
                <a:uFillTx/>
                <a:latin typeface="Arial"/>
              </a:rPr>
              <a:t> Alcool</a:t>
            </a:r>
          </a:p>
        </p:txBody>
      </p:sp>
    </p:spTree>
    <p:extLst>
      <p:ext uri="{BB962C8B-B14F-4D97-AF65-F5344CB8AC3E}">
        <p14:creationId xmlns:p14="http://schemas.microsoft.com/office/powerpoint/2010/main" val="20549138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23" name="TextShape 1"/>
          <p:cNvSpPr txBox="1"/>
          <p:nvPr/>
        </p:nvSpPr>
        <p:spPr>
          <a:xfrm>
            <a:off x="250920" y="189000"/>
            <a:ext cx="8642160" cy="1079280"/>
          </a:xfrm>
          <a:prstGeom prst="rect">
            <a:avLst/>
          </a:prstGeom>
          <a:noFill/>
          <a:ln w="9360">
            <a:noFill/>
          </a:ln>
        </p:spPr>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rPr>
              <a:t>DIURETICI</a:t>
            </a:r>
            <a:endParaRPr kumimoji="0" lang="it-IT" sz="3600" b="0" i="0" u="none" strike="noStrike" kern="1200" cap="none" spc="-1" normalizeH="0" baseline="0" noProof="0">
              <a:ln>
                <a:noFill/>
              </a:ln>
              <a:solidFill>
                <a:srgbClr val="000000"/>
              </a:solidFill>
              <a:effectLst/>
              <a:uLnTx/>
              <a:uFillTx/>
              <a:latin typeface="Arial"/>
            </a:endParaRPr>
          </a:p>
        </p:txBody>
      </p:sp>
      <p:sp>
        <p:nvSpPr>
          <p:cNvPr id="2424" name="TextShape 2"/>
          <p:cNvSpPr txBox="1"/>
          <p:nvPr/>
        </p:nvSpPr>
        <p:spPr>
          <a:xfrm>
            <a:off x="250920" y="1341360"/>
            <a:ext cx="8642160" cy="5327280"/>
          </a:xfrm>
          <a:prstGeom prst="rect">
            <a:avLst/>
          </a:prstGeom>
          <a:noFill/>
          <a:ln>
            <a:noFill/>
          </a:ln>
        </p:spPr>
        <p:txBody>
          <a:bodyPr>
            <a:noAutofit/>
          </a:bodyPr>
          <a:lstStyle/>
          <a:p>
            <a:pPr marL="343080" marR="0" lvl="0" indent="-342720" algn="l" defTabSz="914400" rtl="0" eaLnBrk="1" fontAlgn="auto" latinLnBrk="0" hangingPunct="1">
              <a:lnSpc>
                <a:spcPct val="80000"/>
              </a:lnSpc>
              <a:spcBef>
                <a:spcPts val="479"/>
              </a:spcBef>
              <a:spcAft>
                <a:spcPts val="0"/>
              </a:spcAft>
              <a:buClr>
                <a:srgbClr val="000000"/>
              </a:buClr>
              <a:buSzTx/>
              <a:buFont typeface="Wingdings" charset="2"/>
              <a:buChar char=""/>
              <a:tabLst/>
              <a:defRPr/>
            </a:pPr>
            <a:r>
              <a:rPr kumimoji="0" lang="it-IT" sz="2400" b="1" i="0" u="none" strike="noStrike" kern="1200" cap="none" spc="-1" normalizeH="0" baseline="0" noProof="0">
                <a:ln>
                  <a:noFill/>
                </a:ln>
                <a:solidFill>
                  <a:srgbClr val="000000"/>
                </a:solidFill>
                <a:effectLst/>
                <a:uLnTx/>
                <a:uFillTx/>
                <a:latin typeface="Arial"/>
              </a:rPr>
              <a:t>LASIX </a:t>
            </a:r>
            <a:r>
              <a:rPr kumimoji="0" lang="it-IT" sz="2400" b="0" i="0" u="none" strike="noStrike" kern="1200" cap="none" spc="-1" normalizeH="0" baseline="0" noProof="0">
                <a:ln>
                  <a:noFill/>
                </a:ln>
                <a:solidFill>
                  <a:srgbClr val="000000"/>
                </a:solidFill>
                <a:effectLst/>
                <a:uLnTx/>
                <a:uFillTx/>
                <a:latin typeface="Arial"/>
              </a:rPr>
              <a:t>(FUROSEMIDE)</a:t>
            </a:r>
          </a:p>
          <a:p>
            <a:pPr marL="343080" marR="0" lvl="0" indent="-342720" algn="l" defTabSz="914400" rtl="0" eaLnBrk="1" fontAlgn="auto" latinLnBrk="0" hangingPunct="1">
              <a:lnSpc>
                <a:spcPct val="80000"/>
              </a:lnSpc>
              <a:spcBef>
                <a:spcPts val="479"/>
              </a:spcBef>
              <a:spcAft>
                <a:spcPts val="0"/>
              </a:spcAft>
              <a:buClr>
                <a:srgbClr val="000000"/>
              </a:buClr>
              <a:buSzTx/>
              <a:buFont typeface="Wingdings" charset="2"/>
              <a:buChar char=""/>
              <a:tabLst/>
              <a:defRPr/>
            </a:pPr>
            <a:r>
              <a:rPr kumimoji="0" lang="it-IT" sz="2400" b="1" i="0" u="none" strike="noStrike" kern="1200" cap="none" spc="-1" normalizeH="0" baseline="0" noProof="0">
                <a:ln>
                  <a:noFill/>
                </a:ln>
                <a:solidFill>
                  <a:srgbClr val="000000"/>
                </a:solidFill>
                <a:effectLst/>
                <a:uLnTx/>
                <a:uFillTx/>
                <a:latin typeface="Arial"/>
              </a:rPr>
              <a:t>DIURESIX</a:t>
            </a:r>
            <a:r>
              <a:rPr kumimoji="0" lang="it-IT" sz="2400" b="0" i="0" u="none" strike="noStrike" kern="1200" cap="none" spc="-1" normalizeH="0" baseline="0" noProof="0">
                <a:ln>
                  <a:noFill/>
                </a:ln>
                <a:solidFill>
                  <a:srgbClr val="000000"/>
                </a:solidFill>
                <a:effectLst/>
                <a:uLnTx/>
                <a:uFillTx/>
                <a:latin typeface="Arial"/>
              </a:rPr>
              <a:t> (TORASEMIDE)</a:t>
            </a:r>
          </a:p>
          <a:p>
            <a:pPr marL="343080" marR="0" lvl="0" indent="-342720" algn="l" defTabSz="914400" rtl="0" eaLnBrk="1" fontAlgn="auto" latinLnBrk="0" hangingPunct="1">
              <a:lnSpc>
                <a:spcPct val="80000"/>
              </a:lnSpc>
              <a:spcBef>
                <a:spcPts val="479"/>
              </a:spcBef>
              <a:spcAft>
                <a:spcPts val="0"/>
              </a:spcAft>
              <a:buClr>
                <a:srgbClr val="000000"/>
              </a:buClr>
              <a:buSzTx/>
              <a:buFont typeface="Wingdings" charset="2"/>
              <a:buChar char=""/>
              <a:tabLst/>
              <a:defRPr/>
            </a:pPr>
            <a:r>
              <a:rPr kumimoji="0" lang="it-IT" sz="2400" b="1" i="0" u="none" strike="noStrike" kern="1200" cap="none" spc="-1" normalizeH="0" baseline="0" noProof="0">
                <a:ln>
                  <a:noFill/>
                </a:ln>
                <a:solidFill>
                  <a:srgbClr val="000000"/>
                </a:solidFill>
                <a:effectLst/>
                <a:uLnTx/>
                <a:uFillTx/>
                <a:latin typeface="Arial"/>
              </a:rPr>
              <a:t>ZAROXOLYN</a:t>
            </a:r>
            <a:r>
              <a:rPr kumimoji="0" lang="it-IT" sz="2400" b="0" i="0" u="none" strike="noStrike" kern="1200" cap="none" spc="-1" normalizeH="0" baseline="0" noProof="0">
                <a:ln>
                  <a:noFill/>
                </a:ln>
                <a:solidFill>
                  <a:srgbClr val="000000"/>
                </a:solidFill>
                <a:effectLst/>
                <a:uLnTx/>
                <a:uFillTx/>
                <a:latin typeface="Arial"/>
              </a:rPr>
              <a:t> (METOLAZONE)</a:t>
            </a:r>
          </a:p>
          <a:p>
            <a:pPr marL="343080" marR="0" lvl="0" indent="-342720" algn="l" defTabSz="914400" rtl="0" eaLnBrk="1" fontAlgn="auto" latinLnBrk="0" hangingPunct="1">
              <a:lnSpc>
                <a:spcPct val="80000"/>
              </a:lnSpc>
              <a:spcBef>
                <a:spcPts val="479"/>
              </a:spcBef>
              <a:spcAft>
                <a:spcPts val="0"/>
              </a:spcAft>
              <a:buClr>
                <a:srgbClr val="000000"/>
              </a:buClr>
              <a:buSzTx/>
              <a:buFont typeface="Wingdings" charset="2"/>
              <a:buChar char=""/>
              <a:tabLst/>
              <a:defRPr/>
            </a:pPr>
            <a:r>
              <a:rPr kumimoji="0" lang="it-IT" sz="2400" b="1" i="0" u="none" strike="noStrike" kern="1200" cap="none" spc="-1" normalizeH="0" baseline="0" noProof="0">
                <a:ln>
                  <a:noFill/>
                </a:ln>
                <a:solidFill>
                  <a:srgbClr val="000000"/>
                </a:solidFill>
                <a:effectLst/>
                <a:uLnTx/>
                <a:uFillTx/>
                <a:latin typeface="Arial"/>
              </a:rPr>
              <a:t>ALDACTONE/LUVION </a:t>
            </a:r>
            <a:r>
              <a:rPr kumimoji="0" lang="it-IT" sz="2400" b="0" i="0" u="none" strike="noStrike" kern="1200" cap="none" spc="-1" normalizeH="0" baseline="0" noProof="0">
                <a:ln>
                  <a:noFill/>
                </a:ln>
                <a:solidFill>
                  <a:srgbClr val="000000"/>
                </a:solidFill>
                <a:effectLst/>
                <a:uLnTx/>
                <a:uFillTx/>
                <a:latin typeface="Arial"/>
              </a:rPr>
              <a:t>(SPIRONOLATTONE)</a:t>
            </a:r>
          </a:p>
          <a:p>
            <a:pPr marL="343080" marR="0" lvl="0" indent="-342720" algn="l" defTabSz="914400" rtl="0" eaLnBrk="1" fontAlgn="auto" latinLnBrk="0" hangingPunct="1">
              <a:lnSpc>
                <a:spcPct val="80000"/>
              </a:lnSpc>
              <a:spcBef>
                <a:spcPts val="479"/>
              </a:spcBef>
              <a:spcAft>
                <a:spcPts val="0"/>
              </a:spcAft>
              <a:buClr>
                <a:srgbClr val="000000"/>
              </a:buClr>
              <a:buSzTx/>
              <a:buFont typeface="Wingdings" charset="2"/>
              <a:buChar char=""/>
              <a:tabLst/>
              <a:defRPr/>
            </a:pPr>
            <a:r>
              <a:rPr kumimoji="0" lang="it-IT" sz="2400" b="1" i="0" u="none" strike="noStrike" kern="1200" cap="none" spc="-1" normalizeH="0" baseline="0" noProof="0">
                <a:ln>
                  <a:noFill/>
                </a:ln>
                <a:solidFill>
                  <a:srgbClr val="000000"/>
                </a:solidFill>
                <a:effectLst/>
                <a:uLnTx/>
                <a:uFillTx/>
                <a:latin typeface="Arial"/>
              </a:rPr>
              <a:t>KANRENOL</a:t>
            </a:r>
            <a:r>
              <a:rPr kumimoji="0" lang="it-IT" sz="2400" b="0" i="0" u="none" strike="noStrike" kern="1200" cap="none" spc="-1" normalizeH="0" baseline="0" noProof="0">
                <a:ln>
                  <a:noFill/>
                </a:ln>
                <a:solidFill>
                  <a:srgbClr val="000000"/>
                </a:solidFill>
                <a:effectLst/>
                <a:uLnTx/>
                <a:uFillTx/>
                <a:latin typeface="Arial"/>
              </a:rPr>
              <a:t> (POTASSIO CANREONATO)</a:t>
            </a:r>
          </a:p>
          <a:p>
            <a:pPr marL="0" marR="0" lvl="0" indent="0" algn="l" defTabSz="914400" rtl="0" eaLnBrk="1" fontAlgn="auto" latinLnBrk="0" hangingPunct="1">
              <a:lnSpc>
                <a:spcPct val="80000"/>
              </a:lnSpc>
              <a:spcBef>
                <a:spcPts val="561"/>
              </a:spcBef>
              <a:spcAft>
                <a:spcPts val="0"/>
              </a:spcAft>
              <a:buClrTx/>
              <a:buSzTx/>
              <a:buFontTx/>
              <a:buNone/>
              <a:tabLst/>
              <a:defRPr/>
            </a:pPr>
            <a:endParaRPr kumimoji="0" lang="it-IT" sz="2400" b="0" i="0" u="none" strike="noStrike" kern="1200" cap="none" spc="-1" normalizeH="0" baseline="0" noProof="0">
              <a:ln>
                <a:noFill/>
              </a:ln>
              <a:solidFill>
                <a:srgbClr val="000000"/>
              </a:solidFill>
              <a:effectLst/>
              <a:uLnTx/>
              <a:uFillTx/>
              <a:latin typeface="Arial"/>
            </a:endParaRPr>
          </a:p>
          <a:p>
            <a:pPr marL="343080" marR="0" lvl="0" indent="-342720" algn="ctr" defTabSz="914400" rtl="0" eaLnBrk="1" fontAlgn="auto" latinLnBrk="0" hangingPunct="1">
              <a:lnSpc>
                <a:spcPct val="80000"/>
              </a:lnSpc>
              <a:spcBef>
                <a:spcPts val="479"/>
              </a:spcBef>
              <a:spcAft>
                <a:spcPts val="0"/>
              </a:spcAft>
              <a:buClrTx/>
              <a:buSzTx/>
              <a:buFontTx/>
              <a:buNone/>
              <a:tabLst/>
              <a:defRPr/>
            </a:pPr>
            <a:r>
              <a:rPr kumimoji="0" lang="it-IT" sz="2400" b="1" i="0" u="none" strike="noStrike" kern="1200" cap="none" spc="-1" normalizeH="0" baseline="0" noProof="0">
                <a:ln>
                  <a:noFill/>
                </a:ln>
                <a:solidFill>
                  <a:srgbClr val="000000"/>
                </a:solidFill>
                <a:effectLst/>
                <a:uLnTx/>
                <a:uFillTx/>
                <a:latin typeface="Arial"/>
              </a:rPr>
              <a:t>	</a:t>
            </a:r>
            <a:r>
              <a:rPr kumimoji="0" lang="it-IT" sz="2400" b="1" i="0" u="sng" strike="noStrike" kern="1200" cap="none" spc="-1" normalizeH="0" baseline="0" noProof="0">
                <a:ln>
                  <a:noFill/>
                </a:ln>
                <a:solidFill>
                  <a:srgbClr val="C00000"/>
                </a:solidFill>
                <a:effectLst/>
                <a:uLnTx/>
                <a:uFillTx/>
                <a:latin typeface="Arial"/>
              </a:rPr>
              <a:t>IMPORTANTE!!!</a:t>
            </a:r>
            <a:endParaRPr kumimoji="0" lang="it-IT" sz="2400" b="0" i="0" u="none" strike="noStrike" kern="1200" cap="none" spc="-1" normalizeH="0" baseline="0" noProof="0">
              <a:ln>
                <a:noFill/>
              </a:ln>
              <a:solidFill>
                <a:srgbClr val="000000"/>
              </a:solidFill>
              <a:effectLst/>
              <a:uLnTx/>
              <a:uFillTx/>
              <a:latin typeface="Arial"/>
            </a:endParaRPr>
          </a:p>
          <a:p>
            <a:pPr marL="0" marR="0" lvl="0" indent="0" algn="ctr" defTabSz="914400" rtl="0" eaLnBrk="1" fontAlgn="auto" latinLnBrk="0" hangingPunct="1">
              <a:lnSpc>
                <a:spcPct val="80000"/>
              </a:lnSpc>
              <a:spcBef>
                <a:spcPts val="479"/>
              </a:spcBef>
              <a:spcAft>
                <a:spcPts val="0"/>
              </a:spcAft>
              <a:buClrTx/>
              <a:buSzTx/>
              <a:buFontTx/>
              <a:buNone/>
              <a:tabLst/>
              <a:defRPr/>
            </a:pPr>
            <a:r>
              <a:rPr kumimoji="0" lang="it-IT" sz="2400" b="1" i="0" u="none" strike="noStrike" kern="1200" cap="none" spc="-1" normalizeH="0" baseline="0" noProof="0">
                <a:ln>
                  <a:noFill/>
                </a:ln>
                <a:solidFill>
                  <a:srgbClr val="000000"/>
                </a:solidFill>
                <a:effectLst/>
                <a:uLnTx/>
                <a:uFillTx/>
                <a:latin typeface="Arial"/>
              </a:rPr>
              <a:t>AVVERTIRE IL MEDICO</a:t>
            </a:r>
            <a:endParaRPr kumimoji="0" lang="it-IT" sz="2400" b="0" i="0" u="none" strike="noStrike" kern="1200" cap="none" spc="-1" normalizeH="0" baseline="0" noProof="0">
              <a:ln>
                <a:noFill/>
              </a:ln>
              <a:solidFill>
                <a:srgbClr val="000000"/>
              </a:solidFill>
              <a:effectLst/>
              <a:uLnTx/>
              <a:uFillTx/>
              <a:latin typeface="Arial"/>
            </a:endParaRPr>
          </a:p>
          <a:p>
            <a:pPr marL="0" marR="0" lvl="0" indent="0" algn="ctr" defTabSz="914400" rtl="0" eaLnBrk="1" fontAlgn="auto" latinLnBrk="0" hangingPunct="1">
              <a:lnSpc>
                <a:spcPct val="80000"/>
              </a:lnSpc>
              <a:spcBef>
                <a:spcPts val="479"/>
              </a:spcBef>
              <a:spcAft>
                <a:spcPts val="0"/>
              </a:spcAft>
              <a:buClrTx/>
              <a:buSzTx/>
              <a:buFontTx/>
              <a:buNone/>
              <a:tabLst/>
              <a:defRPr/>
            </a:pPr>
            <a:r>
              <a:rPr kumimoji="0" lang="it-IT" sz="2400" b="0" i="0" u="none" strike="noStrike" kern="1200" cap="none" spc="-1" normalizeH="0" baseline="0" noProof="0">
                <a:ln>
                  <a:noFill/>
                </a:ln>
                <a:solidFill>
                  <a:srgbClr val="000000"/>
                </a:solidFill>
                <a:effectLst/>
                <a:uLnTx/>
                <a:uFillTx/>
                <a:latin typeface="Arial"/>
              </a:rPr>
              <a:t>SE COMPARE VOMITO - SUDORAZIONE - DIARREA</a:t>
            </a:r>
          </a:p>
          <a:p>
            <a:pPr marL="0" marR="0" lvl="0" indent="0" algn="ctr" defTabSz="914400" rtl="0" eaLnBrk="1" fontAlgn="auto" latinLnBrk="0" hangingPunct="1">
              <a:lnSpc>
                <a:spcPct val="80000"/>
              </a:lnSpc>
              <a:spcBef>
                <a:spcPts val="479"/>
              </a:spcBef>
              <a:spcAft>
                <a:spcPts val="0"/>
              </a:spcAft>
              <a:buClrTx/>
              <a:buSzTx/>
              <a:buFontTx/>
              <a:buNone/>
              <a:tabLst/>
              <a:defRPr/>
            </a:pPr>
            <a:endParaRPr kumimoji="0" lang="it-IT" sz="2400" b="0" i="0" u="none" strike="noStrike" kern="1200" cap="none" spc="-1" normalizeH="0" baseline="0" noProof="0">
              <a:ln>
                <a:noFill/>
              </a:ln>
              <a:solidFill>
                <a:srgbClr val="000000"/>
              </a:solidFill>
              <a:effectLst/>
              <a:uLnTx/>
              <a:uFillTx/>
              <a:latin typeface="Arial"/>
            </a:endParaRPr>
          </a:p>
          <a:p>
            <a:pPr marL="0" marR="0" lvl="0" indent="0" algn="ctr" defTabSz="914400" rtl="0" eaLnBrk="1" fontAlgn="auto" latinLnBrk="0" hangingPunct="1">
              <a:lnSpc>
                <a:spcPct val="80000"/>
              </a:lnSpc>
              <a:spcBef>
                <a:spcPts val="479"/>
              </a:spcBef>
              <a:spcAft>
                <a:spcPts val="0"/>
              </a:spcAft>
              <a:buClrTx/>
              <a:buSzTx/>
              <a:buFontTx/>
              <a:buNone/>
              <a:tabLst/>
              <a:defRPr/>
            </a:pPr>
            <a:r>
              <a:rPr kumimoji="0" lang="it-IT" sz="2400" b="1" i="0" u="none" strike="noStrike" kern="1200" cap="none" spc="-1" normalizeH="0" baseline="0" noProof="0">
                <a:ln>
                  <a:noFill/>
                </a:ln>
                <a:solidFill>
                  <a:srgbClr val="000000"/>
                </a:solidFill>
                <a:effectLst/>
                <a:uLnTx/>
                <a:uFillTx/>
                <a:latin typeface="Arial"/>
              </a:rPr>
              <a:t>CONTROLLARE QUOTIDIANAMENTE IL PESO CORPOREO </a:t>
            </a:r>
            <a:endParaRPr kumimoji="0" lang="it-IT" sz="2400" b="0" i="0" u="none" strike="noStrike" kern="1200" cap="none" spc="-1" normalizeH="0" baseline="0" noProof="0">
              <a:ln>
                <a:noFill/>
              </a:ln>
              <a:solidFill>
                <a:srgbClr val="000000"/>
              </a:solidFill>
              <a:effectLst/>
              <a:uLnTx/>
              <a:uFillTx/>
              <a:latin typeface="Arial"/>
            </a:endParaRPr>
          </a:p>
          <a:p>
            <a:pPr marL="0" marR="0" lvl="0" indent="0" algn="ctr" defTabSz="914400" rtl="0" eaLnBrk="1" fontAlgn="auto" latinLnBrk="0" hangingPunct="1">
              <a:lnSpc>
                <a:spcPct val="80000"/>
              </a:lnSpc>
              <a:spcBef>
                <a:spcPts val="479"/>
              </a:spcBef>
              <a:spcAft>
                <a:spcPts val="0"/>
              </a:spcAft>
              <a:buClrTx/>
              <a:buSzTx/>
              <a:buFontTx/>
              <a:buNone/>
              <a:tabLst/>
              <a:defRPr/>
            </a:pPr>
            <a:r>
              <a:rPr kumimoji="0" lang="it-IT" sz="2400" b="0" i="0" u="none" strike="noStrike" kern="1200" cap="none" spc="-1" normalizeH="0" baseline="0" noProof="0">
                <a:ln>
                  <a:noFill/>
                </a:ln>
                <a:solidFill>
                  <a:srgbClr val="000000"/>
                </a:solidFill>
                <a:effectLst/>
                <a:uLnTx/>
                <a:uFillTx/>
                <a:latin typeface="Arial"/>
              </a:rPr>
              <a:t>SE SI ASSUMONO PER SCOMPENSO</a:t>
            </a:r>
          </a:p>
          <a:p>
            <a:pPr marL="343080" marR="0" lvl="0" indent="-342720" algn="l" defTabSz="914400" rtl="0" eaLnBrk="1" fontAlgn="auto" latinLnBrk="0" hangingPunct="1">
              <a:lnSpc>
                <a:spcPct val="80000"/>
              </a:lnSpc>
              <a:spcBef>
                <a:spcPts val="561"/>
              </a:spcBef>
              <a:spcAft>
                <a:spcPts val="0"/>
              </a:spcAft>
              <a:buClrTx/>
              <a:buSzTx/>
              <a:buFontTx/>
              <a:buNone/>
              <a:tabLst/>
              <a:defRPr/>
            </a:pPr>
            <a:endParaRPr kumimoji="0" lang="it-IT" sz="2400" b="0" i="0" u="none" strike="noStrike" kern="1200" cap="none" spc="-1" normalizeH="0" baseline="0" noProof="0">
              <a:ln>
                <a:noFill/>
              </a:ln>
              <a:solidFill>
                <a:srgbClr val="000000"/>
              </a:solidFill>
              <a:effectLst/>
              <a:uLnTx/>
              <a:uFillTx/>
              <a:latin typeface="Arial"/>
            </a:endParaRPr>
          </a:p>
        </p:txBody>
      </p:sp>
    </p:spTree>
    <p:extLst>
      <p:ext uri="{BB962C8B-B14F-4D97-AF65-F5344CB8AC3E}">
        <p14:creationId xmlns:p14="http://schemas.microsoft.com/office/powerpoint/2010/main" val="18974299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p15="http://schemas.microsoft.com/office/powerpoint/2012/main">
      <p:transition spd="slow" advTm="0"/>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25" name="TextShape 1"/>
          <p:cNvSpPr txBox="1"/>
          <p:nvPr/>
        </p:nvSpPr>
        <p:spPr>
          <a:xfrm>
            <a:off x="250920" y="189000"/>
            <a:ext cx="8642160" cy="1079280"/>
          </a:xfrm>
          <a:prstGeom prst="rect">
            <a:avLst/>
          </a:prstGeom>
          <a:noFill/>
          <a:ln w="9360">
            <a:noFill/>
          </a:ln>
        </p:spPr>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rPr>
              <a:t>NITRATI</a:t>
            </a:r>
            <a:endParaRPr kumimoji="0" lang="it-IT" sz="3600" b="0" i="0" u="none" strike="noStrike" kern="1200" cap="none" spc="-1" normalizeH="0" baseline="0" noProof="0">
              <a:ln>
                <a:noFill/>
              </a:ln>
              <a:solidFill>
                <a:srgbClr val="000000"/>
              </a:solidFill>
              <a:effectLst/>
              <a:uLnTx/>
              <a:uFillTx/>
              <a:latin typeface="Arial"/>
            </a:endParaRPr>
          </a:p>
        </p:txBody>
      </p:sp>
      <p:sp>
        <p:nvSpPr>
          <p:cNvPr id="2426" name="TextShape 2"/>
          <p:cNvSpPr txBox="1"/>
          <p:nvPr/>
        </p:nvSpPr>
        <p:spPr>
          <a:xfrm>
            <a:off x="457200" y="1600200"/>
            <a:ext cx="8229240" cy="4525560"/>
          </a:xfrm>
          <a:prstGeom prst="rect">
            <a:avLst/>
          </a:prstGeom>
          <a:noFill/>
          <a:ln>
            <a:noFill/>
          </a:ln>
        </p:spPr>
        <p:txBody>
          <a:bodyPr>
            <a:noAutofit/>
          </a:bodyPr>
          <a:lstStyle/>
          <a:p>
            <a:pPr marL="0" marR="0" lvl="0" indent="0" algn="l" defTabSz="914400" rtl="0" eaLnBrk="1" fontAlgn="auto" latinLnBrk="0" hangingPunct="1">
              <a:lnSpc>
                <a:spcPct val="80000"/>
              </a:lnSpc>
              <a:spcBef>
                <a:spcPts val="561"/>
              </a:spcBef>
              <a:spcAft>
                <a:spcPts val="0"/>
              </a:spcAft>
              <a:buClrTx/>
              <a:buSzTx/>
              <a:buFontTx/>
              <a:buNone/>
              <a:tabLst/>
              <a:defRPr/>
            </a:pPr>
            <a:r>
              <a:rPr kumimoji="0" lang="it-IT" sz="2800" b="0" i="0" u="none" strike="noStrike" kern="1200" cap="none" spc="-1" normalizeH="0" baseline="0" noProof="0">
                <a:ln>
                  <a:noFill/>
                </a:ln>
                <a:solidFill>
                  <a:srgbClr val="000000"/>
                </a:solidFill>
                <a:effectLst/>
                <a:uLnTx/>
                <a:uFillTx/>
                <a:latin typeface="Arial"/>
              </a:rPr>
              <a:t>Sono farmaci dilatatori dei vasi sanguigni e in questo modo riducono il lavoro del cuore. Il loro uso è quasi scomparso</a:t>
            </a:r>
          </a:p>
          <a:p>
            <a:pPr marL="343080" marR="0" lvl="0" indent="-342720" algn="l" defTabSz="914400" rtl="0" eaLnBrk="1" fontAlgn="auto" latinLnBrk="0" hangingPunct="1">
              <a:lnSpc>
                <a:spcPct val="80000"/>
              </a:lnSpc>
              <a:spcBef>
                <a:spcPts val="641"/>
              </a:spcBef>
              <a:spcAft>
                <a:spcPts val="0"/>
              </a:spcAft>
              <a:buClrTx/>
              <a:buSzTx/>
              <a:buFontTx/>
              <a:buNone/>
              <a:tabLst/>
              <a:defRPr/>
            </a:pPr>
            <a:endParaRPr kumimoji="0" lang="it-IT" sz="2800" b="0" i="0" u="none" strike="noStrike" kern="1200" cap="none" spc="-1" normalizeH="0" baseline="0" noProof="0">
              <a:ln>
                <a:noFill/>
              </a:ln>
              <a:solidFill>
                <a:srgbClr val="000000"/>
              </a:solidFill>
              <a:effectLst/>
              <a:uLnTx/>
              <a:uFillTx/>
              <a:latin typeface="Arial"/>
            </a:endParaRPr>
          </a:p>
          <a:p>
            <a:pPr marL="343080" marR="0" lvl="0" indent="-342720" algn="l" defTabSz="914400" rtl="0" eaLnBrk="1" fontAlgn="auto" latinLnBrk="0" hangingPunct="1">
              <a:lnSpc>
                <a:spcPct val="80000"/>
              </a:lnSpc>
              <a:spcBef>
                <a:spcPts val="561"/>
              </a:spcBef>
              <a:spcAft>
                <a:spcPts val="0"/>
              </a:spcAft>
              <a:buClrTx/>
              <a:buSzTx/>
              <a:buFontTx/>
              <a:buNone/>
              <a:tabLst/>
              <a:defRPr/>
            </a:pPr>
            <a:r>
              <a:rPr kumimoji="0" lang="it-IT" sz="2800" b="1" i="0" u="none" strike="noStrike" kern="1200" cap="none" spc="-1" normalizeH="0" baseline="0" noProof="0">
                <a:ln>
                  <a:noFill/>
                </a:ln>
                <a:solidFill>
                  <a:srgbClr val="C00000"/>
                </a:solidFill>
                <a:effectLst/>
                <a:uLnTx/>
                <a:uFillTx/>
                <a:latin typeface="Arial"/>
              </a:rPr>
              <a:t>INDICAZIONI</a:t>
            </a:r>
            <a:r>
              <a:rPr kumimoji="0" lang="it-IT" sz="2800" b="0" i="0" u="none" strike="noStrike" kern="1200" cap="none" spc="-1" normalizeH="0" baseline="0" noProof="0">
                <a:ln>
                  <a:noFill/>
                </a:ln>
                <a:solidFill>
                  <a:srgbClr val="C00000"/>
                </a:solidFill>
                <a:effectLst/>
                <a:uLnTx/>
                <a:uFillTx/>
                <a:latin typeface="Arial"/>
              </a:rPr>
              <a:t>:</a:t>
            </a:r>
            <a:endParaRPr kumimoji="0" lang="it-IT" sz="2800" b="0" i="0" u="none" strike="noStrike" kern="1200" cap="none" spc="-1" normalizeH="0" baseline="0" noProof="0">
              <a:ln>
                <a:noFill/>
              </a:ln>
              <a:solidFill>
                <a:srgbClr val="000000"/>
              </a:solidFill>
              <a:effectLst/>
              <a:uLnTx/>
              <a:uFillTx/>
              <a:latin typeface="Arial"/>
            </a:endParaRPr>
          </a:p>
          <a:p>
            <a:pPr marL="0" marR="0" lvl="0" indent="0" algn="l" defTabSz="914400" rtl="0" eaLnBrk="1" fontAlgn="auto" latinLnBrk="0" hangingPunct="1">
              <a:lnSpc>
                <a:spcPct val="80000"/>
              </a:lnSpc>
              <a:spcBef>
                <a:spcPts val="561"/>
              </a:spcBef>
              <a:spcAft>
                <a:spcPts val="0"/>
              </a:spcAft>
              <a:buClrTx/>
              <a:buSzTx/>
              <a:buFontTx/>
              <a:buNone/>
              <a:tabLst/>
              <a:defRPr/>
            </a:pPr>
            <a:r>
              <a:rPr kumimoji="0" lang="it-IT" sz="2800" b="0" i="0" u="none" strike="noStrike" kern="1200" cap="none" spc="-1" normalizeH="0" baseline="0" noProof="0">
                <a:ln>
                  <a:noFill/>
                </a:ln>
                <a:solidFill>
                  <a:srgbClr val="000000"/>
                </a:solidFill>
                <a:effectLst/>
                <a:uLnTx/>
                <a:uFillTx/>
                <a:latin typeface="Arial"/>
              </a:rPr>
              <a:t>Angina di petto</a:t>
            </a:r>
          </a:p>
          <a:p>
            <a:pPr marL="0" marR="0" lvl="0" indent="0" algn="l" defTabSz="914400" rtl="0" eaLnBrk="1" fontAlgn="auto" latinLnBrk="0" hangingPunct="1">
              <a:lnSpc>
                <a:spcPct val="80000"/>
              </a:lnSpc>
              <a:spcBef>
                <a:spcPts val="561"/>
              </a:spcBef>
              <a:spcAft>
                <a:spcPts val="0"/>
              </a:spcAft>
              <a:buClrTx/>
              <a:buSzTx/>
              <a:buFontTx/>
              <a:buNone/>
              <a:tabLst/>
              <a:defRPr/>
            </a:pPr>
            <a:endParaRPr kumimoji="0" lang="it-IT" sz="2800" b="0" i="0" u="none" strike="noStrike" kern="1200" cap="none" spc="-1" normalizeH="0" baseline="0" noProof="0">
              <a:ln>
                <a:noFill/>
              </a:ln>
              <a:solidFill>
                <a:srgbClr val="000000"/>
              </a:solidFill>
              <a:effectLst/>
              <a:uLnTx/>
              <a:uFillTx/>
              <a:latin typeface="Arial"/>
            </a:endParaRPr>
          </a:p>
          <a:p>
            <a:pPr marL="343080" marR="0" lvl="0" indent="-342720" algn="l" defTabSz="914400" rtl="0" eaLnBrk="1" fontAlgn="auto" latinLnBrk="0" hangingPunct="1">
              <a:lnSpc>
                <a:spcPct val="80000"/>
              </a:lnSpc>
              <a:spcBef>
                <a:spcPts val="561"/>
              </a:spcBef>
              <a:spcAft>
                <a:spcPts val="0"/>
              </a:spcAft>
              <a:buClrTx/>
              <a:buSzTx/>
              <a:buFontTx/>
              <a:buNone/>
              <a:tabLst/>
              <a:defRPr/>
            </a:pPr>
            <a:r>
              <a:rPr kumimoji="0" lang="it-IT" sz="2800" b="1" i="0" u="none" strike="noStrike" kern="1200" cap="none" spc="-1" normalizeH="0" baseline="0" noProof="0">
                <a:ln>
                  <a:noFill/>
                </a:ln>
                <a:solidFill>
                  <a:srgbClr val="C00000"/>
                </a:solidFill>
                <a:effectLst/>
                <a:uLnTx/>
                <a:uFillTx/>
                <a:latin typeface="Arial"/>
              </a:rPr>
              <a:t>EFFETTI COLLATERALI</a:t>
            </a:r>
            <a:r>
              <a:rPr kumimoji="0" lang="it-IT" sz="2800" b="0" i="0" u="none" strike="noStrike" kern="1200" cap="none" spc="-1" normalizeH="0" baseline="0" noProof="0">
                <a:ln>
                  <a:noFill/>
                </a:ln>
                <a:solidFill>
                  <a:srgbClr val="C00000"/>
                </a:solidFill>
                <a:effectLst/>
                <a:uLnTx/>
                <a:uFillTx/>
                <a:latin typeface="Arial"/>
              </a:rPr>
              <a:t>:</a:t>
            </a:r>
            <a:endParaRPr kumimoji="0" lang="it-IT" sz="2800" b="0" i="0" u="none" strike="noStrike" kern="1200" cap="none" spc="-1" normalizeH="0" baseline="0" noProof="0">
              <a:ln>
                <a:noFill/>
              </a:ln>
              <a:solidFill>
                <a:srgbClr val="000000"/>
              </a:solidFill>
              <a:effectLst/>
              <a:uLnTx/>
              <a:uFillTx/>
              <a:latin typeface="Arial"/>
            </a:endParaRPr>
          </a:p>
          <a:p>
            <a:pPr marL="343080" marR="0" lvl="0" indent="-342720" algn="l" defTabSz="914400" rtl="0" eaLnBrk="1" fontAlgn="auto" latinLnBrk="0" hangingPunct="1">
              <a:lnSpc>
                <a:spcPct val="80000"/>
              </a:lnSpc>
              <a:spcBef>
                <a:spcPts val="561"/>
              </a:spcBef>
              <a:spcAft>
                <a:spcPts val="0"/>
              </a:spcAft>
              <a:buClr>
                <a:srgbClr val="000000"/>
              </a:buClr>
              <a:buSzTx/>
              <a:buFont typeface="Arial"/>
              <a:buChar char="•"/>
              <a:tabLst/>
              <a:defRPr/>
            </a:pPr>
            <a:r>
              <a:rPr kumimoji="0" lang="it-IT" sz="2800" b="0" i="0" u="none" strike="noStrike" kern="1200" cap="none" spc="-1" normalizeH="0" baseline="0" noProof="0">
                <a:ln>
                  <a:noFill/>
                </a:ln>
                <a:solidFill>
                  <a:srgbClr val="000000"/>
                </a:solidFill>
                <a:effectLst/>
                <a:uLnTx/>
                <a:uFillTx/>
                <a:latin typeface="Arial"/>
              </a:rPr>
              <a:t>Cefalea;</a:t>
            </a:r>
          </a:p>
          <a:p>
            <a:pPr marL="343080" marR="0" lvl="0" indent="-342720" algn="l" defTabSz="914400" rtl="0" eaLnBrk="1" fontAlgn="auto" latinLnBrk="0" hangingPunct="1">
              <a:lnSpc>
                <a:spcPct val="80000"/>
              </a:lnSpc>
              <a:spcBef>
                <a:spcPts val="561"/>
              </a:spcBef>
              <a:spcAft>
                <a:spcPts val="0"/>
              </a:spcAft>
              <a:buClr>
                <a:srgbClr val="000000"/>
              </a:buClr>
              <a:buSzTx/>
              <a:buFont typeface="Arial"/>
              <a:buChar char="•"/>
              <a:tabLst/>
              <a:defRPr/>
            </a:pPr>
            <a:r>
              <a:rPr kumimoji="0" lang="it-IT" sz="2800" b="0" i="0" u="none" strike="noStrike" kern="1200" cap="none" spc="-1" normalizeH="0" baseline="0" noProof="0">
                <a:ln>
                  <a:noFill/>
                </a:ln>
                <a:solidFill>
                  <a:srgbClr val="000000"/>
                </a:solidFill>
                <a:effectLst/>
                <a:uLnTx/>
                <a:uFillTx/>
                <a:latin typeface="Arial"/>
              </a:rPr>
              <a:t>Capogiri;</a:t>
            </a:r>
          </a:p>
          <a:p>
            <a:pPr marL="343080" marR="0" lvl="0" indent="-342720" algn="l" defTabSz="914400" rtl="0" eaLnBrk="1" fontAlgn="auto" latinLnBrk="0" hangingPunct="1">
              <a:lnSpc>
                <a:spcPct val="80000"/>
              </a:lnSpc>
              <a:spcBef>
                <a:spcPts val="561"/>
              </a:spcBef>
              <a:spcAft>
                <a:spcPts val="0"/>
              </a:spcAft>
              <a:buClr>
                <a:srgbClr val="000000"/>
              </a:buClr>
              <a:buSzTx/>
              <a:buFont typeface="Arial"/>
              <a:buChar char="•"/>
              <a:tabLst/>
              <a:defRPr/>
            </a:pPr>
            <a:r>
              <a:rPr kumimoji="0" lang="it-IT" sz="2800" b="0" i="0" u="none" strike="noStrike" kern="1200" cap="none" spc="-1" normalizeH="0" baseline="0" noProof="0">
                <a:ln>
                  <a:noFill/>
                </a:ln>
                <a:solidFill>
                  <a:srgbClr val="000000"/>
                </a:solidFill>
                <a:effectLst/>
                <a:uLnTx/>
                <a:uFillTx/>
                <a:latin typeface="Arial"/>
              </a:rPr>
              <a:t>Diminuzione della pressione arteriosa</a:t>
            </a:r>
          </a:p>
        </p:txBody>
      </p:sp>
    </p:spTree>
    <p:extLst>
      <p:ext uri="{BB962C8B-B14F-4D97-AF65-F5344CB8AC3E}">
        <p14:creationId xmlns:p14="http://schemas.microsoft.com/office/powerpoint/2010/main" val="33619976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p15="http://schemas.microsoft.com/office/powerpoint/2012/main">
      <p:transition spd="slow" advTm="0"/>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27" name="TextShape 1"/>
          <p:cNvSpPr txBox="1"/>
          <p:nvPr/>
        </p:nvSpPr>
        <p:spPr>
          <a:xfrm>
            <a:off x="250920" y="189000"/>
            <a:ext cx="8642160" cy="1079280"/>
          </a:xfrm>
          <a:prstGeom prst="rect">
            <a:avLst/>
          </a:prstGeom>
          <a:noFill/>
          <a:ln w="9360">
            <a:noFill/>
          </a:ln>
        </p:spPr>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rPr>
              <a:t>NITRATI</a:t>
            </a:r>
            <a:endParaRPr kumimoji="0" lang="it-IT" sz="3600" b="0" i="0" u="none" strike="noStrike" kern="1200" cap="none" spc="-1" normalizeH="0" baseline="0" noProof="0">
              <a:ln>
                <a:noFill/>
              </a:ln>
              <a:solidFill>
                <a:srgbClr val="000000"/>
              </a:solidFill>
              <a:effectLst/>
              <a:uLnTx/>
              <a:uFillTx/>
              <a:latin typeface="Arial"/>
            </a:endParaRPr>
          </a:p>
        </p:txBody>
      </p:sp>
      <p:sp>
        <p:nvSpPr>
          <p:cNvPr id="2428" name="TextShape 2"/>
          <p:cNvSpPr txBox="1"/>
          <p:nvPr/>
        </p:nvSpPr>
        <p:spPr>
          <a:xfrm>
            <a:off x="250920" y="1341360"/>
            <a:ext cx="8642160" cy="5327280"/>
          </a:xfrm>
          <a:prstGeom prst="rect">
            <a:avLst/>
          </a:prstGeom>
          <a:noFill/>
          <a:ln>
            <a:noFill/>
          </a:ln>
        </p:spPr>
        <p:txBody>
          <a:bodyPr>
            <a:noAutofit/>
          </a:bodyPr>
          <a:lstStyle/>
          <a:p>
            <a:pPr marL="343080" marR="0" lvl="0" indent="-342720" algn="l" defTabSz="914400" rtl="0" eaLnBrk="1" fontAlgn="auto" latinLnBrk="0" hangingPunct="1">
              <a:lnSpc>
                <a:spcPct val="100000"/>
              </a:lnSpc>
              <a:spcBef>
                <a:spcPts val="561"/>
              </a:spcBef>
              <a:spcAft>
                <a:spcPts val="0"/>
              </a:spcAft>
              <a:buClrTx/>
              <a:buSzTx/>
              <a:buFontTx/>
              <a:buNone/>
              <a:tabLst/>
              <a:defRPr/>
            </a:pPr>
            <a:r>
              <a:rPr kumimoji="0" lang="it-IT" sz="2800" b="0" i="0" u="none" strike="noStrike" kern="1200" cap="none" spc="-1" normalizeH="0" baseline="0" noProof="0">
                <a:ln>
                  <a:noFill/>
                </a:ln>
                <a:solidFill>
                  <a:srgbClr val="000000"/>
                </a:solidFill>
                <a:effectLst/>
                <a:uLnTx/>
                <a:uFillTx/>
                <a:latin typeface="Arial"/>
              </a:rPr>
              <a:t>Farmaci sublinguali da assumere al bisogno:</a:t>
            </a:r>
          </a:p>
          <a:p>
            <a:pPr marL="343080" marR="0" lvl="0" indent="-342720" algn="l" defTabSz="914400" rtl="0" eaLnBrk="1" fontAlgn="auto" latinLnBrk="0" hangingPunct="1">
              <a:lnSpc>
                <a:spcPct val="100000"/>
              </a:lnSpc>
              <a:spcBef>
                <a:spcPts val="561"/>
              </a:spcBef>
              <a:spcAft>
                <a:spcPts val="0"/>
              </a:spcAft>
              <a:buClr>
                <a:srgbClr val="000000"/>
              </a:buClr>
              <a:buSzTx/>
              <a:buFont typeface="Symbol" charset="2"/>
              <a:buChar char=""/>
              <a:tabLst/>
              <a:defRPr/>
            </a:pPr>
            <a:r>
              <a:rPr kumimoji="0" lang="it-IT" sz="2800" b="1" i="0" u="none" strike="noStrike" kern="1200" cap="none" spc="-1" normalizeH="0" baseline="0" noProof="0">
                <a:ln>
                  <a:noFill/>
                </a:ln>
                <a:solidFill>
                  <a:srgbClr val="000000"/>
                </a:solidFill>
                <a:effectLst/>
                <a:uLnTx/>
                <a:uFillTx/>
                <a:latin typeface="Arial"/>
              </a:rPr>
              <a:t>CARVASIN </a:t>
            </a:r>
            <a:endParaRPr kumimoji="0" lang="it-IT" sz="2800" b="0" i="0" u="none" strike="noStrike" kern="1200" cap="none" spc="-1" normalizeH="0" baseline="0" noProof="0">
              <a:ln>
                <a:noFill/>
              </a:ln>
              <a:solidFill>
                <a:srgbClr val="000000"/>
              </a:solidFill>
              <a:effectLst/>
              <a:uLnTx/>
              <a:uFillTx/>
              <a:latin typeface="Arial"/>
            </a:endParaRPr>
          </a:p>
          <a:p>
            <a:pPr marL="343080" marR="0" lvl="0" indent="-342720" algn="l" defTabSz="914400" rtl="0" eaLnBrk="1" fontAlgn="auto" latinLnBrk="0" hangingPunct="1">
              <a:lnSpc>
                <a:spcPct val="100000"/>
              </a:lnSpc>
              <a:spcBef>
                <a:spcPts val="561"/>
              </a:spcBef>
              <a:spcAft>
                <a:spcPts val="0"/>
              </a:spcAft>
              <a:buClr>
                <a:srgbClr val="000000"/>
              </a:buClr>
              <a:buSzTx/>
              <a:buFont typeface="Symbol" charset="2"/>
              <a:buChar char=""/>
              <a:tabLst/>
              <a:defRPr/>
            </a:pPr>
            <a:r>
              <a:rPr kumimoji="0" lang="it-IT" sz="2800" b="1" i="0" u="none" strike="noStrike" kern="1200" cap="none" spc="-1" normalizeH="0" baseline="0" noProof="0">
                <a:ln>
                  <a:noFill/>
                </a:ln>
                <a:solidFill>
                  <a:srgbClr val="000000"/>
                </a:solidFill>
                <a:effectLst/>
                <a:uLnTx/>
                <a:uFillTx/>
                <a:latin typeface="Arial"/>
              </a:rPr>
              <a:t>TRINITRINA</a:t>
            </a:r>
            <a:endParaRPr kumimoji="0" lang="it-IT" sz="2800" b="0" i="0" u="none" strike="noStrike" kern="1200" cap="none" spc="-1" normalizeH="0" baseline="0" noProof="0">
              <a:ln>
                <a:noFill/>
              </a:ln>
              <a:solidFill>
                <a:srgbClr val="000000"/>
              </a:solidFill>
              <a:effectLst/>
              <a:uLnTx/>
              <a:uFillTx/>
              <a:latin typeface="Arial"/>
            </a:endParaRPr>
          </a:p>
          <a:p>
            <a:pPr marL="343080" marR="0" lvl="0" indent="-342720" algn="l" defTabSz="914400" rtl="0" eaLnBrk="1" fontAlgn="auto" latinLnBrk="0" hangingPunct="1">
              <a:lnSpc>
                <a:spcPct val="100000"/>
              </a:lnSpc>
              <a:spcBef>
                <a:spcPts val="561"/>
              </a:spcBef>
              <a:spcAft>
                <a:spcPts val="0"/>
              </a:spcAft>
              <a:buClr>
                <a:srgbClr val="000000"/>
              </a:buClr>
              <a:buSzTx/>
              <a:buFont typeface="Symbol" charset="2"/>
              <a:buChar char=""/>
              <a:tabLst/>
              <a:defRPr/>
            </a:pPr>
            <a:r>
              <a:rPr kumimoji="0" lang="it-IT" sz="2800" b="1" i="0" u="none" strike="noStrike" kern="1200" cap="none" spc="-1" normalizeH="0" baseline="0" noProof="0">
                <a:ln>
                  <a:noFill/>
                </a:ln>
                <a:solidFill>
                  <a:srgbClr val="000000"/>
                </a:solidFill>
                <a:effectLst/>
                <a:uLnTx/>
                <a:uFillTx/>
                <a:latin typeface="Arial"/>
              </a:rPr>
              <a:t>NATISPRAY</a:t>
            </a:r>
            <a:endParaRPr kumimoji="0" lang="it-IT" sz="2800" b="0" i="0" u="none" strike="noStrike" kern="1200" cap="none" spc="-1" normalizeH="0" baseline="0" noProof="0">
              <a:ln>
                <a:noFill/>
              </a:ln>
              <a:solidFill>
                <a:srgbClr val="000000"/>
              </a:solidFill>
              <a:effectLst/>
              <a:uLnTx/>
              <a:uFillTx/>
              <a:latin typeface="Arial"/>
            </a:endParaRPr>
          </a:p>
          <a:p>
            <a:pPr marL="343080" marR="0" lvl="0" indent="-342720" algn="l" defTabSz="914400" rtl="0" eaLnBrk="1" fontAlgn="auto" latinLnBrk="0" hangingPunct="1">
              <a:lnSpc>
                <a:spcPct val="100000"/>
              </a:lnSpc>
              <a:spcBef>
                <a:spcPts val="561"/>
              </a:spcBef>
              <a:spcAft>
                <a:spcPts val="0"/>
              </a:spcAft>
              <a:buClrTx/>
              <a:buSzTx/>
              <a:buFontTx/>
              <a:buNone/>
              <a:tabLst/>
              <a:defRPr/>
            </a:pPr>
            <a:r>
              <a:rPr kumimoji="0" lang="it-IT" sz="2800" b="0" i="0" u="none" strike="noStrike" kern="1200" cap="none" spc="-1" normalizeH="0" baseline="0" noProof="0">
                <a:ln>
                  <a:noFill/>
                </a:ln>
                <a:solidFill>
                  <a:srgbClr val="000000"/>
                </a:solidFill>
                <a:effectLst/>
                <a:uLnTx/>
                <a:uFillTx/>
                <a:latin typeface="Arial"/>
              </a:rPr>
              <a:t>	</a:t>
            </a:r>
          </a:p>
          <a:p>
            <a:pPr marL="343080" marR="0" lvl="0" indent="-342720" algn="ctr" defTabSz="914400" rtl="0" eaLnBrk="1" fontAlgn="auto" latinLnBrk="0" hangingPunct="1">
              <a:lnSpc>
                <a:spcPct val="100000"/>
              </a:lnSpc>
              <a:spcBef>
                <a:spcPts val="561"/>
              </a:spcBef>
              <a:spcAft>
                <a:spcPts val="0"/>
              </a:spcAft>
              <a:buClrTx/>
              <a:buSzTx/>
              <a:buFontTx/>
              <a:buNone/>
              <a:tabLst/>
              <a:defRPr/>
            </a:pPr>
            <a:r>
              <a:rPr kumimoji="0" lang="it-IT" sz="2800" b="1" i="0" u="none" strike="noStrike" kern="1200" cap="none" spc="-1" normalizeH="0" baseline="0" noProof="0">
                <a:ln>
                  <a:noFill/>
                </a:ln>
                <a:solidFill>
                  <a:srgbClr val="C00000"/>
                </a:solidFill>
                <a:effectLst/>
                <a:uLnTx/>
                <a:uFillTx/>
                <a:latin typeface="Arial"/>
              </a:rPr>
              <a:t>IMPORTANTE</a:t>
            </a:r>
            <a:endParaRPr kumimoji="0" lang="it-IT" sz="2800" b="0" i="0" u="none" strike="noStrike" kern="1200" cap="none" spc="-1" normalizeH="0" baseline="0" noProof="0">
              <a:ln>
                <a:noFill/>
              </a:ln>
              <a:solidFill>
                <a:srgbClr val="000000"/>
              </a:solidFill>
              <a:effectLst/>
              <a:uLnTx/>
              <a:uFillTx/>
              <a:latin typeface="Arial"/>
            </a:endParaRPr>
          </a:p>
          <a:p>
            <a:pPr marL="9360" marR="0" lvl="0" indent="-9000" algn="l" defTabSz="914400" rtl="0" eaLnBrk="1" fontAlgn="auto" latinLnBrk="0" hangingPunct="1">
              <a:lnSpc>
                <a:spcPct val="100000"/>
              </a:lnSpc>
              <a:spcBef>
                <a:spcPts val="561"/>
              </a:spcBef>
              <a:spcAft>
                <a:spcPts val="0"/>
              </a:spcAft>
              <a:buClrTx/>
              <a:buSzTx/>
              <a:buFontTx/>
              <a:buNone/>
              <a:tabLst/>
              <a:defRPr/>
            </a:pPr>
            <a:r>
              <a:rPr kumimoji="0" lang="it-IT" sz="2800" b="0" i="0" u="none" strike="noStrike" kern="1200" cap="none" spc="-1" normalizeH="0" baseline="0" noProof="0">
                <a:ln>
                  <a:noFill/>
                </a:ln>
                <a:solidFill>
                  <a:srgbClr val="000000"/>
                </a:solidFill>
                <a:effectLst/>
                <a:uLnTx/>
                <a:uFillTx/>
                <a:latin typeface="Arial"/>
              </a:rPr>
              <a:t>Assunzione solo in caso di angina o di severa mancanza di respiro (comunque dopo prescrizione medica).</a:t>
            </a:r>
          </a:p>
          <a:p>
            <a:pPr marL="9360" marR="0" lvl="0" indent="-9000" algn="l" defTabSz="914400" rtl="0" eaLnBrk="1" fontAlgn="auto" latinLnBrk="0" hangingPunct="1">
              <a:lnSpc>
                <a:spcPct val="100000"/>
              </a:lnSpc>
              <a:spcBef>
                <a:spcPts val="561"/>
              </a:spcBef>
              <a:spcAft>
                <a:spcPts val="0"/>
              </a:spcAft>
              <a:buClrTx/>
              <a:buSzTx/>
              <a:buFontTx/>
              <a:buNone/>
              <a:tabLst/>
              <a:defRPr/>
            </a:pPr>
            <a:r>
              <a:rPr kumimoji="0" lang="it-IT" sz="2800" b="0" i="0" u="none" strike="noStrike" kern="1200" cap="none" spc="-1" normalizeH="0" baseline="0" noProof="0">
                <a:ln>
                  <a:noFill/>
                </a:ln>
                <a:solidFill>
                  <a:srgbClr val="000000"/>
                </a:solidFill>
                <a:effectLst/>
                <a:uLnTx/>
                <a:uFillTx/>
                <a:latin typeface="Arial"/>
              </a:rPr>
              <a:t>Dopo l’assunzione mettersi in posizione supina ed eventualmente chiamare il </a:t>
            </a:r>
            <a:r>
              <a:rPr kumimoji="0" lang="it-IT" sz="2800" b="0" i="0" u="none" strike="noStrike" kern="1200" cap="none" spc="-1" normalizeH="0" baseline="0" noProof="0">
                <a:ln>
                  <a:noFill/>
                </a:ln>
                <a:solidFill>
                  <a:srgbClr val="C00000"/>
                </a:solidFill>
                <a:effectLst/>
                <a:uLnTx/>
                <a:uFillTx/>
                <a:latin typeface="Arial"/>
              </a:rPr>
              <a:t>112</a:t>
            </a:r>
            <a:endParaRPr kumimoji="0" lang="it-IT" sz="2800" b="0" i="0" u="none" strike="noStrike" kern="1200" cap="none" spc="-1" normalizeH="0" baseline="0" noProof="0">
              <a:ln>
                <a:noFill/>
              </a:ln>
              <a:solidFill>
                <a:srgbClr val="000000"/>
              </a:solidFill>
              <a:effectLst/>
              <a:uLnTx/>
              <a:uFillTx/>
              <a:latin typeface="Arial"/>
            </a:endParaRPr>
          </a:p>
        </p:txBody>
      </p:sp>
      <p:pic>
        <p:nvPicPr>
          <p:cNvPr id="2429" name="Immagine 1"/>
          <p:cNvPicPr/>
          <p:nvPr/>
        </p:nvPicPr>
        <p:blipFill>
          <a:blip r:embed="rId2"/>
          <a:stretch/>
        </p:blipFill>
        <p:spPr>
          <a:xfrm>
            <a:off x="3492360" y="1989000"/>
            <a:ext cx="1740960" cy="1726920"/>
          </a:xfrm>
          <a:prstGeom prst="rect">
            <a:avLst/>
          </a:prstGeom>
          <a:ln>
            <a:noFill/>
          </a:ln>
        </p:spPr>
      </p:pic>
    </p:spTree>
    <p:extLst>
      <p:ext uri="{BB962C8B-B14F-4D97-AF65-F5344CB8AC3E}">
        <p14:creationId xmlns:p14="http://schemas.microsoft.com/office/powerpoint/2010/main" val="249744849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p15="http://schemas.microsoft.com/office/powerpoint/2012/main">
      <p:transition spd="slow" advTm="0"/>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30" name="TextShape 1"/>
          <p:cNvSpPr txBox="1"/>
          <p:nvPr/>
        </p:nvSpPr>
        <p:spPr>
          <a:xfrm>
            <a:off x="250920" y="189000"/>
            <a:ext cx="8642160" cy="1080720"/>
          </a:xfrm>
          <a:prstGeom prst="rect">
            <a:avLst/>
          </a:prstGeom>
          <a:noFill/>
          <a:ln w="9360">
            <a:noFill/>
          </a:ln>
        </p:spPr>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rPr>
              <a:t>DIGITALE</a:t>
            </a:r>
            <a:endParaRPr kumimoji="0" lang="it-IT" sz="3600" b="0" i="0" u="none" strike="noStrike" kern="1200" cap="none" spc="-1" normalizeH="0" baseline="0" noProof="0">
              <a:ln>
                <a:noFill/>
              </a:ln>
              <a:solidFill>
                <a:srgbClr val="000000"/>
              </a:solidFill>
              <a:effectLst/>
              <a:uLnTx/>
              <a:uFillTx/>
              <a:latin typeface="Arial"/>
            </a:endParaRPr>
          </a:p>
        </p:txBody>
      </p:sp>
      <p:sp>
        <p:nvSpPr>
          <p:cNvPr id="2431" name="TextShape 2"/>
          <p:cNvSpPr txBox="1"/>
          <p:nvPr/>
        </p:nvSpPr>
        <p:spPr>
          <a:xfrm>
            <a:off x="457200" y="1413000"/>
            <a:ext cx="8229240" cy="4712760"/>
          </a:xfrm>
          <a:prstGeom prst="rect">
            <a:avLst/>
          </a:prstGeom>
          <a:noFill/>
          <a:ln>
            <a:noFill/>
          </a:ln>
        </p:spPr>
        <p:txBody>
          <a:bodyPr>
            <a:noAutofit/>
          </a:bodyPr>
          <a:lstStyle/>
          <a:p>
            <a:pPr marL="343080" marR="0" lvl="0" indent="-342720" algn="l" defTabSz="914400" rtl="0" eaLnBrk="1" fontAlgn="auto" latinLnBrk="0" hangingPunct="1">
              <a:lnSpc>
                <a:spcPct val="100000"/>
              </a:lnSpc>
              <a:spcBef>
                <a:spcPts val="561"/>
              </a:spcBef>
              <a:spcAft>
                <a:spcPts val="0"/>
              </a:spcAft>
              <a:buClr>
                <a:srgbClr val="000000"/>
              </a:buClr>
              <a:buSzTx/>
              <a:buFont typeface="Symbol" charset="2"/>
              <a:buChar char=""/>
              <a:tabLst/>
              <a:defRPr/>
            </a:pPr>
            <a:r>
              <a:rPr kumimoji="0" lang="it-IT" sz="2800" b="1" i="0" u="none" strike="noStrike" kern="1200" cap="none" spc="-1" normalizeH="0" baseline="0" noProof="0">
                <a:ln>
                  <a:noFill/>
                </a:ln>
                <a:solidFill>
                  <a:srgbClr val="000000"/>
                </a:solidFill>
                <a:effectLst/>
                <a:uLnTx/>
                <a:uFillTx/>
                <a:latin typeface="Arial"/>
              </a:rPr>
              <a:t>LANOXIN</a:t>
            </a:r>
            <a:r>
              <a:rPr kumimoji="0" lang="it-IT" sz="2800" b="0" i="0" u="none" strike="noStrike" kern="1200" cap="none" spc="-1" normalizeH="0" baseline="0" noProof="0">
                <a:ln>
                  <a:noFill/>
                </a:ln>
                <a:solidFill>
                  <a:srgbClr val="000000"/>
                </a:solidFill>
                <a:effectLst/>
                <a:uLnTx/>
                <a:uFillTx/>
                <a:latin typeface="Arial"/>
              </a:rPr>
              <a:t> (DIGOSSINA)</a:t>
            </a:r>
          </a:p>
          <a:p>
            <a:pPr marL="343080" marR="0" lvl="0" indent="-342720" algn="l" defTabSz="914400" rtl="0" eaLnBrk="1" fontAlgn="auto" latinLnBrk="0" hangingPunct="1">
              <a:lnSpc>
                <a:spcPct val="100000"/>
              </a:lnSpc>
              <a:spcBef>
                <a:spcPts val="561"/>
              </a:spcBef>
              <a:spcAft>
                <a:spcPts val="0"/>
              </a:spcAft>
              <a:buClrTx/>
              <a:buSzTx/>
              <a:buFontTx/>
              <a:buNone/>
              <a:tabLst/>
              <a:defRPr/>
            </a:pPr>
            <a:endParaRPr kumimoji="0" lang="it-IT" sz="2800" b="0" i="0" u="none" strike="noStrike" kern="1200" cap="none" spc="-1" normalizeH="0" baseline="0" noProof="0">
              <a:ln>
                <a:noFill/>
              </a:ln>
              <a:solidFill>
                <a:srgbClr val="000000"/>
              </a:solidFill>
              <a:effectLst/>
              <a:uLnTx/>
              <a:uFillTx/>
              <a:latin typeface="Arial"/>
            </a:endParaRPr>
          </a:p>
          <a:p>
            <a:pPr marL="343080" marR="0" lvl="0" indent="-342720" algn="l" defTabSz="914400" rtl="0" eaLnBrk="1" fontAlgn="auto" latinLnBrk="0" hangingPunct="1">
              <a:lnSpc>
                <a:spcPct val="100000"/>
              </a:lnSpc>
              <a:spcBef>
                <a:spcPts val="561"/>
              </a:spcBef>
              <a:spcAft>
                <a:spcPts val="0"/>
              </a:spcAft>
              <a:buClrTx/>
              <a:buSzTx/>
              <a:buFontTx/>
              <a:buNone/>
              <a:tabLst/>
              <a:defRPr/>
            </a:pPr>
            <a:endParaRPr kumimoji="0" lang="it-IT" sz="2800" b="0" i="0" u="none" strike="noStrike" kern="1200" cap="none" spc="-1" normalizeH="0" baseline="0" noProof="0">
              <a:ln>
                <a:noFill/>
              </a:ln>
              <a:solidFill>
                <a:srgbClr val="000000"/>
              </a:solidFill>
              <a:effectLst/>
              <a:uLnTx/>
              <a:uFillTx/>
              <a:latin typeface="Arial"/>
            </a:endParaRPr>
          </a:p>
          <a:p>
            <a:pPr marL="343080" marR="0" lvl="0" indent="-342720" algn="l" defTabSz="914400" rtl="0" eaLnBrk="1" fontAlgn="auto" latinLnBrk="0" hangingPunct="1">
              <a:lnSpc>
                <a:spcPct val="100000"/>
              </a:lnSpc>
              <a:spcBef>
                <a:spcPts val="561"/>
              </a:spcBef>
              <a:spcAft>
                <a:spcPts val="0"/>
              </a:spcAft>
              <a:buClrTx/>
              <a:buSzTx/>
              <a:buFontTx/>
              <a:buNone/>
              <a:tabLst/>
              <a:defRPr/>
            </a:pPr>
            <a:endParaRPr kumimoji="0" lang="it-IT" sz="2800" b="0" i="0" u="none" strike="noStrike" kern="1200" cap="none" spc="-1" normalizeH="0" baseline="0" noProof="0">
              <a:ln>
                <a:noFill/>
              </a:ln>
              <a:solidFill>
                <a:srgbClr val="000000"/>
              </a:solidFill>
              <a:effectLst/>
              <a:uLnTx/>
              <a:uFillTx/>
              <a:latin typeface="Arial"/>
            </a:endParaRPr>
          </a:p>
          <a:p>
            <a:pPr marL="343080" marR="0" lvl="0" indent="-342720" algn="l" defTabSz="914400" rtl="0" eaLnBrk="1" fontAlgn="auto" latinLnBrk="0" hangingPunct="1">
              <a:lnSpc>
                <a:spcPct val="100000"/>
              </a:lnSpc>
              <a:spcBef>
                <a:spcPts val="641"/>
              </a:spcBef>
              <a:spcAft>
                <a:spcPts val="0"/>
              </a:spcAft>
              <a:buClrTx/>
              <a:buSzTx/>
              <a:buFontTx/>
              <a:buNone/>
              <a:tabLst/>
              <a:defRPr/>
            </a:pPr>
            <a:r>
              <a:rPr kumimoji="0" lang="it-IT" sz="2800" b="1" i="0" u="none" strike="noStrike" kern="1200" cap="none" spc="-1" normalizeH="0" baseline="0" noProof="0">
                <a:ln>
                  <a:noFill/>
                </a:ln>
                <a:solidFill>
                  <a:srgbClr val="C00000"/>
                </a:solidFill>
                <a:effectLst/>
                <a:uLnTx/>
                <a:uFillTx/>
                <a:latin typeface="Arial"/>
              </a:rPr>
              <a:t>INDICAZIONI</a:t>
            </a:r>
            <a:r>
              <a:rPr kumimoji="0" lang="it-IT" sz="3200" b="0" i="0" u="none" strike="noStrike" kern="1200" cap="none" spc="-1" normalizeH="0" baseline="0" noProof="0">
                <a:ln>
                  <a:noFill/>
                </a:ln>
                <a:solidFill>
                  <a:srgbClr val="000000"/>
                </a:solidFill>
                <a:effectLst/>
                <a:uLnTx/>
                <a:uFillTx/>
                <a:latin typeface="Arial"/>
              </a:rPr>
              <a:t>:</a:t>
            </a:r>
          </a:p>
          <a:p>
            <a:pPr marL="343080" marR="0" lvl="0" indent="-342720" algn="l" defTabSz="914400" rtl="0" eaLnBrk="1" fontAlgn="auto" latinLnBrk="0" hangingPunct="1">
              <a:lnSpc>
                <a:spcPct val="100000"/>
              </a:lnSpc>
              <a:spcBef>
                <a:spcPts val="561"/>
              </a:spcBef>
              <a:spcAft>
                <a:spcPts val="0"/>
              </a:spcAft>
              <a:buClr>
                <a:srgbClr val="000000"/>
              </a:buClr>
              <a:buSzTx/>
              <a:buFont typeface="Wingdings" charset="2"/>
              <a:buChar char=""/>
              <a:tabLst/>
              <a:defRPr/>
            </a:pPr>
            <a:r>
              <a:rPr kumimoji="0" lang="it-IT" sz="2800" b="0" i="0" u="none" strike="noStrike" kern="1200" cap="none" spc="-1" normalizeH="0" baseline="0" noProof="0">
                <a:ln>
                  <a:noFill/>
                </a:ln>
                <a:solidFill>
                  <a:srgbClr val="000000"/>
                </a:solidFill>
                <a:effectLst/>
                <a:uLnTx/>
                <a:uFillTx/>
                <a:latin typeface="Arial"/>
              </a:rPr>
              <a:t>Scompenso cardiaco</a:t>
            </a:r>
          </a:p>
          <a:p>
            <a:pPr marL="343080" marR="0" lvl="0" indent="-342720" algn="l" defTabSz="914400" rtl="0" eaLnBrk="1" fontAlgn="auto" latinLnBrk="0" hangingPunct="1">
              <a:lnSpc>
                <a:spcPct val="100000"/>
              </a:lnSpc>
              <a:spcBef>
                <a:spcPts val="561"/>
              </a:spcBef>
              <a:spcAft>
                <a:spcPts val="0"/>
              </a:spcAft>
              <a:buClr>
                <a:srgbClr val="000000"/>
              </a:buClr>
              <a:buSzTx/>
              <a:buFont typeface="Wingdings" charset="2"/>
              <a:buChar char=""/>
              <a:tabLst/>
              <a:defRPr/>
            </a:pPr>
            <a:r>
              <a:rPr kumimoji="0" lang="it-IT" sz="2800" b="0" i="0" u="none" strike="noStrike" kern="1200" cap="none" spc="-1" normalizeH="0" baseline="0" noProof="0">
                <a:ln>
                  <a:noFill/>
                </a:ln>
                <a:solidFill>
                  <a:srgbClr val="000000"/>
                </a:solidFill>
                <a:effectLst/>
                <a:uLnTx/>
                <a:uFillTx/>
                <a:latin typeface="Arial"/>
              </a:rPr>
              <a:t>Fibrillazione atriale</a:t>
            </a:r>
          </a:p>
          <a:p>
            <a:pPr marL="0" marR="0" lvl="0" indent="0" algn="l" defTabSz="914400" rtl="0" eaLnBrk="1" fontAlgn="auto" latinLnBrk="0" hangingPunct="1">
              <a:lnSpc>
                <a:spcPct val="100000"/>
              </a:lnSpc>
              <a:spcBef>
                <a:spcPts val="561"/>
              </a:spcBef>
              <a:spcAft>
                <a:spcPts val="0"/>
              </a:spcAft>
              <a:buClrTx/>
              <a:buSzTx/>
              <a:buFontTx/>
              <a:buNone/>
              <a:tabLst/>
              <a:defRPr/>
            </a:pPr>
            <a:r>
              <a:rPr kumimoji="0" lang="it-IT" sz="2800" b="0" i="0" u="none" strike="noStrike" kern="1200" cap="none" spc="-1" normalizeH="0" baseline="0" noProof="0">
                <a:ln>
                  <a:noFill/>
                </a:ln>
                <a:solidFill>
                  <a:srgbClr val="000000"/>
                </a:solidFill>
                <a:effectLst/>
                <a:uLnTx/>
                <a:uFillTx/>
                <a:latin typeface="Arial"/>
              </a:rPr>
              <a:t>    </a:t>
            </a:r>
          </a:p>
          <a:p>
            <a:pPr marL="343080" marR="0" lvl="0" indent="-342720" algn="l" defTabSz="914400" rtl="0" eaLnBrk="1" fontAlgn="auto" latinLnBrk="0" hangingPunct="1">
              <a:lnSpc>
                <a:spcPct val="100000"/>
              </a:lnSpc>
              <a:spcBef>
                <a:spcPts val="561"/>
              </a:spcBef>
              <a:spcAft>
                <a:spcPts val="0"/>
              </a:spcAft>
              <a:buClrTx/>
              <a:buSzTx/>
              <a:buFontTx/>
              <a:buNone/>
              <a:tabLst/>
              <a:defRPr/>
            </a:pPr>
            <a:r>
              <a:rPr kumimoji="0" lang="it-IT" sz="2800" b="1" i="0" u="none" strike="noStrike" kern="1200" cap="none" spc="-1" normalizeH="0" baseline="0" noProof="0">
                <a:ln>
                  <a:noFill/>
                </a:ln>
                <a:solidFill>
                  <a:srgbClr val="C00000"/>
                </a:solidFill>
                <a:effectLst/>
                <a:uLnTx/>
                <a:uFillTx/>
                <a:latin typeface="Arial"/>
              </a:rPr>
              <a:t>EFFETTI COLLATERALI</a:t>
            </a:r>
            <a:r>
              <a:rPr kumimoji="0" lang="it-IT" sz="2800" b="0" i="0" u="none" strike="noStrike" kern="1200" cap="none" spc="-1" normalizeH="0" baseline="0" noProof="0">
                <a:ln>
                  <a:noFill/>
                </a:ln>
                <a:solidFill>
                  <a:srgbClr val="000000"/>
                </a:solidFill>
                <a:effectLst/>
                <a:uLnTx/>
                <a:uFillTx/>
                <a:latin typeface="Arial"/>
              </a:rPr>
              <a:t>:</a:t>
            </a:r>
          </a:p>
          <a:p>
            <a:pPr marL="343080" marR="0" lvl="0" indent="-342720" algn="l" defTabSz="914400" rtl="0" eaLnBrk="1" fontAlgn="auto" latinLnBrk="0" hangingPunct="1">
              <a:lnSpc>
                <a:spcPct val="100000"/>
              </a:lnSpc>
              <a:spcBef>
                <a:spcPts val="561"/>
              </a:spcBef>
              <a:spcAft>
                <a:spcPts val="0"/>
              </a:spcAft>
              <a:buClrTx/>
              <a:buSzTx/>
              <a:buFontTx/>
              <a:buNone/>
              <a:tabLst/>
              <a:defRPr/>
            </a:pPr>
            <a:r>
              <a:rPr kumimoji="0" lang="it-IT" sz="2800" b="0" i="0" u="none" strike="noStrike" kern="1200" cap="none" spc="-1" normalizeH="0" baseline="0" noProof="0">
                <a:ln>
                  <a:noFill/>
                </a:ln>
                <a:solidFill>
                  <a:srgbClr val="000000"/>
                </a:solidFill>
                <a:effectLst/>
                <a:uLnTx/>
                <a:uFillTx/>
                <a:latin typeface="Arial"/>
              </a:rPr>
              <a:t>ARITMIA, NAUSEA E VOMITO.</a:t>
            </a:r>
          </a:p>
        </p:txBody>
      </p:sp>
      <p:pic>
        <p:nvPicPr>
          <p:cNvPr id="2432" name="Picture 5" descr="digitale"/>
          <p:cNvPicPr/>
          <p:nvPr/>
        </p:nvPicPr>
        <p:blipFill>
          <a:blip r:embed="rId2"/>
          <a:stretch/>
        </p:blipFill>
        <p:spPr>
          <a:xfrm>
            <a:off x="5867280" y="2130480"/>
            <a:ext cx="2592000" cy="3457080"/>
          </a:xfrm>
          <a:prstGeom prst="rect">
            <a:avLst/>
          </a:prstGeom>
          <a:ln>
            <a:noFill/>
          </a:ln>
        </p:spPr>
      </p:pic>
      <p:pic>
        <p:nvPicPr>
          <p:cNvPr id="2433" name="Immagine 1"/>
          <p:cNvPicPr/>
          <p:nvPr/>
        </p:nvPicPr>
        <p:blipFill>
          <a:blip r:embed="rId3"/>
          <a:stretch/>
        </p:blipFill>
        <p:spPr>
          <a:xfrm>
            <a:off x="827640" y="1989000"/>
            <a:ext cx="2208240" cy="1439640"/>
          </a:xfrm>
          <a:prstGeom prst="rect">
            <a:avLst/>
          </a:prstGeom>
          <a:ln>
            <a:noFill/>
          </a:ln>
        </p:spPr>
      </p:pic>
    </p:spTree>
    <p:extLst>
      <p:ext uri="{BB962C8B-B14F-4D97-AF65-F5344CB8AC3E}">
        <p14:creationId xmlns:p14="http://schemas.microsoft.com/office/powerpoint/2010/main" val="27316781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34" name="TextShape 1"/>
          <p:cNvSpPr txBox="1"/>
          <p:nvPr/>
        </p:nvSpPr>
        <p:spPr>
          <a:xfrm>
            <a:off x="250920" y="189000"/>
            <a:ext cx="8642160" cy="1079280"/>
          </a:xfrm>
          <a:prstGeom prst="rect">
            <a:avLst/>
          </a:prstGeom>
          <a:noFill/>
          <a:ln w="9360">
            <a:noFill/>
          </a:ln>
        </p:spPr>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rPr>
              <a:t>DIGITALE</a:t>
            </a:r>
            <a:endParaRPr kumimoji="0" lang="it-IT" sz="3600" b="0" i="0" u="none" strike="noStrike" kern="1200" cap="none" spc="-1" normalizeH="0" baseline="0" noProof="0">
              <a:ln>
                <a:noFill/>
              </a:ln>
              <a:solidFill>
                <a:srgbClr val="000000"/>
              </a:solidFill>
              <a:effectLst/>
              <a:uLnTx/>
              <a:uFillTx/>
              <a:latin typeface="Arial"/>
            </a:endParaRPr>
          </a:p>
        </p:txBody>
      </p:sp>
      <p:sp>
        <p:nvSpPr>
          <p:cNvPr id="2435" name="TextShape 2"/>
          <p:cNvSpPr txBox="1"/>
          <p:nvPr/>
        </p:nvSpPr>
        <p:spPr>
          <a:xfrm>
            <a:off x="457200" y="1600200"/>
            <a:ext cx="8229240" cy="4525560"/>
          </a:xfrm>
          <a:prstGeom prst="rect">
            <a:avLst/>
          </a:prstGeom>
          <a:noFill/>
          <a:ln>
            <a:noFill/>
          </a:ln>
        </p:spPr>
        <p:txBody>
          <a:bodyPr>
            <a:noAutofit/>
          </a:bodyPr>
          <a:lstStyle/>
          <a:p>
            <a:pPr marL="343080" marR="0" lvl="0" indent="-342720" algn="ctr" defTabSz="914400" rtl="0" eaLnBrk="1" fontAlgn="auto" latinLnBrk="0" hangingPunct="1">
              <a:lnSpc>
                <a:spcPct val="100000"/>
              </a:lnSpc>
              <a:spcBef>
                <a:spcPts val="561"/>
              </a:spcBef>
              <a:spcAft>
                <a:spcPts val="0"/>
              </a:spcAft>
              <a:buClrTx/>
              <a:buSzTx/>
              <a:buFontTx/>
              <a:buNone/>
              <a:tabLst/>
              <a:defRPr/>
            </a:pPr>
            <a:r>
              <a:rPr kumimoji="0" lang="it-IT" sz="2800" b="0" i="0" u="none" strike="noStrike" kern="1200" cap="none" spc="-1" normalizeH="0" baseline="0" noProof="0">
                <a:ln>
                  <a:noFill/>
                </a:ln>
                <a:solidFill>
                  <a:srgbClr val="000000"/>
                </a:solidFill>
                <a:effectLst/>
                <a:uLnTx/>
                <a:uFillTx/>
                <a:latin typeface="Arial"/>
              </a:rPr>
              <a:t>   </a:t>
            </a:r>
          </a:p>
          <a:p>
            <a:pPr marL="343080" marR="0" lvl="0" indent="-342720" algn="ctr" defTabSz="914400" rtl="0" eaLnBrk="1" fontAlgn="auto" latinLnBrk="0" hangingPunct="1">
              <a:lnSpc>
                <a:spcPct val="100000"/>
              </a:lnSpc>
              <a:spcBef>
                <a:spcPts val="641"/>
              </a:spcBef>
              <a:spcAft>
                <a:spcPts val="0"/>
              </a:spcAft>
              <a:buClrTx/>
              <a:buSzTx/>
              <a:buFontTx/>
              <a:buNone/>
              <a:tabLst/>
              <a:defRPr/>
            </a:pPr>
            <a:r>
              <a:rPr kumimoji="0" lang="it-IT" sz="3200" b="1" i="0" u="sng" strike="noStrike" kern="1200" cap="none" spc="-1" normalizeH="0" baseline="0" noProof="0">
                <a:ln>
                  <a:noFill/>
                </a:ln>
                <a:solidFill>
                  <a:srgbClr val="000000"/>
                </a:solidFill>
                <a:effectLst/>
                <a:uLnTx/>
                <a:uFillTx/>
                <a:latin typeface="Arial"/>
              </a:rPr>
              <a:t>ATTENZIONE ALLA NAUSEA E AL VOMITO!!!</a:t>
            </a:r>
            <a:r>
              <a:rPr kumimoji="0" lang="it-IT" sz="3200" b="0" i="0" u="sng" strike="noStrike" kern="1200" cap="none" spc="-1" normalizeH="0" baseline="0" noProof="0">
                <a:ln>
                  <a:noFill/>
                </a:ln>
                <a:solidFill>
                  <a:srgbClr val="000000"/>
                </a:solidFill>
                <a:effectLst/>
                <a:uLnTx/>
                <a:uFillTx/>
                <a:latin typeface="Arial"/>
              </a:rPr>
              <a:t> </a:t>
            </a:r>
            <a:endParaRPr kumimoji="0" lang="it-IT" sz="3200" b="0" i="0" u="none" strike="noStrike" kern="1200" cap="none" spc="-1" normalizeH="0" baseline="0" noProof="0">
              <a:ln>
                <a:noFill/>
              </a:ln>
              <a:solidFill>
                <a:srgbClr val="000000"/>
              </a:solidFill>
              <a:effectLst/>
              <a:uLnTx/>
              <a:uFillTx/>
              <a:latin typeface="Arial"/>
            </a:endParaRPr>
          </a:p>
          <a:p>
            <a:pPr marL="343080" marR="0" lvl="0" indent="-342720" algn="l" defTabSz="914400" rtl="0" eaLnBrk="1" fontAlgn="auto" latinLnBrk="0" hangingPunct="1">
              <a:lnSpc>
                <a:spcPct val="100000"/>
              </a:lnSpc>
              <a:spcBef>
                <a:spcPts val="561"/>
              </a:spcBef>
              <a:spcAft>
                <a:spcPts val="0"/>
              </a:spcAft>
              <a:buClrTx/>
              <a:buSzTx/>
              <a:buFontTx/>
              <a:buNone/>
              <a:tabLst/>
              <a:defRPr/>
            </a:pPr>
            <a:r>
              <a:rPr kumimoji="0" lang="it-IT" sz="2800" b="0" i="0" u="none" strike="noStrike" kern="1200" cap="none" spc="-1" normalizeH="0" baseline="0" noProof="0">
                <a:ln>
                  <a:noFill/>
                </a:ln>
                <a:solidFill>
                  <a:srgbClr val="000000"/>
                </a:solidFill>
                <a:effectLst/>
                <a:uLnTx/>
                <a:uFillTx/>
                <a:latin typeface="Arial"/>
              </a:rPr>
              <a:t>	</a:t>
            </a:r>
          </a:p>
          <a:p>
            <a:pPr marL="343080" marR="0" lvl="0" indent="-342720" algn="ctr" defTabSz="914400" rtl="0" eaLnBrk="1" fontAlgn="auto" latinLnBrk="0" hangingPunct="1">
              <a:lnSpc>
                <a:spcPct val="100000"/>
              </a:lnSpc>
              <a:spcBef>
                <a:spcPts val="561"/>
              </a:spcBef>
              <a:spcAft>
                <a:spcPts val="0"/>
              </a:spcAft>
              <a:buClrTx/>
              <a:buSzTx/>
              <a:buFontTx/>
              <a:buNone/>
              <a:tabLst/>
              <a:defRPr/>
            </a:pPr>
            <a:r>
              <a:rPr kumimoji="0" lang="it-IT" sz="2800" b="0" i="0" u="none" strike="noStrike" kern="1200" cap="none" spc="-1" normalizeH="0" baseline="0" noProof="0">
                <a:ln>
                  <a:noFill/>
                </a:ln>
                <a:solidFill>
                  <a:srgbClr val="000000"/>
                </a:solidFill>
                <a:effectLst/>
                <a:uLnTx/>
                <a:uFillTx/>
                <a:latin typeface="Arial"/>
              </a:rPr>
              <a:t>Possono indicare un’intossicazione da farmaco</a:t>
            </a:r>
          </a:p>
          <a:p>
            <a:pPr marL="343080" marR="0" lvl="0" indent="-342720" algn="ctr" defTabSz="914400" rtl="0" eaLnBrk="1" fontAlgn="auto" latinLnBrk="0" hangingPunct="1">
              <a:lnSpc>
                <a:spcPct val="100000"/>
              </a:lnSpc>
              <a:spcBef>
                <a:spcPts val="561"/>
              </a:spcBef>
              <a:spcAft>
                <a:spcPts val="0"/>
              </a:spcAft>
              <a:buClrTx/>
              <a:buSzTx/>
              <a:buFontTx/>
              <a:buNone/>
              <a:tabLst/>
              <a:defRPr/>
            </a:pPr>
            <a:r>
              <a:rPr kumimoji="0" lang="it-IT" sz="2800" b="0" i="0" u="none" strike="noStrike" kern="1200" cap="none" spc="-1" normalizeH="0" baseline="0" noProof="0">
                <a:ln>
                  <a:noFill/>
                </a:ln>
                <a:solidFill>
                  <a:srgbClr val="000000"/>
                </a:solidFill>
                <a:effectLst/>
                <a:uLnTx/>
                <a:uFillTx/>
                <a:latin typeface="Arial"/>
              </a:rPr>
              <a:t>in particolare nei pazienti con insufficienza</a:t>
            </a:r>
          </a:p>
          <a:p>
            <a:pPr marL="343080" marR="0" lvl="0" indent="-342720" algn="ctr" defTabSz="914400" rtl="0" eaLnBrk="1" fontAlgn="auto" latinLnBrk="0" hangingPunct="1">
              <a:lnSpc>
                <a:spcPct val="100000"/>
              </a:lnSpc>
              <a:spcBef>
                <a:spcPts val="561"/>
              </a:spcBef>
              <a:spcAft>
                <a:spcPts val="0"/>
              </a:spcAft>
              <a:buClrTx/>
              <a:buSzTx/>
              <a:buFontTx/>
              <a:buNone/>
              <a:tabLst/>
              <a:defRPr/>
            </a:pPr>
            <a:r>
              <a:rPr kumimoji="0" lang="it-IT" sz="2800" b="0" i="0" u="none" strike="noStrike" kern="1200" cap="none" spc="-1" normalizeH="0" baseline="0" noProof="0">
                <a:ln>
                  <a:noFill/>
                </a:ln>
                <a:solidFill>
                  <a:srgbClr val="000000"/>
                </a:solidFill>
                <a:effectLst/>
                <a:uLnTx/>
                <a:uFillTx/>
                <a:latin typeface="Arial"/>
              </a:rPr>
              <a:t>renale o disidratazione grave</a:t>
            </a:r>
          </a:p>
        </p:txBody>
      </p:sp>
    </p:spTree>
    <p:extLst>
      <p:ext uri="{BB962C8B-B14F-4D97-AF65-F5344CB8AC3E}">
        <p14:creationId xmlns:p14="http://schemas.microsoft.com/office/powerpoint/2010/main" val="26436405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36" name="TextShape 1"/>
          <p:cNvSpPr txBox="1"/>
          <p:nvPr/>
        </p:nvSpPr>
        <p:spPr>
          <a:xfrm>
            <a:off x="250920" y="189000"/>
            <a:ext cx="8642160" cy="1085400"/>
          </a:xfrm>
          <a:prstGeom prst="rect">
            <a:avLst/>
          </a:prstGeom>
          <a:noFill/>
          <a:ln w="9360">
            <a:noFill/>
          </a:ln>
        </p:spPr>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rPr>
              <a:t>"VECCHI" ANTICOAGULANTI</a:t>
            </a:r>
            <a:endParaRPr kumimoji="0" lang="it-IT" sz="3600" b="0" i="0" u="none" strike="noStrike" kern="1200" cap="none" spc="-1" normalizeH="0" baseline="0" noProof="0">
              <a:ln>
                <a:noFill/>
              </a:ln>
              <a:solidFill>
                <a:srgbClr val="000000"/>
              </a:solidFill>
              <a:effectLst/>
              <a:uLnTx/>
              <a:uFillTx/>
              <a:latin typeface="Arial"/>
            </a:endParaRPr>
          </a:p>
        </p:txBody>
      </p:sp>
      <p:sp>
        <p:nvSpPr>
          <p:cNvPr id="2437" name="TextShape 2"/>
          <p:cNvSpPr txBox="1"/>
          <p:nvPr/>
        </p:nvSpPr>
        <p:spPr>
          <a:xfrm>
            <a:off x="457200" y="1484280"/>
            <a:ext cx="8229240" cy="4641480"/>
          </a:xfrm>
          <a:prstGeom prst="rect">
            <a:avLst/>
          </a:prstGeom>
          <a:noFill/>
          <a:ln>
            <a:noFill/>
          </a:ln>
        </p:spPr>
        <p:txBody>
          <a:bodyPr>
            <a:noAutofit/>
          </a:bodyPr>
          <a:lstStyle/>
          <a:p>
            <a:pPr marL="343080" marR="0" lvl="0" indent="-342720" algn="l" defTabSz="914400" rtl="0" eaLnBrk="1" fontAlgn="auto" latinLnBrk="0" hangingPunct="1">
              <a:lnSpc>
                <a:spcPct val="100000"/>
              </a:lnSpc>
              <a:spcBef>
                <a:spcPts val="561"/>
              </a:spcBef>
              <a:spcAft>
                <a:spcPts val="0"/>
              </a:spcAft>
              <a:buClr>
                <a:srgbClr val="000000"/>
              </a:buClr>
              <a:buSzTx/>
              <a:buFont typeface="Symbol" charset="2"/>
              <a:buChar char=""/>
              <a:tabLst/>
              <a:defRPr/>
            </a:pPr>
            <a:r>
              <a:rPr kumimoji="0" lang="it-IT" sz="2800" b="1" i="0" u="none" strike="noStrike" kern="1200" cap="none" spc="-1" normalizeH="0" baseline="0" noProof="0">
                <a:ln>
                  <a:noFill/>
                </a:ln>
                <a:solidFill>
                  <a:srgbClr val="000000"/>
                </a:solidFill>
                <a:effectLst/>
                <a:uLnTx/>
                <a:uFillTx/>
                <a:latin typeface="Arial"/>
              </a:rPr>
              <a:t>SINTROM</a:t>
            </a:r>
            <a:r>
              <a:rPr kumimoji="0" lang="it-IT" sz="2800" b="0" i="0" u="none" strike="noStrike" kern="1200" cap="none" spc="-1" normalizeH="0" baseline="0" noProof="0">
                <a:ln>
                  <a:noFill/>
                </a:ln>
                <a:solidFill>
                  <a:srgbClr val="000000"/>
                </a:solidFill>
                <a:effectLst/>
                <a:uLnTx/>
                <a:uFillTx/>
                <a:latin typeface="Arial"/>
              </a:rPr>
              <a:t>    (ACENOCUMAROLO)</a:t>
            </a:r>
          </a:p>
          <a:p>
            <a:pPr marL="343080" marR="0" lvl="0" indent="-342720" algn="l" defTabSz="914400" rtl="0" eaLnBrk="1" fontAlgn="auto" latinLnBrk="0" hangingPunct="1">
              <a:lnSpc>
                <a:spcPct val="100000"/>
              </a:lnSpc>
              <a:spcBef>
                <a:spcPts val="561"/>
              </a:spcBef>
              <a:spcAft>
                <a:spcPts val="0"/>
              </a:spcAft>
              <a:buClr>
                <a:srgbClr val="000000"/>
              </a:buClr>
              <a:buSzTx/>
              <a:buFont typeface="Symbol" charset="2"/>
              <a:buChar char=""/>
              <a:tabLst/>
              <a:defRPr/>
            </a:pPr>
            <a:r>
              <a:rPr kumimoji="0" lang="it-IT" sz="2800" b="1" i="0" u="none" strike="noStrike" kern="1200" cap="none" spc="-1" normalizeH="0" baseline="0" noProof="0">
                <a:ln>
                  <a:noFill/>
                </a:ln>
                <a:solidFill>
                  <a:srgbClr val="000000"/>
                </a:solidFill>
                <a:effectLst/>
                <a:uLnTx/>
                <a:uFillTx/>
                <a:latin typeface="Arial"/>
              </a:rPr>
              <a:t>COUMADIN </a:t>
            </a:r>
            <a:r>
              <a:rPr kumimoji="0" lang="it-IT" sz="2800" b="0" i="0" u="none" strike="noStrike" kern="1200" cap="none" spc="-1" normalizeH="0" baseline="0" noProof="0">
                <a:ln>
                  <a:noFill/>
                </a:ln>
                <a:solidFill>
                  <a:srgbClr val="000000"/>
                </a:solidFill>
                <a:effectLst/>
                <a:uLnTx/>
                <a:uFillTx/>
                <a:latin typeface="Arial"/>
              </a:rPr>
              <a:t>(WARFARIN SODICO)</a:t>
            </a:r>
          </a:p>
          <a:p>
            <a:pPr marL="0" marR="0" lvl="0" indent="0" algn="l" defTabSz="914400" rtl="0" eaLnBrk="1" fontAlgn="auto" latinLnBrk="0" hangingPunct="1">
              <a:lnSpc>
                <a:spcPct val="100000"/>
              </a:lnSpc>
              <a:spcBef>
                <a:spcPts val="561"/>
              </a:spcBef>
              <a:spcAft>
                <a:spcPts val="0"/>
              </a:spcAft>
              <a:buClrTx/>
              <a:buSzTx/>
              <a:buFontTx/>
              <a:buNone/>
              <a:tabLst/>
              <a:defRPr/>
            </a:pPr>
            <a:endParaRPr kumimoji="0" lang="it-IT" sz="2800" b="0" i="0" u="none" strike="noStrike" kern="1200" cap="none" spc="-1" normalizeH="0" baseline="0" noProof="0">
              <a:ln>
                <a:noFill/>
              </a:ln>
              <a:solidFill>
                <a:srgbClr val="000000"/>
              </a:solidFill>
              <a:effectLst/>
              <a:uLnTx/>
              <a:uFillTx/>
              <a:latin typeface="Arial"/>
            </a:endParaRPr>
          </a:p>
          <a:p>
            <a:pPr marL="343080" marR="0" lvl="0" indent="-342720" algn="l" defTabSz="914400" rtl="0" eaLnBrk="1" fontAlgn="auto" latinLnBrk="0" hangingPunct="1">
              <a:lnSpc>
                <a:spcPct val="100000"/>
              </a:lnSpc>
              <a:spcBef>
                <a:spcPts val="561"/>
              </a:spcBef>
              <a:spcAft>
                <a:spcPts val="0"/>
              </a:spcAft>
              <a:buClrTx/>
              <a:buSzTx/>
              <a:buFontTx/>
              <a:buNone/>
              <a:tabLst/>
              <a:defRPr/>
            </a:pPr>
            <a:r>
              <a:rPr kumimoji="0" lang="it-IT" sz="2800" b="0" i="0" u="none" strike="noStrike" kern="1200" cap="none" spc="-1" normalizeH="0" baseline="0" noProof="0">
                <a:ln>
                  <a:noFill/>
                </a:ln>
                <a:solidFill>
                  <a:srgbClr val="000000"/>
                </a:solidFill>
                <a:effectLst/>
                <a:uLnTx/>
                <a:uFillTx/>
                <a:latin typeface="Arial"/>
              </a:rPr>
              <a:t>Rimangono insostituibili </a:t>
            </a:r>
          </a:p>
          <a:p>
            <a:pPr marL="343080" marR="0" lvl="0" indent="-342720" algn="l" defTabSz="914400" rtl="0" eaLnBrk="1" fontAlgn="auto" latinLnBrk="0" hangingPunct="1">
              <a:lnSpc>
                <a:spcPct val="100000"/>
              </a:lnSpc>
              <a:spcBef>
                <a:spcPts val="561"/>
              </a:spcBef>
              <a:spcAft>
                <a:spcPts val="0"/>
              </a:spcAft>
              <a:buClrTx/>
              <a:buSzTx/>
              <a:buFontTx/>
              <a:buNone/>
              <a:tabLst/>
              <a:defRPr/>
            </a:pPr>
            <a:r>
              <a:rPr kumimoji="0" lang="it-IT" sz="2800" b="0" i="0" u="none" strike="noStrike" kern="1200" cap="none" spc="-1" normalizeH="0" baseline="0" noProof="0">
                <a:ln>
                  <a:noFill/>
                </a:ln>
                <a:solidFill>
                  <a:srgbClr val="000000"/>
                </a:solidFill>
                <a:effectLst/>
                <a:uLnTx/>
                <a:uFillTx/>
                <a:latin typeface="Arial"/>
              </a:rPr>
              <a:t>al momento per </a:t>
            </a:r>
          </a:p>
          <a:p>
            <a:pPr marL="0" marR="0" lvl="0" indent="0" algn="l" defTabSz="914400" rtl="0" eaLnBrk="1" fontAlgn="auto" latinLnBrk="0" hangingPunct="1">
              <a:lnSpc>
                <a:spcPct val="100000"/>
              </a:lnSpc>
              <a:spcBef>
                <a:spcPts val="561"/>
              </a:spcBef>
              <a:spcAft>
                <a:spcPts val="0"/>
              </a:spcAft>
              <a:buClrTx/>
              <a:buSzTx/>
              <a:buFontTx/>
              <a:buNone/>
              <a:tabLst/>
              <a:defRPr/>
            </a:pPr>
            <a:endParaRPr kumimoji="0" lang="it-IT" sz="2800" b="0" i="0" u="none" strike="noStrike" kern="1200" cap="none" spc="-1" normalizeH="0" baseline="0" noProof="0">
              <a:ln>
                <a:noFill/>
              </a:ln>
              <a:solidFill>
                <a:srgbClr val="000000"/>
              </a:solidFill>
              <a:effectLst/>
              <a:uLnTx/>
              <a:uFillTx/>
              <a:latin typeface="Arial"/>
            </a:endParaRPr>
          </a:p>
          <a:p>
            <a:pPr marL="343080" marR="0" lvl="0" indent="-342720" algn="l" defTabSz="914400" rtl="0" eaLnBrk="1" fontAlgn="auto" latinLnBrk="0" hangingPunct="1">
              <a:lnSpc>
                <a:spcPct val="100000"/>
              </a:lnSpc>
              <a:spcBef>
                <a:spcPts val="561"/>
              </a:spcBef>
              <a:spcAft>
                <a:spcPts val="0"/>
              </a:spcAft>
              <a:buClr>
                <a:srgbClr val="000000"/>
              </a:buClr>
              <a:buSzTx/>
              <a:buFont typeface="Wingdings" charset="2"/>
              <a:buChar char=""/>
              <a:tabLst/>
              <a:defRPr/>
            </a:pPr>
            <a:r>
              <a:rPr kumimoji="0" lang="it-IT" sz="2800" b="0" i="0" u="none" strike="noStrike" kern="1200" cap="none" spc="-1" normalizeH="0" baseline="0" noProof="0">
                <a:ln>
                  <a:noFill/>
                </a:ln>
                <a:solidFill>
                  <a:srgbClr val="000000"/>
                </a:solidFill>
                <a:effectLst/>
                <a:uLnTx/>
                <a:uFillTx/>
                <a:latin typeface="Arial"/>
              </a:rPr>
              <a:t>Protesi valvolari (meccaniche a vita)</a:t>
            </a:r>
          </a:p>
          <a:p>
            <a:pPr marL="0" marR="0" lvl="0" indent="0" algn="l" defTabSz="914400" rtl="0" eaLnBrk="1" fontAlgn="auto" latinLnBrk="0" hangingPunct="1">
              <a:lnSpc>
                <a:spcPct val="100000"/>
              </a:lnSpc>
              <a:spcBef>
                <a:spcPts val="561"/>
              </a:spcBef>
              <a:spcAft>
                <a:spcPts val="0"/>
              </a:spcAft>
              <a:buClrTx/>
              <a:buSzTx/>
              <a:buFontTx/>
              <a:buNone/>
              <a:tabLst/>
              <a:defRPr/>
            </a:pPr>
            <a:endParaRPr kumimoji="0" lang="it-IT" sz="2800" b="0" i="0" u="none" strike="noStrike" kern="1200" cap="none" spc="-1" normalizeH="0" baseline="0" noProof="0">
              <a:ln>
                <a:noFill/>
              </a:ln>
              <a:solidFill>
                <a:srgbClr val="000000"/>
              </a:solidFill>
              <a:effectLst/>
              <a:uLnTx/>
              <a:uFillTx/>
              <a:latin typeface="Arial"/>
            </a:endParaRPr>
          </a:p>
        </p:txBody>
      </p:sp>
      <p:pic>
        <p:nvPicPr>
          <p:cNvPr id="2438" name="Picture 4" descr="sintrom"/>
          <p:cNvPicPr/>
          <p:nvPr/>
        </p:nvPicPr>
        <p:blipFill>
          <a:blip r:embed="rId2"/>
          <a:stretch/>
        </p:blipFill>
        <p:spPr>
          <a:xfrm>
            <a:off x="4788000" y="2666880"/>
            <a:ext cx="2520720" cy="1523520"/>
          </a:xfrm>
          <a:prstGeom prst="rect">
            <a:avLst/>
          </a:prstGeom>
          <a:ln>
            <a:noFill/>
          </a:ln>
        </p:spPr>
      </p:pic>
      <p:pic>
        <p:nvPicPr>
          <p:cNvPr id="2439" name="Immagine 1"/>
          <p:cNvPicPr/>
          <p:nvPr/>
        </p:nvPicPr>
        <p:blipFill>
          <a:blip r:embed="rId3"/>
          <a:stretch/>
        </p:blipFill>
        <p:spPr>
          <a:xfrm>
            <a:off x="5580000" y="5013000"/>
            <a:ext cx="2520720" cy="1523520"/>
          </a:xfrm>
          <a:prstGeom prst="rect">
            <a:avLst/>
          </a:prstGeom>
          <a:ln>
            <a:noFill/>
          </a:ln>
        </p:spPr>
      </p:pic>
    </p:spTree>
    <p:extLst>
      <p:ext uri="{BB962C8B-B14F-4D97-AF65-F5344CB8AC3E}">
        <p14:creationId xmlns:p14="http://schemas.microsoft.com/office/powerpoint/2010/main" val="322264622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p15="http://schemas.microsoft.com/office/powerpoint/2012/main">
      <p:transition spd="slow" advTm="0"/>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40" name="TextShape 1"/>
          <p:cNvSpPr txBox="1"/>
          <p:nvPr/>
        </p:nvSpPr>
        <p:spPr>
          <a:xfrm>
            <a:off x="250920" y="189000"/>
            <a:ext cx="8642160" cy="1079280"/>
          </a:xfrm>
          <a:prstGeom prst="rect">
            <a:avLst/>
          </a:prstGeom>
          <a:noFill/>
          <a:ln w="9360">
            <a:noFill/>
          </a:ln>
        </p:spPr>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rPr>
              <a:t>"VECCHI" ANTICOAGULANTI</a:t>
            </a:r>
            <a:endParaRPr kumimoji="0" lang="it-IT" sz="3600" b="0" i="0" u="none" strike="noStrike" kern="1200" cap="none" spc="-1" normalizeH="0" baseline="0" noProof="0">
              <a:ln>
                <a:noFill/>
              </a:ln>
              <a:solidFill>
                <a:srgbClr val="000000"/>
              </a:solidFill>
              <a:effectLst/>
              <a:uLnTx/>
              <a:uFillTx/>
              <a:latin typeface="Arial"/>
            </a:endParaRPr>
          </a:p>
        </p:txBody>
      </p:sp>
      <p:sp>
        <p:nvSpPr>
          <p:cNvPr id="2441" name="TextShape 2"/>
          <p:cNvSpPr txBox="1"/>
          <p:nvPr/>
        </p:nvSpPr>
        <p:spPr>
          <a:xfrm>
            <a:off x="457200" y="1600200"/>
            <a:ext cx="8507160" cy="4525560"/>
          </a:xfrm>
          <a:prstGeom prst="rect">
            <a:avLst/>
          </a:prstGeom>
          <a:noFill/>
          <a:ln>
            <a:noFill/>
          </a:ln>
        </p:spPr>
        <p:txBody>
          <a:bodyPr>
            <a:noAutofit/>
          </a:bodyPr>
          <a:lstStyle/>
          <a:p>
            <a:pPr marL="343080" marR="0" lvl="0" indent="-342720" algn="l" defTabSz="914400" rtl="0" eaLnBrk="1" fontAlgn="auto" latinLnBrk="0" hangingPunct="1">
              <a:lnSpc>
                <a:spcPct val="100000"/>
              </a:lnSpc>
              <a:spcBef>
                <a:spcPts val="561"/>
              </a:spcBef>
              <a:spcAft>
                <a:spcPts val="0"/>
              </a:spcAft>
              <a:buClrTx/>
              <a:buSzTx/>
              <a:buFontTx/>
              <a:buNone/>
              <a:tabLst/>
              <a:defRPr/>
            </a:pPr>
            <a:r>
              <a:rPr kumimoji="0" lang="it-IT" sz="2800" b="0" i="0" u="none" strike="noStrike" kern="1200" cap="none" spc="-1" normalizeH="0" baseline="0" noProof="0">
                <a:ln>
                  <a:noFill/>
                </a:ln>
                <a:solidFill>
                  <a:srgbClr val="000000"/>
                </a:solidFill>
                <a:effectLst/>
                <a:uLnTx/>
                <a:uFillTx/>
                <a:latin typeface="Arial"/>
              </a:rPr>
              <a:t>Il dosaggio viene definito in base al valore nel sangue</a:t>
            </a:r>
          </a:p>
          <a:p>
            <a:pPr marL="343080" marR="0" lvl="0" indent="-342720" algn="l" defTabSz="914400" rtl="0" eaLnBrk="1" fontAlgn="auto" latinLnBrk="0" hangingPunct="1">
              <a:lnSpc>
                <a:spcPct val="100000"/>
              </a:lnSpc>
              <a:spcBef>
                <a:spcPts val="561"/>
              </a:spcBef>
              <a:spcAft>
                <a:spcPts val="0"/>
              </a:spcAft>
              <a:buClrTx/>
              <a:buSzTx/>
              <a:buFontTx/>
              <a:buNone/>
              <a:tabLst/>
              <a:defRPr/>
            </a:pPr>
            <a:r>
              <a:rPr kumimoji="0" lang="it-IT" sz="2800" b="0" i="0" u="none" strike="noStrike" kern="1200" cap="none" spc="-1" normalizeH="0" baseline="0" noProof="0">
                <a:ln>
                  <a:noFill/>
                </a:ln>
                <a:solidFill>
                  <a:srgbClr val="000000"/>
                </a:solidFill>
                <a:effectLst/>
                <a:uLnTx/>
                <a:uFillTx/>
                <a:latin typeface="Arial"/>
              </a:rPr>
              <a:t>del </a:t>
            </a:r>
            <a:r>
              <a:rPr kumimoji="0" lang="it-IT" sz="2800" b="1" i="0" u="none" strike="noStrike" kern="1200" cap="none" spc="-1" normalizeH="0" baseline="0" noProof="0">
                <a:ln>
                  <a:noFill/>
                </a:ln>
                <a:solidFill>
                  <a:srgbClr val="000000"/>
                </a:solidFill>
                <a:effectLst/>
                <a:uLnTx/>
                <a:uFillTx/>
                <a:latin typeface="Arial"/>
              </a:rPr>
              <a:t>INR</a:t>
            </a:r>
            <a:endParaRPr kumimoji="0" lang="it-IT" sz="2800" b="0" i="0" u="none" strike="noStrike" kern="1200" cap="none" spc="-1" normalizeH="0" baseline="0" noProof="0">
              <a:ln>
                <a:noFill/>
              </a:ln>
              <a:solidFill>
                <a:srgbClr val="000000"/>
              </a:solidFill>
              <a:effectLst/>
              <a:uLnTx/>
              <a:uFillTx/>
              <a:latin typeface="Arial"/>
            </a:endParaRPr>
          </a:p>
          <a:p>
            <a:pPr marL="343080" marR="0" lvl="0" indent="-342720" algn="l" defTabSz="914400" rtl="0" eaLnBrk="1" fontAlgn="auto" latinLnBrk="0" hangingPunct="1">
              <a:lnSpc>
                <a:spcPct val="100000"/>
              </a:lnSpc>
              <a:spcBef>
                <a:spcPts val="561"/>
              </a:spcBef>
              <a:spcAft>
                <a:spcPts val="0"/>
              </a:spcAft>
              <a:buClrTx/>
              <a:buSzTx/>
              <a:buFontTx/>
              <a:buNone/>
              <a:tabLst/>
              <a:defRPr/>
            </a:pPr>
            <a:r>
              <a:rPr kumimoji="0" lang="it-IT" sz="2800" b="1" i="0" u="none" strike="noStrike" kern="1200" cap="none" spc="-1" normalizeH="0" baseline="0" noProof="0">
                <a:ln>
                  <a:noFill/>
                </a:ln>
                <a:solidFill>
                  <a:srgbClr val="000000"/>
                </a:solidFill>
                <a:effectLst/>
                <a:uLnTx/>
                <a:uFillTx/>
                <a:latin typeface="Arial"/>
              </a:rPr>
              <a:t>	</a:t>
            </a:r>
            <a:endParaRPr kumimoji="0" lang="it-IT" sz="2800" b="0" i="0" u="none" strike="noStrike" kern="1200" cap="none" spc="-1" normalizeH="0" baseline="0" noProof="0">
              <a:ln>
                <a:noFill/>
              </a:ln>
              <a:solidFill>
                <a:srgbClr val="000000"/>
              </a:solidFill>
              <a:effectLst/>
              <a:uLnTx/>
              <a:uFillTx/>
              <a:latin typeface="Arial"/>
            </a:endParaRPr>
          </a:p>
          <a:p>
            <a:pPr marL="343080" marR="0" lvl="0" indent="-342720" algn="l" defTabSz="914400" rtl="0" eaLnBrk="1" fontAlgn="auto" latinLnBrk="0" hangingPunct="1">
              <a:lnSpc>
                <a:spcPct val="100000"/>
              </a:lnSpc>
              <a:spcBef>
                <a:spcPts val="561"/>
              </a:spcBef>
              <a:spcAft>
                <a:spcPts val="0"/>
              </a:spcAft>
              <a:buClrTx/>
              <a:buSzTx/>
              <a:buFontTx/>
              <a:buNone/>
              <a:tabLst/>
              <a:defRPr/>
            </a:pPr>
            <a:endParaRPr kumimoji="0" lang="it-IT" sz="2800" b="0" i="0" u="none" strike="noStrike" kern="1200" cap="none" spc="-1" normalizeH="0" baseline="0" noProof="0">
              <a:ln>
                <a:noFill/>
              </a:ln>
              <a:solidFill>
                <a:srgbClr val="000000"/>
              </a:solidFill>
              <a:effectLst/>
              <a:uLnTx/>
              <a:uFillTx/>
              <a:latin typeface="Arial"/>
            </a:endParaRPr>
          </a:p>
          <a:p>
            <a:pPr marL="343080" marR="0" lvl="0" indent="-342720" algn="l" defTabSz="914400" rtl="0" eaLnBrk="1" fontAlgn="auto" latinLnBrk="0" hangingPunct="1">
              <a:lnSpc>
                <a:spcPct val="100000"/>
              </a:lnSpc>
              <a:spcBef>
                <a:spcPts val="561"/>
              </a:spcBef>
              <a:spcAft>
                <a:spcPts val="0"/>
              </a:spcAft>
              <a:buClrTx/>
              <a:buSzTx/>
              <a:buFontTx/>
              <a:buNone/>
              <a:tabLst/>
              <a:defRPr/>
            </a:pPr>
            <a:endParaRPr kumimoji="0" lang="it-IT" sz="2800" b="0" i="0" u="none" strike="noStrike" kern="1200" cap="none" spc="-1" normalizeH="0" baseline="0" noProof="0">
              <a:ln>
                <a:noFill/>
              </a:ln>
              <a:solidFill>
                <a:srgbClr val="000000"/>
              </a:solidFill>
              <a:effectLst/>
              <a:uLnTx/>
              <a:uFillTx/>
              <a:latin typeface="Arial"/>
            </a:endParaRPr>
          </a:p>
          <a:p>
            <a:pPr marL="343080" marR="0" lvl="0" indent="-342720" algn="l" defTabSz="914400" rtl="0" eaLnBrk="1" fontAlgn="auto" latinLnBrk="0" hangingPunct="1">
              <a:lnSpc>
                <a:spcPct val="100000"/>
              </a:lnSpc>
              <a:spcBef>
                <a:spcPts val="561"/>
              </a:spcBef>
              <a:spcAft>
                <a:spcPts val="0"/>
              </a:spcAft>
              <a:buClrTx/>
              <a:buSzTx/>
              <a:buFontTx/>
              <a:buNone/>
              <a:tabLst/>
              <a:defRPr/>
            </a:pPr>
            <a:endParaRPr kumimoji="0" lang="it-IT" sz="2800" b="0" i="0" u="none" strike="noStrike" kern="1200" cap="none" spc="-1" normalizeH="0" baseline="0" noProof="0">
              <a:ln>
                <a:noFill/>
              </a:ln>
              <a:solidFill>
                <a:srgbClr val="000000"/>
              </a:solidFill>
              <a:effectLst/>
              <a:uLnTx/>
              <a:uFillTx/>
              <a:latin typeface="Arial"/>
            </a:endParaRPr>
          </a:p>
          <a:p>
            <a:pPr marL="343080" marR="0" lvl="0" indent="-342720" algn="l" defTabSz="914400" rtl="0" eaLnBrk="1" fontAlgn="auto" latinLnBrk="0" hangingPunct="1">
              <a:lnSpc>
                <a:spcPct val="100000"/>
              </a:lnSpc>
              <a:spcBef>
                <a:spcPts val="561"/>
              </a:spcBef>
              <a:spcAft>
                <a:spcPts val="0"/>
              </a:spcAft>
              <a:buClrTx/>
              <a:buSzTx/>
              <a:buFontTx/>
              <a:buNone/>
              <a:tabLst/>
              <a:defRPr/>
            </a:pPr>
            <a:r>
              <a:rPr kumimoji="0" lang="it-IT" sz="2800" b="0" i="0" u="none" strike="noStrike" kern="1200" cap="none" spc="-1" normalizeH="0" baseline="0" noProof="0">
                <a:ln>
                  <a:noFill/>
                </a:ln>
                <a:solidFill>
                  <a:srgbClr val="000000"/>
                </a:solidFill>
                <a:effectLst/>
                <a:uLnTx/>
                <a:uFillTx/>
                <a:latin typeface="Arial"/>
              </a:rPr>
              <a:t>Va assunto:</a:t>
            </a:r>
          </a:p>
          <a:p>
            <a:pPr marL="343080" marR="0" lvl="0" indent="-342720" algn="l" defTabSz="914400" rtl="0" eaLnBrk="1" fontAlgn="auto" latinLnBrk="0" hangingPunct="1">
              <a:lnSpc>
                <a:spcPct val="100000"/>
              </a:lnSpc>
              <a:spcBef>
                <a:spcPts val="561"/>
              </a:spcBef>
              <a:spcAft>
                <a:spcPts val="0"/>
              </a:spcAft>
              <a:buClr>
                <a:srgbClr val="000000"/>
              </a:buClr>
              <a:buSzTx/>
              <a:buFont typeface="Wingdings" charset="2"/>
              <a:buChar char=""/>
              <a:tabLst/>
              <a:defRPr/>
            </a:pPr>
            <a:r>
              <a:rPr kumimoji="0" lang="it-IT" sz="2800" b="0" i="0" u="none" strike="noStrike" kern="1200" cap="none" spc="-1" normalizeH="0" baseline="0" noProof="0">
                <a:ln>
                  <a:noFill/>
                </a:ln>
                <a:solidFill>
                  <a:srgbClr val="000000"/>
                </a:solidFill>
                <a:effectLst/>
                <a:uLnTx/>
                <a:uFillTx/>
                <a:latin typeface="Arial"/>
              </a:rPr>
              <a:t>sempre alla stessa ora, in genere la sera</a:t>
            </a:r>
          </a:p>
          <a:p>
            <a:pPr marL="343080" marR="0" lvl="0" indent="-342720" algn="l" defTabSz="914400" rtl="0" eaLnBrk="1" fontAlgn="auto" latinLnBrk="0" hangingPunct="1">
              <a:lnSpc>
                <a:spcPct val="100000"/>
              </a:lnSpc>
              <a:spcBef>
                <a:spcPts val="561"/>
              </a:spcBef>
              <a:spcAft>
                <a:spcPts val="0"/>
              </a:spcAft>
              <a:buClr>
                <a:srgbClr val="000000"/>
              </a:buClr>
              <a:buSzTx/>
              <a:buFont typeface="Wingdings" charset="2"/>
              <a:buChar char=""/>
              <a:tabLst/>
              <a:defRPr/>
            </a:pPr>
            <a:r>
              <a:rPr kumimoji="0" lang="it-IT" sz="2800" b="0" i="0" u="none" strike="noStrike" kern="1200" cap="none" spc="-1" normalizeH="0" baseline="0" noProof="0">
                <a:ln>
                  <a:noFill/>
                </a:ln>
                <a:solidFill>
                  <a:srgbClr val="000000"/>
                </a:solidFill>
                <a:effectLst/>
                <a:uLnTx/>
                <a:uFillTx/>
                <a:latin typeface="Arial"/>
              </a:rPr>
              <a:t>1 ora prima o 3 ore dopo i pasti</a:t>
            </a:r>
          </a:p>
        </p:txBody>
      </p:sp>
      <p:pic>
        <p:nvPicPr>
          <p:cNvPr id="2442" name="Immagine 2"/>
          <p:cNvPicPr/>
          <p:nvPr/>
        </p:nvPicPr>
        <p:blipFill>
          <a:blip r:embed="rId2"/>
          <a:stretch/>
        </p:blipFill>
        <p:spPr>
          <a:xfrm>
            <a:off x="2940120" y="2341440"/>
            <a:ext cx="3263400" cy="2174400"/>
          </a:xfrm>
          <a:prstGeom prst="rect">
            <a:avLst/>
          </a:prstGeom>
          <a:ln>
            <a:noFill/>
          </a:ln>
        </p:spPr>
      </p:pic>
    </p:spTree>
    <p:extLst>
      <p:ext uri="{BB962C8B-B14F-4D97-AF65-F5344CB8AC3E}">
        <p14:creationId xmlns:p14="http://schemas.microsoft.com/office/powerpoint/2010/main" val="195549458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p15="http://schemas.microsoft.com/office/powerpoint/2012/main">
      <p:transition spd="slow" advTm="0"/>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43" name="TextShape 1"/>
          <p:cNvSpPr txBox="1"/>
          <p:nvPr/>
        </p:nvSpPr>
        <p:spPr>
          <a:xfrm>
            <a:off x="250920" y="189000"/>
            <a:ext cx="8642160" cy="1085400"/>
          </a:xfrm>
          <a:prstGeom prst="rect">
            <a:avLst/>
          </a:prstGeom>
          <a:noFill/>
          <a:ln w="9360">
            <a:noFill/>
          </a:ln>
        </p:spPr>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rPr>
              <a:t>NUOVI ANTICOAGULANTI «NAO»</a:t>
            </a:r>
            <a:endParaRPr kumimoji="0" lang="it-IT" sz="3600" b="0" i="0" u="none" strike="noStrike" kern="1200" cap="none" spc="-1" normalizeH="0" baseline="0" noProof="0">
              <a:ln>
                <a:noFill/>
              </a:ln>
              <a:solidFill>
                <a:srgbClr val="000000"/>
              </a:solidFill>
              <a:effectLst/>
              <a:uLnTx/>
              <a:uFillTx/>
              <a:latin typeface="Arial"/>
            </a:endParaRPr>
          </a:p>
        </p:txBody>
      </p:sp>
      <p:sp>
        <p:nvSpPr>
          <p:cNvPr id="2444" name="CustomShape 2"/>
          <p:cNvSpPr/>
          <p:nvPr/>
        </p:nvSpPr>
        <p:spPr>
          <a:xfrm>
            <a:off x="611280" y="1565280"/>
            <a:ext cx="3328560" cy="4356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457200" marR="0" lvl="0" indent="-456840" algn="l" defTabSz="914400" rtl="0" eaLnBrk="1" fontAlgn="auto" latinLnBrk="0" hangingPunct="1">
              <a:lnSpc>
                <a:spcPct val="100000"/>
              </a:lnSpc>
              <a:spcBef>
                <a:spcPts val="0"/>
              </a:spcBef>
              <a:spcAft>
                <a:spcPts val="0"/>
              </a:spcAft>
              <a:buClr>
                <a:srgbClr val="000000"/>
              </a:buClr>
              <a:buSzTx/>
              <a:buFont typeface="Arial"/>
              <a:buChar char="•"/>
              <a:tabLst/>
              <a:defRPr/>
            </a:pPr>
            <a:r>
              <a:rPr kumimoji="0" lang="it-IT" sz="2800" b="0" i="0" u="none" strike="noStrike" kern="1200" cap="none" spc="-1" normalizeH="0" baseline="0" noProof="0">
                <a:ln>
                  <a:noFill/>
                </a:ln>
                <a:solidFill>
                  <a:srgbClr val="000000"/>
                </a:solidFill>
                <a:effectLst/>
                <a:uLnTx/>
                <a:uFillTx/>
                <a:latin typeface="Arial"/>
              </a:rPr>
              <a:t>DABIGATRAN</a:t>
            </a:r>
            <a:endParaRPr kumimoji="0" lang="it-IT" sz="28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8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800" b="0" i="0" u="none" strike="noStrike" kern="1200" cap="none" spc="-1" normalizeH="0" baseline="0" noProof="0">
              <a:ln>
                <a:noFill/>
              </a:ln>
              <a:solidFill>
                <a:prstClr val="black"/>
              </a:solidFill>
              <a:effectLst/>
              <a:uLnTx/>
              <a:uFillTx/>
              <a:latin typeface="Arial"/>
            </a:endParaRPr>
          </a:p>
          <a:p>
            <a:pPr marL="457200" marR="0" lvl="0" indent="-456840" algn="l" defTabSz="914400" rtl="0" eaLnBrk="1" fontAlgn="auto" latinLnBrk="0" hangingPunct="1">
              <a:lnSpc>
                <a:spcPct val="100000"/>
              </a:lnSpc>
              <a:spcBef>
                <a:spcPts val="0"/>
              </a:spcBef>
              <a:spcAft>
                <a:spcPts val="0"/>
              </a:spcAft>
              <a:buClr>
                <a:srgbClr val="000000"/>
              </a:buClr>
              <a:buSzTx/>
              <a:buFont typeface="Arial"/>
              <a:buChar char="•"/>
              <a:tabLst/>
              <a:defRPr/>
            </a:pPr>
            <a:r>
              <a:rPr kumimoji="0" lang="it-IT" sz="2800" b="0" i="0" u="none" strike="noStrike" kern="1200" cap="none" spc="-1" normalizeH="0" baseline="0" noProof="0">
                <a:ln>
                  <a:noFill/>
                </a:ln>
                <a:solidFill>
                  <a:srgbClr val="000000"/>
                </a:solidFill>
                <a:effectLst/>
                <a:uLnTx/>
                <a:uFillTx/>
                <a:latin typeface="Arial"/>
              </a:rPr>
              <a:t>RIVAROXABAN</a:t>
            </a:r>
            <a:endParaRPr kumimoji="0" lang="it-IT" sz="28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8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800" b="0" i="0" u="none" strike="noStrike" kern="1200" cap="none" spc="-1" normalizeH="0" baseline="0" noProof="0">
              <a:ln>
                <a:noFill/>
              </a:ln>
              <a:solidFill>
                <a:prstClr val="black"/>
              </a:solidFill>
              <a:effectLst/>
              <a:uLnTx/>
              <a:uFillTx/>
              <a:latin typeface="Arial"/>
            </a:endParaRPr>
          </a:p>
          <a:p>
            <a:pPr marL="457200" marR="0" lvl="0" indent="-456840" algn="l" defTabSz="914400" rtl="0" eaLnBrk="1" fontAlgn="auto" latinLnBrk="0" hangingPunct="1">
              <a:lnSpc>
                <a:spcPct val="100000"/>
              </a:lnSpc>
              <a:spcBef>
                <a:spcPts val="0"/>
              </a:spcBef>
              <a:spcAft>
                <a:spcPts val="0"/>
              </a:spcAft>
              <a:buClr>
                <a:srgbClr val="000000"/>
              </a:buClr>
              <a:buSzTx/>
              <a:buFont typeface="Arial"/>
              <a:buChar char="•"/>
              <a:tabLst/>
              <a:defRPr/>
            </a:pPr>
            <a:r>
              <a:rPr kumimoji="0" lang="it-IT" sz="2800" b="0" i="0" u="none" strike="noStrike" kern="1200" cap="none" spc="-1" normalizeH="0" baseline="0" noProof="0">
                <a:ln>
                  <a:noFill/>
                </a:ln>
                <a:solidFill>
                  <a:srgbClr val="000000"/>
                </a:solidFill>
                <a:effectLst/>
                <a:uLnTx/>
                <a:uFillTx/>
                <a:latin typeface="Arial"/>
              </a:rPr>
              <a:t>APIXABAN</a:t>
            </a:r>
            <a:endParaRPr kumimoji="0" lang="it-IT" sz="28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8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800" b="0" i="0" u="none" strike="noStrike" kern="1200" cap="none" spc="-1" normalizeH="0" baseline="0" noProof="0">
              <a:ln>
                <a:noFill/>
              </a:ln>
              <a:solidFill>
                <a:prstClr val="black"/>
              </a:solidFill>
              <a:effectLst/>
              <a:uLnTx/>
              <a:uFillTx/>
              <a:latin typeface="Arial"/>
            </a:endParaRPr>
          </a:p>
          <a:p>
            <a:pPr marL="457200" marR="0" lvl="0" indent="-456840" algn="l" defTabSz="914400" rtl="0" eaLnBrk="1" fontAlgn="auto" latinLnBrk="0" hangingPunct="1">
              <a:lnSpc>
                <a:spcPct val="100000"/>
              </a:lnSpc>
              <a:spcBef>
                <a:spcPts val="0"/>
              </a:spcBef>
              <a:spcAft>
                <a:spcPts val="0"/>
              </a:spcAft>
              <a:buClr>
                <a:srgbClr val="000000"/>
              </a:buClr>
              <a:buSzTx/>
              <a:buFont typeface="Arial"/>
              <a:buChar char="•"/>
              <a:tabLst/>
              <a:defRPr/>
            </a:pPr>
            <a:r>
              <a:rPr kumimoji="0" lang="it-IT" sz="2800" b="0" i="0" u="none" strike="noStrike" kern="1200" cap="none" spc="-1" normalizeH="0" baseline="0" noProof="0">
                <a:ln>
                  <a:noFill/>
                </a:ln>
                <a:solidFill>
                  <a:srgbClr val="000000"/>
                </a:solidFill>
                <a:effectLst/>
                <a:uLnTx/>
                <a:uFillTx/>
                <a:latin typeface="Arial"/>
              </a:rPr>
              <a:t>ENDOXABAN</a:t>
            </a:r>
            <a:endParaRPr kumimoji="0" lang="it-IT" sz="2800" b="0" i="0" u="none" strike="noStrike" kern="1200" cap="none" spc="-1" normalizeH="0" baseline="0" noProof="0">
              <a:ln>
                <a:noFill/>
              </a:ln>
              <a:solidFill>
                <a:prstClr val="black"/>
              </a:solidFill>
              <a:effectLst/>
              <a:uLnTx/>
              <a:uFillTx/>
              <a:latin typeface="Arial"/>
            </a:endParaRPr>
          </a:p>
        </p:txBody>
      </p:sp>
      <p:pic>
        <p:nvPicPr>
          <p:cNvPr id="2445" name="Immagine 2"/>
          <p:cNvPicPr/>
          <p:nvPr/>
        </p:nvPicPr>
        <p:blipFill>
          <a:blip r:embed="rId3"/>
          <a:srcRect l="28197" r="28850"/>
          <a:stretch/>
        </p:blipFill>
        <p:spPr>
          <a:xfrm>
            <a:off x="4346640" y="1227240"/>
            <a:ext cx="1134360" cy="1650600"/>
          </a:xfrm>
          <a:prstGeom prst="rect">
            <a:avLst/>
          </a:prstGeom>
          <a:ln>
            <a:noFill/>
          </a:ln>
        </p:spPr>
      </p:pic>
      <p:pic>
        <p:nvPicPr>
          <p:cNvPr id="2446" name="Immagine 3"/>
          <p:cNvPicPr/>
          <p:nvPr/>
        </p:nvPicPr>
        <p:blipFill>
          <a:blip r:embed="rId4"/>
          <a:stretch/>
        </p:blipFill>
        <p:spPr>
          <a:xfrm>
            <a:off x="5923080" y="2430360"/>
            <a:ext cx="2225160" cy="1515600"/>
          </a:xfrm>
          <a:prstGeom prst="rect">
            <a:avLst/>
          </a:prstGeom>
          <a:ln>
            <a:noFill/>
          </a:ln>
        </p:spPr>
      </p:pic>
      <p:pic>
        <p:nvPicPr>
          <p:cNvPr id="2447" name="Immagine 5"/>
          <p:cNvPicPr/>
          <p:nvPr/>
        </p:nvPicPr>
        <p:blipFill>
          <a:blip r:embed="rId5"/>
          <a:srcRect t="174779" b="191372"/>
          <a:stretch/>
        </p:blipFill>
        <p:spPr>
          <a:xfrm>
            <a:off x="3869640" y="3648960"/>
            <a:ext cx="1879200" cy="1282320"/>
          </a:xfrm>
          <a:prstGeom prst="rect">
            <a:avLst/>
          </a:prstGeom>
          <a:ln>
            <a:noFill/>
          </a:ln>
        </p:spPr>
      </p:pic>
      <p:pic>
        <p:nvPicPr>
          <p:cNvPr id="2448" name="Immagine 6"/>
          <p:cNvPicPr/>
          <p:nvPr/>
        </p:nvPicPr>
        <p:blipFill>
          <a:blip r:embed="rId6"/>
          <a:srcRect l="15105" r="17680"/>
          <a:stretch/>
        </p:blipFill>
        <p:spPr>
          <a:xfrm>
            <a:off x="5944680" y="4937400"/>
            <a:ext cx="1656000" cy="1447560"/>
          </a:xfrm>
          <a:prstGeom prst="rect">
            <a:avLst/>
          </a:prstGeom>
          <a:ln>
            <a:noFill/>
          </a:ln>
        </p:spPr>
      </p:pic>
      <p:sp>
        <p:nvSpPr>
          <p:cNvPr id="2449" name="CustomShape 3"/>
          <p:cNvSpPr/>
          <p:nvPr/>
        </p:nvSpPr>
        <p:spPr>
          <a:xfrm>
            <a:off x="3668760" y="1645560"/>
            <a:ext cx="614160" cy="286920"/>
          </a:xfrm>
          <a:prstGeom prst="rightArrow">
            <a:avLst>
              <a:gd name="adj1" fmla="val 50000"/>
              <a:gd name="adj2"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p:style>
      </p:sp>
      <p:sp>
        <p:nvSpPr>
          <p:cNvPr id="2450" name="CustomShape 4"/>
          <p:cNvSpPr/>
          <p:nvPr/>
        </p:nvSpPr>
        <p:spPr>
          <a:xfrm>
            <a:off x="3877560" y="2982960"/>
            <a:ext cx="1557000" cy="288720"/>
          </a:xfrm>
          <a:prstGeom prst="rightArrow">
            <a:avLst>
              <a:gd name="adj1" fmla="val 50000"/>
              <a:gd name="adj2"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p:style>
      </p:sp>
      <p:sp>
        <p:nvSpPr>
          <p:cNvPr id="2451" name="CustomShape 5"/>
          <p:cNvSpPr/>
          <p:nvPr/>
        </p:nvSpPr>
        <p:spPr>
          <a:xfrm>
            <a:off x="3115800" y="4276440"/>
            <a:ext cx="615600" cy="286920"/>
          </a:xfrm>
          <a:prstGeom prst="rightArrow">
            <a:avLst>
              <a:gd name="adj1" fmla="val 50000"/>
              <a:gd name="adj2"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p:style>
      </p:sp>
      <p:sp>
        <p:nvSpPr>
          <p:cNvPr id="2452" name="CustomShape 6"/>
          <p:cNvSpPr/>
          <p:nvPr/>
        </p:nvSpPr>
        <p:spPr>
          <a:xfrm>
            <a:off x="3793320" y="5517720"/>
            <a:ext cx="1557000" cy="286920"/>
          </a:xfrm>
          <a:prstGeom prst="rightArrow">
            <a:avLst>
              <a:gd name="adj1" fmla="val 50000"/>
              <a:gd name="adj2"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p:style>
      </p:sp>
    </p:spTree>
    <p:extLst>
      <p:ext uri="{BB962C8B-B14F-4D97-AF65-F5344CB8AC3E}">
        <p14:creationId xmlns:p14="http://schemas.microsoft.com/office/powerpoint/2010/main" val="236533667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p15="http://schemas.microsoft.com/office/powerpoint/2012/main">
      <p:transition spd="slow" advTm="0"/>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3" name="TextShape 1"/>
          <p:cNvSpPr txBox="1"/>
          <p:nvPr/>
        </p:nvSpPr>
        <p:spPr>
          <a:xfrm>
            <a:off x="250920" y="189000"/>
            <a:ext cx="8642160" cy="1079280"/>
          </a:xfrm>
          <a:prstGeom prst="rect">
            <a:avLst/>
          </a:prstGeom>
          <a:noFill/>
          <a:ln w="9360">
            <a:noFill/>
          </a:ln>
        </p:spPr>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rPr>
              <a:t>NUOVI ANTICOAGULANTI «NAO»</a:t>
            </a:r>
            <a:endParaRPr kumimoji="0" lang="it-IT" sz="3600" b="0" i="0" u="none" strike="noStrike" kern="1200" cap="none" spc="-1" normalizeH="0" baseline="0" noProof="0">
              <a:ln>
                <a:noFill/>
              </a:ln>
              <a:solidFill>
                <a:srgbClr val="000000"/>
              </a:solidFill>
              <a:effectLst/>
              <a:uLnTx/>
              <a:uFillTx/>
              <a:latin typeface="Arial"/>
            </a:endParaRPr>
          </a:p>
        </p:txBody>
      </p:sp>
      <p:sp>
        <p:nvSpPr>
          <p:cNvPr id="2454" name="CustomShape 2"/>
          <p:cNvSpPr/>
          <p:nvPr/>
        </p:nvSpPr>
        <p:spPr>
          <a:xfrm>
            <a:off x="539640" y="1490760"/>
            <a:ext cx="8229240" cy="5178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l" defTabSz="914400" rtl="0" eaLnBrk="1" fontAlgn="auto" latinLnBrk="0" hangingPunct="1">
              <a:lnSpc>
                <a:spcPct val="100000"/>
              </a:lnSpc>
              <a:spcBef>
                <a:spcPts val="479"/>
              </a:spcBef>
              <a:spcAft>
                <a:spcPts val="0"/>
              </a:spcAft>
              <a:buClrTx/>
              <a:buSzTx/>
              <a:buFontTx/>
              <a:buNone/>
              <a:tabLst/>
              <a:defRPr/>
            </a:pPr>
            <a:r>
              <a:rPr kumimoji="0" lang="it-IT" sz="2400" b="1" i="0" u="none" strike="noStrike" kern="1200" cap="none" spc="-1" normalizeH="0" baseline="0" noProof="0">
                <a:ln>
                  <a:noFill/>
                </a:ln>
                <a:solidFill>
                  <a:srgbClr val="000000"/>
                </a:solidFill>
                <a:effectLst/>
                <a:uLnTx/>
                <a:uFillTx/>
                <a:latin typeface="Arial"/>
              </a:rPr>
              <a:t>CARATTERISTICHE:</a:t>
            </a:r>
            <a:endParaRPr kumimoji="0" lang="it-IT" sz="2400" b="0" i="0" u="none" strike="noStrike" kern="1200" cap="none" spc="-1" normalizeH="0" baseline="0" noProof="0">
              <a:ln>
                <a:noFill/>
              </a:ln>
              <a:solidFill>
                <a:prstClr val="black"/>
              </a:solidFill>
              <a:effectLst/>
              <a:uLnTx/>
              <a:uFillTx/>
              <a:latin typeface="Arial"/>
            </a:endParaRPr>
          </a:p>
          <a:p>
            <a:pPr marL="216000" marR="0" lvl="0" indent="-216000" algn="l" defTabSz="914400" rtl="0" eaLnBrk="1" fontAlgn="auto" latinLnBrk="0" hangingPunct="1">
              <a:lnSpc>
                <a:spcPct val="100000"/>
              </a:lnSpc>
              <a:spcBef>
                <a:spcPts val="479"/>
              </a:spcBef>
              <a:spcAft>
                <a:spcPts val="0"/>
              </a:spcAft>
              <a:buClr>
                <a:srgbClr val="000000"/>
              </a:buClr>
              <a:buSzTx/>
              <a:buFont typeface="Wingdings" charset="2"/>
              <a:buChar char=""/>
              <a:tabLst/>
              <a:defRPr/>
            </a:pPr>
            <a:r>
              <a:rPr kumimoji="0" lang="it-IT" sz="2400" b="0" i="0" u="none" strike="noStrike" kern="1200" cap="none" spc="-1" normalizeH="0" baseline="0" noProof="0">
                <a:ln>
                  <a:noFill/>
                </a:ln>
                <a:solidFill>
                  <a:srgbClr val="000000"/>
                </a:solidFill>
                <a:effectLst/>
                <a:uLnTx/>
                <a:uFillTx/>
                <a:latin typeface="Arial"/>
              </a:rPr>
              <a:t>Uguale o maggiore efficacia rispetto al Warfarin nei confronti dell’ictus cardio embolico</a:t>
            </a:r>
            <a:endParaRPr kumimoji="0" lang="it-IT" sz="2400" b="0" i="0" u="none" strike="noStrike" kern="1200" cap="none" spc="-1" normalizeH="0" baseline="0" noProof="0">
              <a:ln>
                <a:noFill/>
              </a:ln>
              <a:solidFill>
                <a:prstClr val="black"/>
              </a:solidFill>
              <a:effectLst/>
              <a:uLnTx/>
              <a:uFillTx/>
              <a:latin typeface="Arial"/>
            </a:endParaRPr>
          </a:p>
          <a:p>
            <a:pPr marL="216000" marR="0" lvl="0" indent="-216000" algn="l" defTabSz="914400" rtl="0" eaLnBrk="1" fontAlgn="auto" latinLnBrk="0" hangingPunct="1">
              <a:lnSpc>
                <a:spcPct val="100000"/>
              </a:lnSpc>
              <a:spcBef>
                <a:spcPts val="479"/>
              </a:spcBef>
              <a:spcAft>
                <a:spcPts val="0"/>
              </a:spcAft>
              <a:buClr>
                <a:srgbClr val="000000"/>
              </a:buClr>
              <a:buSzTx/>
              <a:buFont typeface="Wingdings" charset="2"/>
              <a:buChar char=""/>
              <a:tabLst/>
              <a:defRPr/>
            </a:pPr>
            <a:r>
              <a:rPr kumimoji="0" lang="it-IT" sz="2400" b="0" i="0" u="none" strike="noStrike" kern="1200" cap="none" spc="-1" normalizeH="0" baseline="0" noProof="0">
                <a:ln>
                  <a:noFill/>
                </a:ln>
                <a:solidFill>
                  <a:srgbClr val="000000"/>
                </a:solidFill>
                <a:effectLst/>
                <a:uLnTx/>
                <a:uFillTx/>
                <a:latin typeface="Arial"/>
              </a:rPr>
              <a:t>Dimezzamento del rischio di emorragia intracraniche rispetto al Warfarin</a:t>
            </a:r>
            <a:endParaRPr kumimoji="0" lang="it-IT" sz="2400" b="0" i="0" u="none" strike="noStrike" kern="1200" cap="none" spc="-1" normalizeH="0" baseline="0" noProof="0">
              <a:ln>
                <a:noFill/>
              </a:ln>
              <a:solidFill>
                <a:prstClr val="black"/>
              </a:solidFill>
              <a:effectLst/>
              <a:uLnTx/>
              <a:uFillTx/>
              <a:latin typeface="Arial"/>
            </a:endParaRPr>
          </a:p>
          <a:p>
            <a:pPr marL="216000" marR="0" lvl="0" indent="-216000" algn="l" defTabSz="914400" rtl="0" eaLnBrk="1" fontAlgn="auto" latinLnBrk="0" hangingPunct="1">
              <a:lnSpc>
                <a:spcPct val="100000"/>
              </a:lnSpc>
              <a:spcBef>
                <a:spcPts val="479"/>
              </a:spcBef>
              <a:spcAft>
                <a:spcPts val="0"/>
              </a:spcAft>
              <a:buClr>
                <a:srgbClr val="000000"/>
              </a:buClr>
              <a:buSzTx/>
              <a:buFont typeface="Wingdings" charset="2"/>
              <a:buChar char=""/>
              <a:tabLst/>
              <a:defRPr/>
            </a:pPr>
            <a:r>
              <a:rPr kumimoji="0" lang="it-IT" sz="2400" b="0" i="0" u="none" strike="noStrike" kern="1200" cap="none" spc="-1" normalizeH="0" baseline="0" noProof="0">
                <a:ln>
                  <a:noFill/>
                </a:ln>
                <a:solidFill>
                  <a:srgbClr val="000000"/>
                </a:solidFill>
                <a:effectLst/>
                <a:uLnTx/>
                <a:uFillTx/>
                <a:latin typeface="Arial"/>
              </a:rPr>
              <a:t>Profilo di sicurezza paragonabile all’Aspirina</a:t>
            </a:r>
            <a:endParaRPr kumimoji="0" lang="it-IT" sz="2400" b="0" i="0" u="none" strike="noStrike" kern="1200" cap="none" spc="-1" normalizeH="0" baseline="0" noProof="0">
              <a:ln>
                <a:noFill/>
              </a:ln>
              <a:solidFill>
                <a:prstClr val="black"/>
              </a:solidFill>
              <a:effectLst/>
              <a:uLnTx/>
              <a:uFillTx/>
              <a:latin typeface="Arial"/>
            </a:endParaRPr>
          </a:p>
          <a:p>
            <a:pPr marL="216000" marR="0" lvl="0" indent="-216000" algn="l" defTabSz="914400" rtl="0" eaLnBrk="1" fontAlgn="auto" latinLnBrk="0" hangingPunct="1">
              <a:lnSpc>
                <a:spcPct val="100000"/>
              </a:lnSpc>
              <a:spcBef>
                <a:spcPts val="479"/>
              </a:spcBef>
              <a:spcAft>
                <a:spcPts val="0"/>
              </a:spcAft>
              <a:buClr>
                <a:srgbClr val="000000"/>
              </a:buClr>
              <a:buSzTx/>
              <a:buFont typeface="Wingdings" charset="2"/>
              <a:buChar char=""/>
              <a:tabLst/>
              <a:defRPr/>
            </a:pPr>
            <a:r>
              <a:rPr kumimoji="0" lang="it-IT" sz="2400" b="0" i="0" u="none" strike="noStrike" kern="1200" cap="none" spc="-1" normalizeH="0" baseline="0" noProof="0">
                <a:ln>
                  <a:noFill/>
                </a:ln>
                <a:solidFill>
                  <a:srgbClr val="000000"/>
                </a:solidFill>
                <a:effectLst/>
                <a:uLnTx/>
                <a:uFillTx/>
                <a:latin typeface="Arial"/>
              </a:rPr>
              <a:t>Assenza di monitoraggio</a:t>
            </a:r>
            <a:endParaRPr kumimoji="0" lang="it-IT" sz="2400" b="0" i="0" u="none" strike="noStrike" kern="1200" cap="none" spc="-1" normalizeH="0" baseline="0" noProof="0">
              <a:ln>
                <a:noFill/>
              </a:ln>
              <a:solidFill>
                <a:prstClr val="black"/>
              </a:solidFill>
              <a:effectLst/>
              <a:uLnTx/>
              <a:uFillTx/>
              <a:latin typeface="Arial"/>
            </a:endParaRPr>
          </a:p>
          <a:p>
            <a:pPr marL="216000" marR="0" lvl="0" indent="-216000" algn="l" defTabSz="914400" rtl="0" eaLnBrk="1" fontAlgn="auto" latinLnBrk="0" hangingPunct="1">
              <a:lnSpc>
                <a:spcPct val="100000"/>
              </a:lnSpc>
              <a:spcBef>
                <a:spcPts val="479"/>
              </a:spcBef>
              <a:spcAft>
                <a:spcPts val="0"/>
              </a:spcAft>
              <a:buClr>
                <a:srgbClr val="000000"/>
              </a:buClr>
              <a:buSzTx/>
              <a:buFont typeface="Wingdings" charset="2"/>
              <a:buChar char=""/>
              <a:tabLst/>
              <a:defRPr/>
            </a:pPr>
            <a:r>
              <a:rPr kumimoji="0" lang="it-IT" sz="2400" b="0" i="0" u="none" strike="noStrike" kern="1200" cap="none" spc="-1" normalizeH="0" baseline="0" noProof="0">
                <a:ln>
                  <a:noFill/>
                </a:ln>
                <a:solidFill>
                  <a:srgbClr val="000000"/>
                </a:solidFill>
                <a:effectLst/>
                <a:uLnTx/>
                <a:uFillTx/>
                <a:latin typeface="Arial"/>
              </a:rPr>
              <a:t>Il rapporto il benefici/rischio aumenta in senso favorevole nella popolazione anziana</a:t>
            </a:r>
            <a:endParaRPr kumimoji="0" lang="it-IT" sz="24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479"/>
              </a:spcBef>
              <a:spcAft>
                <a:spcPts val="0"/>
              </a:spcAft>
              <a:buClrTx/>
              <a:buSzTx/>
              <a:buFontTx/>
              <a:buNone/>
              <a:tabLst/>
              <a:defRPr/>
            </a:pPr>
            <a:endParaRPr kumimoji="0" lang="it-IT" sz="24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479"/>
              </a:spcBef>
              <a:spcAft>
                <a:spcPts val="0"/>
              </a:spcAft>
              <a:buClrTx/>
              <a:buSzTx/>
              <a:buFontTx/>
              <a:buNone/>
              <a:tabLst/>
              <a:defRPr/>
            </a:pPr>
            <a:r>
              <a:rPr kumimoji="0" lang="it-IT" sz="2400" b="1" i="0" u="none" strike="noStrike" kern="1200" cap="none" spc="-1" normalizeH="0" baseline="0" noProof="0">
                <a:ln>
                  <a:noFill/>
                </a:ln>
                <a:solidFill>
                  <a:srgbClr val="000000"/>
                </a:solidFill>
                <a:effectLst/>
                <a:uLnTx/>
                <a:uFillTx/>
                <a:latin typeface="Arial"/>
              </a:rPr>
              <a:t>NON POSSONO PERÒ ESSERE USATI NEI PAZIENTI CON PROTESI VALVOLARI MECCANICHE</a:t>
            </a:r>
            <a:endParaRPr kumimoji="0" lang="it-IT" sz="24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479"/>
              </a:spcBef>
              <a:spcAft>
                <a:spcPts val="0"/>
              </a:spcAft>
              <a:buClrTx/>
              <a:buSzTx/>
              <a:buFontTx/>
              <a:buNone/>
              <a:tabLst/>
              <a:defRPr/>
            </a:pPr>
            <a:endParaRPr kumimoji="0" lang="it-IT" sz="24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05975675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p15="http://schemas.microsoft.com/office/powerpoint/2012/main">
      <p:transition spd="slow" advTm="0"/>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5" name="TextShape 1"/>
          <p:cNvSpPr txBox="1"/>
          <p:nvPr/>
        </p:nvSpPr>
        <p:spPr>
          <a:xfrm>
            <a:off x="250920" y="189000"/>
            <a:ext cx="8642160" cy="1079280"/>
          </a:xfrm>
          <a:prstGeom prst="rect">
            <a:avLst/>
          </a:prstGeom>
          <a:noFill/>
          <a:ln w="9360">
            <a:noFill/>
          </a:ln>
        </p:spPr>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rPr>
              <a:t>ANTICOAGULANTI</a:t>
            </a:r>
            <a:endParaRPr kumimoji="0" lang="it-IT" sz="3600" b="0" i="0" u="none" strike="noStrike" kern="1200" cap="none" spc="-1" normalizeH="0" baseline="0" noProof="0">
              <a:ln>
                <a:noFill/>
              </a:ln>
              <a:solidFill>
                <a:srgbClr val="000000"/>
              </a:solidFill>
              <a:effectLst/>
              <a:uLnTx/>
              <a:uFillTx/>
              <a:latin typeface="Arial"/>
            </a:endParaRPr>
          </a:p>
        </p:txBody>
      </p:sp>
      <p:sp>
        <p:nvSpPr>
          <p:cNvPr id="2456" name="TextShape 2"/>
          <p:cNvSpPr txBox="1"/>
          <p:nvPr/>
        </p:nvSpPr>
        <p:spPr>
          <a:xfrm>
            <a:off x="468360" y="1413000"/>
            <a:ext cx="8229240" cy="5111280"/>
          </a:xfrm>
          <a:prstGeom prst="rect">
            <a:avLst/>
          </a:prstGeom>
          <a:noFill/>
          <a:ln>
            <a:noFill/>
          </a:ln>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1" normalizeH="0" baseline="0" noProof="0">
                <a:ln>
                  <a:noFill/>
                </a:ln>
                <a:solidFill>
                  <a:srgbClr val="000000"/>
                </a:solidFill>
                <a:effectLst/>
                <a:uLnTx/>
                <a:uFillTx/>
                <a:latin typeface="Arial"/>
              </a:rPr>
              <a:t>In generale sono farmaci che riducono la capacità di coagulazione del sangue e aumentano il rischio di emorragie:</a:t>
            </a:r>
          </a:p>
          <a:p>
            <a:pPr marL="609480" marR="0" lvl="0" indent="-609120" algn="l" defTabSz="914400" rtl="0" eaLnBrk="1" fontAlgn="auto" latinLnBrk="0" hangingPunct="1">
              <a:lnSpc>
                <a:spcPct val="100000"/>
              </a:lnSpc>
              <a:spcBef>
                <a:spcPts val="561"/>
              </a:spcBef>
              <a:spcAft>
                <a:spcPts val="0"/>
              </a:spcAft>
              <a:buClrTx/>
              <a:buSzTx/>
              <a:buFontTx/>
              <a:buNone/>
              <a:tabLst/>
              <a:defRPr/>
            </a:pPr>
            <a:endParaRPr kumimoji="0" lang="it-IT" sz="2800" b="0" i="0" u="none" strike="noStrike" kern="1200" cap="none" spc="-1" normalizeH="0" baseline="0" noProof="0">
              <a:ln>
                <a:noFill/>
              </a:ln>
              <a:solidFill>
                <a:srgbClr val="000000"/>
              </a:solidFill>
              <a:effectLst/>
              <a:uLnTx/>
              <a:uFillTx/>
              <a:latin typeface="Arial"/>
            </a:endParaRPr>
          </a:p>
          <a:p>
            <a:pPr marL="609480" marR="0" lvl="0" indent="-609120" algn="l" defTabSz="914400" rtl="0" eaLnBrk="1" fontAlgn="auto" latinLnBrk="0" hangingPunct="1">
              <a:lnSpc>
                <a:spcPct val="100000"/>
              </a:lnSpc>
              <a:spcBef>
                <a:spcPts val="561"/>
              </a:spcBef>
              <a:spcAft>
                <a:spcPts val="0"/>
              </a:spcAft>
              <a:buClrTx/>
              <a:buSzTx/>
              <a:buFontTx/>
              <a:buNone/>
              <a:tabLst/>
              <a:defRPr/>
            </a:pPr>
            <a:r>
              <a:rPr kumimoji="0" lang="it-IT" sz="2800" b="1" i="0" u="none" strike="noStrike" kern="1200" cap="none" spc="-1" normalizeH="0" baseline="0" noProof="0">
                <a:ln>
                  <a:noFill/>
                </a:ln>
                <a:solidFill>
                  <a:srgbClr val="C00000"/>
                </a:solidFill>
                <a:effectLst/>
                <a:uLnTx/>
                <a:uFillTx/>
                <a:latin typeface="Arial"/>
              </a:rPr>
              <a:t>IMPORTANTE!</a:t>
            </a:r>
            <a:endParaRPr kumimoji="0" lang="it-IT" sz="2800" b="0" i="0" u="none" strike="noStrike" kern="1200" cap="none" spc="-1" normalizeH="0" baseline="0" noProof="0">
              <a:ln>
                <a:noFill/>
              </a:ln>
              <a:solidFill>
                <a:srgbClr val="000000"/>
              </a:solidFill>
              <a:effectLst/>
              <a:uLnTx/>
              <a:uFillTx/>
              <a:latin typeface="Arial"/>
            </a:endParaRPr>
          </a:p>
          <a:p>
            <a:pPr marL="609480" marR="0" lvl="0" indent="-609120" algn="l" defTabSz="914400" rtl="0" eaLnBrk="1" fontAlgn="auto" latinLnBrk="0" hangingPunct="1">
              <a:lnSpc>
                <a:spcPct val="100000"/>
              </a:lnSpc>
              <a:spcBef>
                <a:spcPts val="561"/>
              </a:spcBef>
              <a:spcAft>
                <a:spcPts val="0"/>
              </a:spcAft>
              <a:buClrTx/>
              <a:buSzTx/>
              <a:buFontTx/>
              <a:buNone/>
              <a:tabLst/>
              <a:defRPr/>
            </a:pPr>
            <a:r>
              <a:rPr kumimoji="0" lang="it-IT" sz="2800" b="0" i="0" u="none" strike="noStrike" kern="1200" cap="none" spc="-1" normalizeH="0" baseline="0" noProof="0">
                <a:ln>
                  <a:noFill/>
                </a:ln>
                <a:solidFill>
                  <a:srgbClr val="000000"/>
                </a:solidFill>
                <a:effectLst/>
                <a:uLnTx/>
                <a:uFillTx/>
                <a:latin typeface="Arial"/>
              </a:rPr>
              <a:t>Segnalare al medico la comparsa di:</a:t>
            </a:r>
          </a:p>
          <a:p>
            <a:pPr marL="609480" marR="0" lvl="0" indent="-609120" algn="l" defTabSz="914400" rtl="0" eaLnBrk="1" fontAlgn="auto" latinLnBrk="0" hangingPunct="1">
              <a:lnSpc>
                <a:spcPct val="100000"/>
              </a:lnSpc>
              <a:spcBef>
                <a:spcPts val="561"/>
              </a:spcBef>
              <a:spcAft>
                <a:spcPts val="0"/>
              </a:spcAft>
              <a:buClr>
                <a:srgbClr val="000000"/>
              </a:buClr>
              <a:buSzTx/>
              <a:buFont typeface="Symbol" charset="2"/>
              <a:buChar char=""/>
              <a:tabLst/>
              <a:defRPr/>
            </a:pPr>
            <a:r>
              <a:rPr kumimoji="0" lang="it-IT" sz="2800" b="0" i="0" u="none" strike="noStrike" kern="1200" cap="none" spc="-1" normalizeH="0" baseline="0" noProof="0">
                <a:ln>
                  <a:noFill/>
                </a:ln>
                <a:solidFill>
                  <a:srgbClr val="000000"/>
                </a:solidFill>
                <a:effectLst/>
                <a:uLnTx/>
                <a:uFillTx/>
                <a:latin typeface="Arial"/>
              </a:rPr>
              <a:t>SANGUE NELLE URINE</a:t>
            </a:r>
          </a:p>
          <a:p>
            <a:pPr marL="609480" marR="0" lvl="0" indent="-609120" algn="l" defTabSz="914400" rtl="0" eaLnBrk="1" fontAlgn="auto" latinLnBrk="0" hangingPunct="1">
              <a:lnSpc>
                <a:spcPct val="100000"/>
              </a:lnSpc>
              <a:spcBef>
                <a:spcPts val="561"/>
              </a:spcBef>
              <a:spcAft>
                <a:spcPts val="0"/>
              </a:spcAft>
              <a:buClr>
                <a:srgbClr val="000000"/>
              </a:buClr>
              <a:buSzTx/>
              <a:buFont typeface="Symbol" charset="2"/>
              <a:buChar char=""/>
              <a:tabLst/>
              <a:defRPr/>
            </a:pPr>
            <a:r>
              <a:rPr kumimoji="0" lang="it-IT" sz="2800" b="0" i="0" u="none" strike="noStrike" kern="1200" cap="none" spc="-1" normalizeH="0" baseline="0" noProof="0">
                <a:ln>
                  <a:noFill/>
                </a:ln>
                <a:solidFill>
                  <a:srgbClr val="000000"/>
                </a:solidFill>
                <a:effectLst/>
                <a:uLnTx/>
                <a:uFillTx/>
                <a:latin typeface="Arial"/>
              </a:rPr>
              <a:t>EMISSIONE DI FECI NERE</a:t>
            </a:r>
          </a:p>
          <a:p>
            <a:pPr marL="609480" marR="0" lvl="0" indent="-609120" algn="l" defTabSz="914400" rtl="0" eaLnBrk="1" fontAlgn="auto" latinLnBrk="0" hangingPunct="1">
              <a:lnSpc>
                <a:spcPct val="100000"/>
              </a:lnSpc>
              <a:spcBef>
                <a:spcPts val="561"/>
              </a:spcBef>
              <a:spcAft>
                <a:spcPts val="0"/>
              </a:spcAft>
              <a:buClr>
                <a:srgbClr val="000000"/>
              </a:buClr>
              <a:buSzTx/>
              <a:buFont typeface="Symbol" charset="2"/>
              <a:buChar char=""/>
              <a:tabLst/>
              <a:defRPr/>
            </a:pPr>
            <a:r>
              <a:rPr kumimoji="0" lang="it-IT" sz="2800" b="0" i="0" u="none" strike="noStrike" kern="1200" cap="none" spc="-1" normalizeH="0" baseline="0" noProof="0">
                <a:ln>
                  <a:noFill/>
                </a:ln>
                <a:solidFill>
                  <a:srgbClr val="000000"/>
                </a:solidFill>
                <a:effectLst/>
                <a:uLnTx/>
                <a:uFillTx/>
                <a:latin typeface="Arial"/>
              </a:rPr>
              <a:t>EPISTASSI</a:t>
            </a:r>
          </a:p>
          <a:p>
            <a:pPr marL="609480" marR="0" lvl="0" indent="-609120" algn="l" defTabSz="914400" rtl="0" eaLnBrk="1" fontAlgn="auto" latinLnBrk="0" hangingPunct="1">
              <a:lnSpc>
                <a:spcPct val="100000"/>
              </a:lnSpc>
              <a:spcBef>
                <a:spcPts val="561"/>
              </a:spcBef>
              <a:spcAft>
                <a:spcPts val="0"/>
              </a:spcAft>
              <a:buClr>
                <a:srgbClr val="000000"/>
              </a:buClr>
              <a:buSzTx/>
              <a:buFont typeface="Symbol" charset="2"/>
              <a:buChar char=""/>
              <a:tabLst/>
              <a:defRPr/>
            </a:pPr>
            <a:r>
              <a:rPr kumimoji="0" lang="it-IT" sz="2800" b="0" i="0" u="none" strike="noStrike" kern="1200" cap="none" spc="-1" normalizeH="0" baseline="0" noProof="0">
                <a:ln>
                  <a:noFill/>
                </a:ln>
                <a:solidFill>
                  <a:srgbClr val="000000"/>
                </a:solidFill>
                <a:effectLst/>
                <a:uLnTx/>
                <a:uFillTx/>
                <a:latin typeface="Arial"/>
              </a:rPr>
              <a:t>TRAUMI CRANICI</a:t>
            </a:r>
          </a:p>
        </p:txBody>
      </p:sp>
    </p:spTree>
    <p:extLst>
      <p:ext uri="{BB962C8B-B14F-4D97-AF65-F5344CB8AC3E}">
        <p14:creationId xmlns:p14="http://schemas.microsoft.com/office/powerpoint/2010/main" val="3278079745"/>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xmlns:p15="http://schemas.microsoft.com/office/powerpoint/2012/main">
      <p:transition spd="slow" advTm="1000"/>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2" name="CustomShape 1"/>
          <p:cNvSpPr/>
          <p:nvPr/>
        </p:nvSpPr>
        <p:spPr>
          <a:xfrm>
            <a:off x="250920" y="189000"/>
            <a:ext cx="8642160" cy="10792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1" normalizeH="0" baseline="0" noProof="0">
                <a:ln>
                  <a:noFill/>
                </a:ln>
                <a:solidFill>
                  <a:srgbClr val="C00000"/>
                </a:solidFill>
                <a:effectLst/>
                <a:uLnTx/>
                <a:uFillTx/>
                <a:latin typeface="Arial"/>
              </a:rPr>
              <a:t>LA PERCENZIONE NELLA POPOLAZIONE DELLE</a:t>
            </a:r>
            <a:br>
              <a:rPr kumimoji="0" sz="1800" b="0" i="0" u="none" strike="noStrike" kern="1200" cap="none" spc="0" normalizeH="0" baseline="0" noProof="0">
                <a:ln>
                  <a:noFill/>
                </a:ln>
                <a:solidFill>
                  <a:prstClr val="black"/>
                </a:solidFill>
                <a:effectLst/>
                <a:uLnTx/>
                <a:uFillTx/>
                <a:latin typeface="Arial"/>
              </a:rPr>
            </a:br>
            <a:r>
              <a:rPr kumimoji="0" lang="it-IT" sz="2800" b="1" i="0" u="none" strike="noStrike" kern="1200" cap="none" spc="-1" normalizeH="0" baseline="0" noProof="0">
                <a:ln>
                  <a:noFill/>
                </a:ln>
                <a:solidFill>
                  <a:srgbClr val="C00000"/>
                </a:solidFill>
                <a:effectLst/>
                <a:uLnTx/>
                <a:uFillTx/>
                <a:latin typeface="Arial"/>
              </a:rPr>
              <a:t>«CAUSE DELL’INFARTO»</a:t>
            </a:r>
            <a:endParaRPr kumimoji="0" lang="it-IT" sz="2800" b="0" i="0" u="none" strike="noStrike" kern="1200" cap="none" spc="-1" normalizeH="0" baseline="0" noProof="0">
              <a:ln>
                <a:noFill/>
              </a:ln>
              <a:solidFill>
                <a:prstClr val="black"/>
              </a:solidFill>
              <a:effectLst/>
              <a:uLnTx/>
              <a:uFillTx/>
              <a:latin typeface="Arial"/>
            </a:endParaRPr>
          </a:p>
        </p:txBody>
      </p:sp>
      <p:pic>
        <p:nvPicPr>
          <p:cNvPr id="573" name="Picture 3" descr="MENOTT14"/>
          <p:cNvPicPr/>
          <p:nvPr/>
        </p:nvPicPr>
        <p:blipFill>
          <a:blip r:embed="rId2"/>
          <a:stretch/>
        </p:blipFill>
        <p:spPr>
          <a:xfrm>
            <a:off x="453600" y="1295280"/>
            <a:ext cx="8236440" cy="5373360"/>
          </a:xfrm>
          <a:prstGeom prst="rect">
            <a:avLst/>
          </a:prstGeom>
          <a:ln>
            <a:noFill/>
          </a:ln>
        </p:spPr>
      </p:pic>
    </p:spTree>
    <p:extLst>
      <p:ext uri="{BB962C8B-B14F-4D97-AF65-F5344CB8AC3E}">
        <p14:creationId xmlns:p14="http://schemas.microsoft.com/office/powerpoint/2010/main" val="310751460"/>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xmlns:p15="http://schemas.microsoft.com/office/powerpoint/2012/main">
      <p:transition spd="slow" advTm="6000"/>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 name="TextShape 1"/>
          <p:cNvSpPr txBox="1"/>
          <p:nvPr/>
        </p:nvSpPr>
        <p:spPr>
          <a:xfrm>
            <a:off x="250920" y="189000"/>
            <a:ext cx="8642160" cy="1085400"/>
          </a:xfrm>
          <a:prstGeom prst="rect">
            <a:avLst/>
          </a:prstGeom>
          <a:noFill/>
          <a:ln w="9360">
            <a:noFill/>
          </a:ln>
        </p:spPr>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rPr>
              <a:t>ANTICOAGULANTI</a:t>
            </a:r>
            <a:endParaRPr kumimoji="0" lang="it-IT" sz="3600" b="0" i="0" u="none" strike="noStrike" kern="1200" cap="none" spc="-1" normalizeH="0" baseline="0" noProof="0">
              <a:ln>
                <a:noFill/>
              </a:ln>
              <a:solidFill>
                <a:srgbClr val="000000"/>
              </a:solidFill>
              <a:effectLst/>
              <a:uLnTx/>
              <a:uFillTx/>
              <a:latin typeface="Arial"/>
            </a:endParaRPr>
          </a:p>
        </p:txBody>
      </p:sp>
      <p:sp>
        <p:nvSpPr>
          <p:cNvPr id="2458" name="TextShape 2"/>
          <p:cNvSpPr txBox="1"/>
          <p:nvPr/>
        </p:nvSpPr>
        <p:spPr>
          <a:xfrm>
            <a:off x="250920" y="1274760"/>
            <a:ext cx="8784720" cy="3305880"/>
          </a:xfrm>
          <a:prstGeom prst="rect">
            <a:avLst/>
          </a:prstGeom>
          <a:noFill/>
          <a:ln>
            <a:noFill/>
          </a:ln>
        </p:spPr>
        <p:txBody>
          <a:bodyPr>
            <a:noAutofit/>
          </a:bodyPr>
          <a:lstStyle/>
          <a:p>
            <a:pPr marL="343080" marR="0" lvl="0" indent="-342720" algn="ctr" defTabSz="914400" rtl="0" eaLnBrk="1" fontAlgn="auto" latinLnBrk="0" hangingPunct="1">
              <a:lnSpc>
                <a:spcPct val="90000"/>
              </a:lnSpc>
              <a:spcBef>
                <a:spcPts val="72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rPr>
              <a:t>IMPORTANTE</a:t>
            </a:r>
            <a:endParaRPr kumimoji="0" lang="it-IT" sz="3600" b="0" i="0" u="none" strike="noStrike" kern="1200" cap="none" spc="-1" normalizeH="0" baseline="0" noProof="0">
              <a:ln>
                <a:noFill/>
              </a:ln>
              <a:solidFill>
                <a:srgbClr val="000000"/>
              </a:solidFill>
              <a:effectLst/>
              <a:uLnTx/>
              <a:uFillTx/>
              <a:latin typeface="Arial"/>
            </a:endParaRPr>
          </a:p>
          <a:p>
            <a:pPr marL="343080" marR="0" lvl="0" indent="-342720" algn="l" defTabSz="914400" rtl="0" eaLnBrk="1" fontAlgn="auto" latinLnBrk="0" hangingPunct="1">
              <a:lnSpc>
                <a:spcPct val="90000"/>
              </a:lnSpc>
              <a:spcBef>
                <a:spcPts val="641"/>
              </a:spcBef>
              <a:spcAft>
                <a:spcPts val="0"/>
              </a:spcAft>
              <a:buClrTx/>
              <a:buSzTx/>
              <a:buFontTx/>
              <a:buNone/>
              <a:tabLst/>
              <a:defRPr/>
            </a:pPr>
            <a:r>
              <a:rPr kumimoji="0" lang="it-IT" sz="3200" b="0" i="0" u="none" strike="noStrike" kern="1200" cap="none" spc="-1" normalizeH="0" baseline="0" noProof="0">
                <a:ln>
                  <a:noFill/>
                </a:ln>
                <a:solidFill>
                  <a:srgbClr val="000000"/>
                </a:solidFill>
                <a:effectLst/>
                <a:uLnTx/>
                <a:uFillTx/>
                <a:latin typeface="Arial"/>
              </a:rPr>
              <a:t>	</a:t>
            </a:r>
          </a:p>
          <a:p>
            <a:pPr marL="9360" marR="0" lvl="0" indent="-9000" algn="l" defTabSz="914400" rtl="0" eaLnBrk="1" fontAlgn="auto" latinLnBrk="0" hangingPunct="1">
              <a:lnSpc>
                <a:spcPct val="90000"/>
              </a:lnSpc>
              <a:spcBef>
                <a:spcPts val="641"/>
              </a:spcBef>
              <a:spcAft>
                <a:spcPts val="0"/>
              </a:spcAft>
              <a:buClrTx/>
              <a:buSzTx/>
              <a:buFontTx/>
              <a:buNone/>
              <a:tabLst/>
              <a:defRPr/>
            </a:pPr>
            <a:r>
              <a:rPr kumimoji="0" lang="it-IT" sz="2800" b="0" i="0" u="none" strike="noStrike" kern="1200" cap="none" spc="-1" normalizeH="0" baseline="0" noProof="0">
                <a:ln>
                  <a:noFill/>
                </a:ln>
                <a:solidFill>
                  <a:srgbClr val="000000"/>
                </a:solidFill>
                <a:effectLst/>
                <a:uLnTx/>
                <a:uFillTx/>
                <a:latin typeface="Arial"/>
              </a:rPr>
              <a:t>AVVERTIRE SEMPRE IL MEDICO, DENTISTA, IL PRONTO SOCCORSO O IL REPARTO IN CASO DI RICOVERO DI </a:t>
            </a:r>
            <a:r>
              <a:rPr kumimoji="0" lang="it-IT" sz="3200" b="0" i="0" u="none" strike="noStrike" kern="1200" cap="none" spc="-1" normalizeH="0" baseline="0" noProof="0">
                <a:ln>
                  <a:noFill/>
                </a:ln>
                <a:solidFill>
                  <a:srgbClr val="C00000"/>
                </a:solidFill>
                <a:effectLst/>
                <a:uLnTx/>
                <a:uFillTx/>
                <a:latin typeface="Arial"/>
              </a:rPr>
              <a:t>«ESSERE IN TERAPIA ANTICOAGULANTE»</a:t>
            </a:r>
            <a:endParaRPr kumimoji="0" lang="it-IT" sz="3200" b="0" i="0" u="none" strike="noStrike" kern="1200" cap="none" spc="-1" normalizeH="0" baseline="0" noProof="0">
              <a:ln>
                <a:noFill/>
              </a:ln>
              <a:solidFill>
                <a:srgbClr val="000000"/>
              </a:solidFill>
              <a:effectLst/>
              <a:uLnTx/>
              <a:uFillTx/>
              <a:latin typeface="Arial"/>
            </a:endParaRPr>
          </a:p>
          <a:p>
            <a:pPr marL="343080" marR="0" lvl="0" indent="-342720" algn="l" defTabSz="914400" rtl="0" eaLnBrk="1" fontAlgn="auto" latinLnBrk="0" hangingPunct="1">
              <a:lnSpc>
                <a:spcPct val="90000"/>
              </a:lnSpc>
              <a:spcBef>
                <a:spcPts val="641"/>
              </a:spcBef>
              <a:spcAft>
                <a:spcPts val="0"/>
              </a:spcAft>
              <a:buClrTx/>
              <a:buSzTx/>
              <a:buFontTx/>
              <a:buNone/>
              <a:tabLst/>
              <a:defRPr/>
            </a:pPr>
            <a:endParaRPr kumimoji="0" lang="it-IT" sz="3200" b="0" i="0" u="none" strike="noStrike" kern="1200" cap="none" spc="-1" normalizeH="0" baseline="0" noProof="0">
              <a:ln>
                <a:noFill/>
              </a:ln>
              <a:solidFill>
                <a:srgbClr val="000000"/>
              </a:solidFill>
              <a:effectLst/>
              <a:uLnTx/>
              <a:uFillTx/>
              <a:latin typeface="Arial"/>
            </a:endParaRPr>
          </a:p>
          <a:p>
            <a:pPr marL="343080" marR="0" lvl="0" indent="-342720" algn="l" defTabSz="914400" rtl="0" eaLnBrk="1" fontAlgn="auto" latinLnBrk="0" hangingPunct="1">
              <a:lnSpc>
                <a:spcPct val="90000"/>
              </a:lnSpc>
              <a:spcBef>
                <a:spcPts val="641"/>
              </a:spcBef>
              <a:spcAft>
                <a:spcPts val="0"/>
              </a:spcAft>
              <a:buClrTx/>
              <a:buSzTx/>
              <a:buFontTx/>
              <a:buNone/>
              <a:tabLst/>
              <a:defRPr/>
            </a:pPr>
            <a:endParaRPr kumimoji="0" lang="it-IT" sz="3200" b="0" i="0" u="none" strike="noStrike" kern="1200" cap="none" spc="-1" normalizeH="0" baseline="0" noProof="0">
              <a:ln>
                <a:noFill/>
              </a:ln>
              <a:solidFill>
                <a:srgbClr val="000000"/>
              </a:solidFill>
              <a:effectLst/>
              <a:uLnTx/>
              <a:uFillTx/>
              <a:latin typeface="Arial"/>
            </a:endParaRPr>
          </a:p>
        </p:txBody>
      </p:sp>
      <p:pic>
        <p:nvPicPr>
          <p:cNvPr id="2459" name="Immagine 1"/>
          <p:cNvPicPr/>
          <p:nvPr/>
        </p:nvPicPr>
        <p:blipFill>
          <a:blip r:embed="rId2"/>
          <a:stretch/>
        </p:blipFill>
        <p:spPr>
          <a:xfrm>
            <a:off x="3706200" y="4653000"/>
            <a:ext cx="1679040" cy="1680840"/>
          </a:xfrm>
          <a:prstGeom prst="rect">
            <a:avLst/>
          </a:prstGeom>
          <a:ln>
            <a:noFill/>
          </a:ln>
        </p:spPr>
      </p:pic>
    </p:spTree>
    <p:extLst>
      <p:ext uri="{BB962C8B-B14F-4D97-AF65-F5344CB8AC3E}">
        <p14:creationId xmlns:p14="http://schemas.microsoft.com/office/powerpoint/2010/main" val="233893442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p15="http://schemas.microsoft.com/office/powerpoint/2012/main">
      <p:transition spd="slow" advTm="0"/>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60" name="TextShape 1"/>
          <p:cNvSpPr txBox="1"/>
          <p:nvPr/>
        </p:nvSpPr>
        <p:spPr>
          <a:xfrm>
            <a:off x="250920" y="189000"/>
            <a:ext cx="8642160" cy="1085400"/>
          </a:xfrm>
          <a:prstGeom prst="rect">
            <a:avLst/>
          </a:prstGeom>
          <a:noFill/>
          <a:ln w="9360">
            <a:noFill/>
          </a:ln>
        </p:spPr>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rPr>
              <a:t>CALCIOANTAGONISTI</a:t>
            </a:r>
            <a:endParaRPr kumimoji="0" lang="it-IT" sz="3600" b="0" i="0" u="none" strike="noStrike" kern="1200" cap="none" spc="-1" normalizeH="0" baseline="0" noProof="0">
              <a:ln>
                <a:noFill/>
              </a:ln>
              <a:solidFill>
                <a:srgbClr val="000000"/>
              </a:solidFill>
              <a:effectLst/>
              <a:uLnTx/>
              <a:uFillTx/>
              <a:latin typeface="Arial"/>
            </a:endParaRPr>
          </a:p>
        </p:txBody>
      </p:sp>
      <p:sp>
        <p:nvSpPr>
          <p:cNvPr id="2461" name="TextShape 2"/>
          <p:cNvSpPr txBox="1"/>
          <p:nvPr/>
        </p:nvSpPr>
        <p:spPr>
          <a:xfrm>
            <a:off x="457200" y="1600200"/>
            <a:ext cx="7354440" cy="4781160"/>
          </a:xfrm>
          <a:prstGeom prst="rect">
            <a:avLst/>
          </a:prstGeom>
          <a:noFill/>
          <a:ln>
            <a:noFill/>
          </a:ln>
        </p:spPr>
        <p:txBody>
          <a:bodyPr>
            <a:noAutofit/>
          </a:bodyPr>
          <a:lstStyle/>
          <a:p>
            <a:pPr marL="343080" marR="0" lvl="0" indent="-342720" algn="l" defTabSz="914400" rtl="0" eaLnBrk="1" fontAlgn="auto" latinLnBrk="0" hangingPunct="1">
              <a:lnSpc>
                <a:spcPct val="80000"/>
              </a:lnSpc>
              <a:spcBef>
                <a:spcPts val="561"/>
              </a:spcBef>
              <a:spcAft>
                <a:spcPts val="0"/>
              </a:spcAft>
              <a:buClrTx/>
              <a:buSzTx/>
              <a:buFontTx/>
              <a:buNone/>
              <a:tabLst/>
              <a:defRPr/>
            </a:pPr>
            <a:r>
              <a:rPr kumimoji="0" lang="it-IT" sz="2800" b="0" i="0" u="none" strike="noStrike" kern="1200" cap="none" spc="-1" normalizeH="0" baseline="0" noProof="0">
                <a:ln>
                  <a:noFill/>
                </a:ln>
                <a:solidFill>
                  <a:srgbClr val="000000"/>
                </a:solidFill>
                <a:effectLst/>
                <a:uLnTx/>
                <a:uFillTx/>
                <a:latin typeface="Arial"/>
              </a:rPr>
              <a:t>Vasodilatatori che riducono la pressione</a:t>
            </a:r>
          </a:p>
          <a:p>
            <a:pPr marL="343080" marR="0" lvl="0" indent="-342720" algn="l" defTabSz="914400" rtl="0" eaLnBrk="1" fontAlgn="auto" latinLnBrk="0" hangingPunct="1">
              <a:lnSpc>
                <a:spcPct val="80000"/>
              </a:lnSpc>
              <a:spcBef>
                <a:spcPts val="561"/>
              </a:spcBef>
              <a:spcAft>
                <a:spcPts val="0"/>
              </a:spcAft>
              <a:buClrTx/>
              <a:buSzTx/>
              <a:buFontTx/>
              <a:buNone/>
              <a:tabLst/>
              <a:defRPr/>
            </a:pPr>
            <a:endParaRPr kumimoji="0" lang="it-IT" sz="2800" b="0" i="0" u="none" strike="noStrike" kern="1200" cap="none" spc="-1" normalizeH="0" baseline="0" noProof="0">
              <a:ln>
                <a:noFill/>
              </a:ln>
              <a:solidFill>
                <a:srgbClr val="000000"/>
              </a:solidFill>
              <a:effectLst/>
              <a:uLnTx/>
              <a:uFillTx/>
              <a:latin typeface="Arial"/>
            </a:endParaRPr>
          </a:p>
          <a:p>
            <a:pPr marL="343080" marR="0" lvl="0" indent="-342720" algn="l" defTabSz="914400" rtl="0" eaLnBrk="1" fontAlgn="auto" latinLnBrk="0" hangingPunct="1">
              <a:lnSpc>
                <a:spcPct val="80000"/>
              </a:lnSpc>
              <a:spcBef>
                <a:spcPts val="561"/>
              </a:spcBef>
              <a:spcAft>
                <a:spcPts val="0"/>
              </a:spcAft>
              <a:buClrTx/>
              <a:buSzTx/>
              <a:buFontTx/>
              <a:buNone/>
              <a:tabLst/>
              <a:defRPr/>
            </a:pPr>
            <a:r>
              <a:rPr kumimoji="0" lang="it-IT" sz="2800" b="1" i="0" u="none" strike="noStrike" kern="1200" cap="none" spc="-1" normalizeH="0" baseline="0" noProof="0">
                <a:ln>
                  <a:noFill/>
                </a:ln>
                <a:solidFill>
                  <a:srgbClr val="000000"/>
                </a:solidFill>
                <a:effectLst/>
                <a:uLnTx/>
                <a:uFillTx/>
                <a:latin typeface="Arial"/>
              </a:rPr>
              <a:t>INDICAZIONI:</a:t>
            </a:r>
            <a:endParaRPr kumimoji="0" lang="it-IT" sz="2800" b="0" i="0" u="none" strike="noStrike" kern="1200" cap="none" spc="-1" normalizeH="0" baseline="0" noProof="0">
              <a:ln>
                <a:noFill/>
              </a:ln>
              <a:solidFill>
                <a:srgbClr val="000000"/>
              </a:solidFill>
              <a:effectLst/>
              <a:uLnTx/>
              <a:uFillTx/>
              <a:latin typeface="Arial"/>
            </a:endParaRPr>
          </a:p>
          <a:p>
            <a:pPr marL="343080" marR="0" lvl="0" indent="-342720" algn="l" defTabSz="914400" rtl="0" eaLnBrk="1" fontAlgn="auto" latinLnBrk="0" hangingPunct="1">
              <a:lnSpc>
                <a:spcPct val="80000"/>
              </a:lnSpc>
              <a:spcBef>
                <a:spcPts val="561"/>
              </a:spcBef>
              <a:spcAft>
                <a:spcPts val="0"/>
              </a:spcAft>
              <a:buClr>
                <a:srgbClr val="000000"/>
              </a:buClr>
              <a:buSzTx/>
              <a:buFont typeface="Wingdings" charset="2"/>
              <a:buChar char=""/>
              <a:tabLst/>
              <a:defRPr/>
            </a:pPr>
            <a:r>
              <a:rPr kumimoji="0" lang="it-IT" sz="2800" b="0" i="0" u="none" strike="noStrike" kern="1200" cap="none" spc="-1" normalizeH="0" baseline="0" noProof="0">
                <a:ln>
                  <a:noFill/>
                </a:ln>
                <a:solidFill>
                  <a:srgbClr val="000000"/>
                </a:solidFill>
                <a:effectLst/>
                <a:uLnTx/>
                <a:uFillTx/>
                <a:latin typeface="Arial"/>
              </a:rPr>
              <a:t>Ipertensione arteriosa</a:t>
            </a:r>
          </a:p>
          <a:p>
            <a:pPr marL="343080" marR="0" lvl="0" indent="-342720" algn="l" defTabSz="914400" rtl="0" eaLnBrk="1" fontAlgn="auto" latinLnBrk="0" hangingPunct="1">
              <a:lnSpc>
                <a:spcPct val="80000"/>
              </a:lnSpc>
              <a:spcBef>
                <a:spcPts val="561"/>
              </a:spcBef>
              <a:spcAft>
                <a:spcPts val="0"/>
              </a:spcAft>
              <a:buClr>
                <a:srgbClr val="000000"/>
              </a:buClr>
              <a:buSzTx/>
              <a:buFont typeface="Wingdings" charset="2"/>
              <a:buChar char=""/>
              <a:tabLst/>
              <a:defRPr/>
            </a:pPr>
            <a:r>
              <a:rPr kumimoji="0" lang="it-IT" sz="2800" b="0" i="0" u="none" strike="noStrike" kern="1200" cap="none" spc="-1" normalizeH="0" baseline="0" noProof="0">
                <a:ln>
                  <a:noFill/>
                </a:ln>
                <a:solidFill>
                  <a:srgbClr val="000000"/>
                </a:solidFill>
                <a:effectLst/>
                <a:uLnTx/>
                <a:uFillTx/>
                <a:latin typeface="Arial"/>
              </a:rPr>
              <a:t>Angina cronica</a:t>
            </a:r>
          </a:p>
          <a:p>
            <a:pPr marL="343080" marR="0" lvl="0" indent="-342720" algn="l" defTabSz="914400" rtl="0" eaLnBrk="1" fontAlgn="auto" latinLnBrk="0" hangingPunct="1">
              <a:lnSpc>
                <a:spcPct val="80000"/>
              </a:lnSpc>
              <a:spcBef>
                <a:spcPts val="561"/>
              </a:spcBef>
              <a:spcAft>
                <a:spcPts val="0"/>
              </a:spcAft>
              <a:buClrTx/>
              <a:buSzTx/>
              <a:buFontTx/>
              <a:buNone/>
              <a:tabLst/>
              <a:defRPr/>
            </a:pPr>
            <a:endParaRPr kumimoji="0" lang="it-IT" sz="2800" b="0" i="0" u="none" strike="noStrike" kern="1200" cap="none" spc="-1" normalizeH="0" baseline="0" noProof="0">
              <a:ln>
                <a:noFill/>
              </a:ln>
              <a:solidFill>
                <a:srgbClr val="000000"/>
              </a:solidFill>
              <a:effectLst/>
              <a:uLnTx/>
              <a:uFillTx/>
              <a:latin typeface="Arial"/>
            </a:endParaRPr>
          </a:p>
          <a:p>
            <a:pPr marL="343080" marR="0" lvl="0" indent="-342720" algn="l" defTabSz="914400" rtl="0" eaLnBrk="1" fontAlgn="auto" latinLnBrk="0" hangingPunct="1">
              <a:lnSpc>
                <a:spcPct val="80000"/>
              </a:lnSpc>
              <a:spcBef>
                <a:spcPts val="561"/>
              </a:spcBef>
              <a:spcAft>
                <a:spcPts val="0"/>
              </a:spcAft>
              <a:buClrTx/>
              <a:buSzTx/>
              <a:buFontTx/>
              <a:buNone/>
              <a:tabLst/>
              <a:defRPr/>
            </a:pPr>
            <a:endParaRPr kumimoji="0" lang="it-IT" sz="2800" b="0" i="0" u="none" strike="noStrike" kern="1200" cap="none" spc="-1" normalizeH="0" baseline="0" noProof="0">
              <a:ln>
                <a:noFill/>
              </a:ln>
              <a:solidFill>
                <a:srgbClr val="000000"/>
              </a:solidFill>
              <a:effectLst/>
              <a:uLnTx/>
              <a:uFillTx/>
              <a:latin typeface="Arial"/>
            </a:endParaRPr>
          </a:p>
          <a:p>
            <a:pPr marL="343080" marR="0" lvl="0" indent="-342720" algn="l" defTabSz="914400" rtl="0" eaLnBrk="1" fontAlgn="auto" latinLnBrk="0" hangingPunct="1">
              <a:lnSpc>
                <a:spcPct val="80000"/>
              </a:lnSpc>
              <a:spcBef>
                <a:spcPts val="561"/>
              </a:spcBef>
              <a:spcAft>
                <a:spcPts val="0"/>
              </a:spcAft>
              <a:buClrTx/>
              <a:buSzTx/>
              <a:buFontTx/>
              <a:buNone/>
              <a:tabLst/>
              <a:defRPr/>
            </a:pPr>
            <a:r>
              <a:rPr kumimoji="0" lang="it-IT" sz="2800" b="1" i="0" u="none" strike="noStrike" kern="1200" cap="none" spc="-1" normalizeH="0" baseline="0" noProof="0">
                <a:ln>
                  <a:noFill/>
                </a:ln>
                <a:solidFill>
                  <a:srgbClr val="000000"/>
                </a:solidFill>
                <a:effectLst/>
                <a:uLnTx/>
                <a:uFillTx/>
                <a:latin typeface="Arial"/>
              </a:rPr>
              <a:t>EFFETTI COLLATERALI:</a:t>
            </a:r>
            <a:endParaRPr kumimoji="0" lang="it-IT" sz="2800" b="0" i="0" u="none" strike="noStrike" kern="1200" cap="none" spc="-1" normalizeH="0" baseline="0" noProof="0">
              <a:ln>
                <a:noFill/>
              </a:ln>
              <a:solidFill>
                <a:srgbClr val="000000"/>
              </a:solidFill>
              <a:effectLst/>
              <a:uLnTx/>
              <a:uFillTx/>
              <a:latin typeface="Arial"/>
            </a:endParaRPr>
          </a:p>
          <a:p>
            <a:pPr marL="343080" marR="0" lvl="0" indent="-342720" algn="l" defTabSz="914400" rtl="0" eaLnBrk="1" fontAlgn="auto" latinLnBrk="0" hangingPunct="1">
              <a:lnSpc>
                <a:spcPct val="80000"/>
              </a:lnSpc>
              <a:spcBef>
                <a:spcPts val="561"/>
              </a:spcBef>
              <a:spcAft>
                <a:spcPts val="0"/>
              </a:spcAft>
              <a:buClr>
                <a:srgbClr val="000000"/>
              </a:buClr>
              <a:buSzTx/>
              <a:buFont typeface="Wingdings" charset="2"/>
              <a:buChar char="•"/>
              <a:tabLst/>
              <a:defRPr/>
            </a:pPr>
            <a:r>
              <a:rPr kumimoji="0" lang="it-IT" sz="2800" b="0" i="0" u="none" strike="noStrike" kern="1200" cap="none" spc="-1" normalizeH="0" baseline="0" noProof="0">
                <a:ln>
                  <a:noFill/>
                </a:ln>
                <a:solidFill>
                  <a:srgbClr val="000000"/>
                </a:solidFill>
                <a:effectLst/>
                <a:uLnTx/>
                <a:uFillTx/>
                <a:latin typeface="Arial"/>
              </a:rPr>
              <a:t>Stitichezza</a:t>
            </a:r>
          </a:p>
          <a:p>
            <a:pPr marL="343080" marR="0" lvl="0" indent="-342720" algn="l" defTabSz="914400" rtl="0" eaLnBrk="1" fontAlgn="auto" latinLnBrk="0" hangingPunct="1">
              <a:lnSpc>
                <a:spcPct val="80000"/>
              </a:lnSpc>
              <a:spcBef>
                <a:spcPts val="561"/>
              </a:spcBef>
              <a:spcAft>
                <a:spcPts val="0"/>
              </a:spcAft>
              <a:buClr>
                <a:srgbClr val="000000"/>
              </a:buClr>
              <a:buSzTx/>
              <a:buFont typeface="Wingdings" charset="2"/>
              <a:buChar char="•"/>
              <a:tabLst/>
              <a:defRPr/>
            </a:pPr>
            <a:r>
              <a:rPr kumimoji="0" lang="it-IT" sz="2800" b="0" i="0" u="none" strike="noStrike" kern="1200" cap="none" spc="-1" normalizeH="0" baseline="0" noProof="0">
                <a:ln>
                  <a:noFill/>
                </a:ln>
                <a:solidFill>
                  <a:srgbClr val="000000"/>
                </a:solidFill>
                <a:effectLst/>
                <a:uLnTx/>
                <a:uFillTx/>
                <a:latin typeface="Arial"/>
              </a:rPr>
              <a:t>Rossore al volto</a:t>
            </a:r>
          </a:p>
          <a:p>
            <a:pPr marL="343080" marR="0" lvl="0" indent="-342720" algn="l" defTabSz="914400" rtl="0" eaLnBrk="1" fontAlgn="auto" latinLnBrk="0" hangingPunct="1">
              <a:lnSpc>
                <a:spcPct val="80000"/>
              </a:lnSpc>
              <a:spcBef>
                <a:spcPts val="561"/>
              </a:spcBef>
              <a:spcAft>
                <a:spcPts val="0"/>
              </a:spcAft>
              <a:buClr>
                <a:srgbClr val="000000"/>
              </a:buClr>
              <a:buSzTx/>
              <a:buFont typeface="Wingdings" charset="2"/>
              <a:buChar char="•"/>
              <a:tabLst/>
              <a:defRPr/>
            </a:pPr>
            <a:r>
              <a:rPr kumimoji="0" lang="it-IT" sz="2800" b="0" i="0" u="none" strike="noStrike" kern="1200" cap="none" spc="-1" normalizeH="0" baseline="0" noProof="0">
                <a:ln>
                  <a:noFill/>
                </a:ln>
                <a:solidFill>
                  <a:srgbClr val="000000"/>
                </a:solidFill>
                <a:effectLst/>
                <a:uLnTx/>
                <a:uFillTx/>
                <a:latin typeface="Arial"/>
              </a:rPr>
              <a:t>Gambe gonfie</a:t>
            </a:r>
          </a:p>
        </p:txBody>
      </p:sp>
      <p:pic>
        <p:nvPicPr>
          <p:cNvPr id="2462" name="Picture 5" descr="isoptin"/>
          <p:cNvPicPr/>
          <p:nvPr/>
        </p:nvPicPr>
        <p:blipFill>
          <a:blip r:embed="rId2"/>
          <a:srcRect t="13109" b="13109"/>
          <a:stretch/>
        </p:blipFill>
        <p:spPr>
          <a:xfrm>
            <a:off x="6877080" y="2513160"/>
            <a:ext cx="1809360" cy="1334880"/>
          </a:xfrm>
          <a:prstGeom prst="rect">
            <a:avLst/>
          </a:prstGeom>
          <a:ln>
            <a:noFill/>
          </a:ln>
        </p:spPr>
      </p:pic>
      <p:pic>
        <p:nvPicPr>
          <p:cNvPr id="2463" name="Picture 9" descr="A3BS0070"/>
          <p:cNvPicPr/>
          <p:nvPr/>
        </p:nvPicPr>
        <p:blipFill>
          <a:blip r:embed="rId3"/>
          <a:stretch/>
        </p:blipFill>
        <p:spPr>
          <a:xfrm>
            <a:off x="4572000" y="2513160"/>
            <a:ext cx="2009520" cy="1334880"/>
          </a:xfrm>
          <a:prstGeom prst="rect">
            <a:avLst/>
          </a:prstGeom>
          <a:ln>
            <a:noFill/>
          </a:ln>
        </p:spPr>
      </p:pic>
      <p:pic>
        <p:nvPicPr>
          <p:cNvPr id="2464" name="Immagine 1"/>
          <p:cNvPicPr/>
          <p:nvPr/>
        </p:nvPicPr>
        <p:blipFill>
          <a:blip r:embed="rId4"/>
          <a:stretch/>
        </p:blipFill>
        <p:spPr>
          <a:xfrm>
            <a:off x="5003640" y="4173480"/>
            <a:ext cx="3347640" cy="1755360"/>
          </a:xfrm>
          <a:prstGeom prst="rect">
            <a:avLst/>
          </a:prstGeom>
          <a:ln>
            <a:noFill/>
          </a:ln>
        </p:spPr>
      </p:pic>
    </p:spTree>
    <p:extLst>
      <p:ext uri="{BB962C8B-B14F-4D97-AF65-F5344CB8AC3E}">
        <p14:creationId xmlns:p14="http://schemas.microsoft.com/office/powerpoint/2010/main" val="419158009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65" name="TextShape 1"/>
          <p:cNvSpPr txBox="1"/>
          <p:nvPr/>
        </p:nvSpPr>
        <p:spPr>
          <a:xfrm>
            <a:off x="250920" y="189000"/>
            <a:ext cx="8642160" cy="1079280"/>
          </a:xfrm>
          <a:prstGeom prst="rect">
            <a:avLst/>
          </a:prstGeom>
          <a:noFill/>
          <a:ln w="9360">
            <a:noFill/>
          </a:ln>
        </p:spPr>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rPr>
              <a:t>ANTIARITMICI</a:t>
            </a:r>
            <a:endParaRPr kumimoji="0" lang="it-IT" sz="3600" b="0" i="0" u="none" strike="noStrike" kern="1200" cap="none" spc="-1" normalizeH="0" baseline="0" noProof="0">
              <a:ln>
                <a:noFill/>
              </a:ln>
              <a:solidFill>
                <a:srgbClr val="000000"/>
              </a:solidFill>
              <a:effectLst/>
              <a:uLnTx/>
              <a:uFillTx/>
              <a:latin typeface="Arial"/>
            </a:endParaRPr>
          </a:p>
        </p:txBody>
      </p:sp>
      <p:sp>
        <p:nvSpPr>
          <p:cNvPr id="2466" name="TextShape 2"/>
          <p:cNvSpPr txBox="1"/>
          <p:nvPr/>
        </p:nvSpPr>
        <p:spPr>
          <a:xfrm>
            <a:off x="395280" y="1341360"/>
            <a:ext cx="8229240" cy="4924080"/>
          </a:xfrm>
          <a:prstGeom prst="rect">
            <a:avLst/>
          </a:prstGeom>
          <a:noFill/>
          <a:ln>
            <a:noFill/>
          </a:ln>
        </p:spPr>
        <p:txBody>
          <a:bodyPr>
            <a:normAutofit lnSpcReduction="10000"/>
          </a:bodyPr>
          <a:lstStyle/>
          <a:p>
            <a:pPr marL="343080" marR="0" lvl="0" indent="-342720" algn="l" defTabSz="914400" rtl="0" eaLnBrk="1" fontAlgn="auto" latinLnBrk="0" hangingPunct="1">
              <a:lnSpc>
                <a:spcPct val="100000"/>
              </a:lnSpc>
              <a:spcBef>
                <a:spcPts val="561"/>
              </a:spcBef>
              <a:spcAft>
                <a:spcPts val="0"/>
              </a:spcAft>
              <a:buClr>
                <a:srgbClr val="000000"/>
              </a:buClr>
              <a:buSzTx/>
              <a:buFont typeface="Symbol" charset="2"/>
              <a:buChar char=""/>
              <a:tabLst/>
              <a:defRPr/>
            </a:pPr>
            <a:r>
              <a:rPr kumimoji="0" lang="it-IT" sz="2800" b="1" i="0" u="none" strike="noStrike" kern="1200" cap="none" spc="-1" normalizeH="0" baseline="0" noProof="0">
                <a:ln>
                  <a:noFill/>
                </a:ln>
                <a:solidFill>
                  <a:srgbClr val="000000"/>
                </a:solidFill>
                <a:effectLst/>
                <a:uLnTx/>
                <a:uFillTx/>
                <a:latin typeface="Arial"/>
              </a:rPr>
              <a:t>CORDARONE</a:t>
            </a:r>
            <a:r>
              <a:rPr kumimoji="0" lang="it-IT" sz="2800" b="0" i="0" u="none" strike="noStrike" kern="1200" cap="none" spc="-1" normalizeH="0" baseline="0" noProof="0">
                <a:ln>
                  <a:noFill/>
                </a:ln>
                <a:solidFill>
                  <a:srgbClr val="000000"/>
                </a:solidFill>
                <a:effectLst/>
                <a:uLnTx/>
                <a:uFillTx/>
                <a:latin typeface="Arial"/>
              </a:rPr>
              <a:t> (AMIODARONE)</a:t>
            </a:r>
          </a:p>
          <a:p>
            <a:pPr marL="343080" marR="0" lvl="0" indent="-342720" algn="l" defTabSz="914400" rtl="0" eaLnBrk="1" fontAlgn="auto" latinLnBrk="0" hangingPunct="1">
              <a:lnSpc>
                <a:spcPct val="100000"/>
              </a:lnSpc>
              <a:spcBef>
                <a:spcPts val="561"/>
              </a:spcBef>
              <a:spcAft>
                <a:spcPts val="0"/>
              </a:spcAft>
              <a:buClrTx/>
              <a:buSzTx/>
              <a:buFontTx/>
              <a:buNone/>
              <a:tabLst/>
              <a:defRPr/>
            </a:pPr>
            <a:endParaRPr kumimoji="0" lang="it-IT" sz="2800" b="0" i="0" u="none" strike="noStrike" kern="1200" cap="none" spc="-1" normalizeH="0" baseline="0" noProof="0">
              <a:ln>
                <a:noFill/>
              </a:ln>
              <a:solidFill>
                <a:srgbClr val="000000"/>
              </a:solidFill>
              <a:effectLst/>
              <a:uLnTx/>
              <a:uFillTx/>
              <a:latin typeface="Arial"/>
            </a:endParaRPr>
          </a:p>
          <a:p>
            <a:pPr marL="343080" marR="0" lvl="0" indent="-342720" algn="l" defTabSz="914400" rtl="0" eaLnBrk="1" fontAlgn="auto" latinLnBrk="0" hangingPunct="1">
              <a:lnSpc>
                <a:spcPct val="100000"/>
              </a:lnSpc>
              <a:spcBef>
                <a:spcPts val="561"/>
              </a:spcBef>
              <a:spcAft>
                <a:spcPts val="0"/>
              </a:spcAft>
              <a:buClrTx/>
              <a:buSzTx/>
              <a:buFontTx/>
              <a:buNone/>
              <a:tabLst/>
              <a:defRPr/>
            </a:pPr>
            <a:r>
              <a:rPr kumimoji="0" lang="it-IT" sz="2800" b="1" i="0" u="none" strike="noStrike" kern="1200" cap="none" spc="-1" normalizeH="0" baseline="0" noProof="0">
                <a:ln>
                  <a:noFill/>
                </a:ln>
                <a:solidFill>
                  <a:srgbClr val="000000"/>
                </a:solidFill>
                <a:effectLst/>
                <a:uLnTx/>
                <a:uFillTx/>
                <a:latin typeface="Arial"/>
              </a:rPr>
              <a:t>INDICAZIONI:</a:t>
            </a:r>
            <a:endParaRPr kumimoji="0" lang="it-IT" sz="2800" b="0" i="0" u="none" strike="noStrike" kern="1200" cap="none" spc="-1" normalizeH="0" baseline="0" noProof="0">
              <a:ln>
                <a:noFill/>
              </a:ln>
              <a:solidFill>
                <a:srgbClr val="000000"/>
              </a:solidFill>
              <a:effectLst/>
              <a:uLnTx/>
              <a:uFillTx/>
              <a:latin typeface="Arial"/>
            </a:endParaRPr>
          </a:p>
          <a:p>
            <a:pPr marL="343080" marR="0" lvl="0" indent="-342720" algn="l" defTabSz="914400" rtl="0" eaLnBrk="1" fontAlgn="auto" latinLnBrk="0" hangingPunct="1">
              <a:lnSpc>
                <a:spcPct val="100000"/>
              </a:lnSpc>
              <a:spcBef>
                <a:spcPts val="561"/>
              </a:spcBef>
              <a:spcAft>
                <a:spcPts val="0"/>
              </a:spcAft>
              <a:buClr>
                <a:srgbClr val="000000"/>
              </a:buClr>
              <a:buSzTx/>
              <a:buFont typeface="Wingdings" charset="2"/>
              <a:buChar char=""/>
              <a:tabLst/>
              <a:defRPr/>
            </a:pPr>
            <a:r>
              <a:rPr kumimoji="0" lang="it-IT" sz="2800" b="0" i="0" u="none" strike="noStrike" kern="1200" cap="none" spc="-1" normalizeH="0" baseline="0" noProof="0">
                <a:ln>
                  <a:noFill/>
                </a:ln>
                <a:solidFill>
                  <a:srgbClr val="000000"/>
                </a:solidFill>
                <a:effectLst/>
                <a:uLnTx/>
                <a:uFillTx/>
                <a:latin typeface="Arial"/>
              </a:rPr>
              <a:t>Gravi aritmie</a:t>
            </a:r>
          </a:p>
          <a:p>
            <a:pPr marL="0" marR="0" lvl="0" indent="0" algn="l" defTabSz="914400" rtl="0" eaLnBrk="1" fontAlgn="auto" latinLnBrk="0" hangingPunct="1">
              <a:lnSpc>
                <a:spcPct val="100000"/>
              </a:lnSpc>
              <a:spcBef>
                <a:spcPts val="561"/>
              </a:spcBef>
              <a:spcAft>
                <a:spcPts val="0"/>
              </a:spcAft>
              <a:buClrTx/>
              <a:buSzTx/>
              <a:buFontTx/>
              <a:buNone/>
              <a:tabLst/>
              <a:defRPr/>
            </a:pPr>
            <a:endParaRPr kumimoji="0" lang="it-IT" sz="2800" b="0" i="0" u="none" strike="noStrike" kern="1200" cap="none" spc="-1" normalizeH="0" baseline="0" noProof="0">
              <a:ln>
                <a:noFill/>
              </a:ln>
              <a:solidFill>
                <a:srgbClr val="000000"/>
              </a:solidFill>
              <a:effectLst/>
              <a:uLnTx/>
              <a:uFillTx/>
              <a:latin typeface="Arial"/>
            </a:endParaRPr>
          </a:p>
          <a:p>
            <a:pPr marL="343080" marR="0" lvl="0" indent="-342720" algn="l" defTabSz="914400" rtl="0" eaLnBrk="1" fontAlgn="auto" latinLnBrk="0" hangingPunct="1">
              <a:lnSpc>
                <a:spcPct val="100000"/>
              </a:lnSpc>
              <a:spcBef>
                <a:spcPts val="561"/>
              </a:spcBef>
              <a:spcAft>
                <a:spcPts val="0"/>
              </a:spcAft>
              <a:buClrTx/>
              <a:buSzTx/>
              <a:buFontTx/>
              <a:buNone/>
              <a:tabLst/>
              <a:defRPr/>
            </a:pPr>
            <a:r>
              <a:rPr kumimoji="0" lang="it-IT" sz="2800" b="1" i="0" u="none" strike="noStrike" kern="1200" cap="none" spc="-1" normalizeH="0" baseline="0" noProof="0">
                <a:ln>
                  <a:noFill/>
                </a:ln>
                <a:solidFill>
                  <a:srgbClr val="000000"/>
                </a:solidFill>
                <a:effectLst/>
                <a:uLnTx/>
                <a:uFillTx/>
                <a:latin typeface="Arial"/>
              </a:rPr>
              <a:t>EFFETTI COLLATERALI:</a:t>
            </a:r>
            <a:endParaRPr kumimoji="0" lang="it-IT" sz="2800" b="0" i="0" u="none" strike="noStrike" kern="1200" cap="none" spc="-1" normalizeH="0" baseline="0" noProof="0">
              <a:ln>
                <a:noFill/>
              </a:ln>
              <a:solidFill>
                <a:srgbClr val="000000"/>
              </a:solidFill>
              <a:effectLst/>
              <a:uLnTx/>
              <a:uFillTx/>
              <a:latin typeface="Arial"/>
            </a:endParaRPr>
          </a:p>
          <a:p>
            <a:pPr marL="343080" marR="0" lvl="0" indent="-342720" algn="l" defTabSz="914400" rtl="0" eaLnBrk="1" fontAlgn="auto" latinLnBrk="0" hangingPunct="1">
              <a:lnSpc>
                <a:spcPct val="100000"/>
              </a:lnSpc>
              <a:spcBef>
                <a:spcPts val="561"/>
              </a:spcBef>
              <a:spcAft>
                <a:spcPts val="0"/>
              </a:spcAft>
              <a:buClr>
                <a:srgbClr val="000000"/>
              </a:buClr>
              <a:buSzTx/>
              <a:buFont typeface="Wingdings" charset="2"/>
              <a:buChar char="•"/>
              <a:tabLst/>
              <a:defRPr/>
            </a:pPr>
            <a:r>
              <a:rPr kumimoji="0" lang="it-IT" sz="2800" b="0" i="0" u="none" strike="noStrike" kern="1200" cap="none" spc="-1" normalizeH="0" baseline="0" noProof="0">
                <a:ln>
                  <a:noFill/>
                </a:ln>
                <a:solidFill>
                  <a:srgbClr val="000000"/>
                </a:solidFill>
                <a:effectLst/>
                <a:uLnTx/>
                <a:uFillTx/>
                <a:latin typeface="Arial"/>
              </a:rPr>
              <a:t>Alterazioni sulla tiroide </a:t>
            </a:r>
          </a:p>
          <a:p>
            <a:pPr marL="343080" marR="0" lvl="0" indent="-342720" algn="l" defTabSz="914400" rtl="0" eaLnBrk="1" fontAlgn="auto" latinLnBrk="0" hangingPunct="1">
              <a:lnSpc>
                <a:spcPct val="100000"/>
              </a:lnSpc>
              <a:spcBef>
                <a:spcPts val="561"/>
              </a:spcBef>
              <a:spcAft>
                <a:spcPts val="0"/>
              </a:spcAft>
              <a:buClr>
                <a:srgbClr val="000000"/>
              </a:buClr>
              <a:buSzTx/>
              <a:buFont typeface="Wingdings" charset="2"/>
              <a:buChar char="•"/>
              <a:tabLst/>
              <a:defRPr/>
            </a:pPr>
            <a:r>
              <a:rPr kumimoji="0" lang="it-IT" sz="2800" b="0" i="0" u="none" strike="noStrike" kern="1200" cap="none" spc="-1" normalizeH="0" baseline="0" noProof="0">
                <a:ln>
                  <a:noFill/>
                </a:ln>
                <a:solidFill>
                  <a:srgbClr val="000000"/>
                </a:solidFill>
                <a:effectLst/>
                <a:uLnTx/>
                <a:uFillTx/>
                <a:latin typeface="Arial"/>
              </a:rPr>
              <a:t>Fotosensibilizzazione</a:t>
            </a:r>
          </a:p>
          <a:p>
            <a:pPr marL="343080" marR="0" lvl="0" indent="-342720" algn="l" defTabSz="914400" rtl="0" eaLnBrk="1" fontAlgn="auto" latinLnBrk="0" hangingPunct="1">
              <a:lnSpc>
                <a:spcPct val="100000"/>
              </a:lnSpc>
              <a:spcBef>
                <a:spcPts val="561"/>
              </a:spcBef>
              <a:spcAft>
                <a:spcPts val="0"/>
              </a:spcAft>
              <a:buClr>
                <a:srgbClr val="000000"/>
              </a:buClr>
              <a:buSzTx/>
              <a:buFont typeface="Wingdings" charset="2"/>
              <a:buChar char="•"/>
              <a:tabLst/>
              <a:defRPr/>
            </a:pPr>
            <a:r>
              <a:rPr kumimoji="0" lang="it-IT" sz="2800" b="0" i="0" u="none" strike="noStrike" kern="1200" cap="none" spc="-1" normalizeH="0" baseline="0" noProof="0">
                <a:ln>
                  <a:noFill/>
                </a:ln>
                <a:solidFill>
                  <a:srgbClr val="000000"/>
                </a:solidFill>
                <a:effectLst/>
                <a:uLnTx/>
                <a:uFillTx/>
                <a:latin typeface="Arial"/>
              </a:rPr>
              <a:t>Depositi corneali</a:t>
            </a:r>
          </a:p>
          <a:p>
            <a:pPr marL="343080" marR="0" lvl="0" indent="-342720" algn="l" defTabSz="914400" rtl="0" eaLnBrk="1" fontAlgn="auto" latinLnBrk="0" hangingPunct="1">
              <a:lnSpc>
                <a:spcPct val="100000"/>
              </a:lnSpc>
              <a:spcBef>
                <a:spcPts val="561"/>
              </a:spcBef>
              <a:spcAft>
                <a:spcPts val="0"/>
              </a:spcAft>
              <a:buClr>
                <a:srgbClr val="000000"/>
              </a:buClr>
              <a:buSzTx/>
              <a:buFont typeface="Wingdings" charset="2"/>
              <a:buChar char="•"/>
              <a:tabLst/>
              <a:defRPr/>
            </a:pPr>
            <a:r>
              <a:rPr kumimoji="0" lang="it-IT" sz="2800" b="0" i="0" u="none" strike="noStrike" kern="1200" cap="none" spc="-1" normalizeH="0" baseline="0" noProof="0">
                <a:ln>
                  <a:noFill/>
                </a:ln>
                <a:solidFill>
                  <a:srgbClr val="000000"/>
                </a:solidFill>
                <a:effectLst/>
                <a:uLnTx/>
                <a:uFillTx/>
                <a:latin typeface="Arial"/>
              </a:rPr>
              <a:t>Fibrosi polmonare (raro)</a:t>
            </a:r>
          </a:p>
        </p:txBody>
      </p:sp>
      <p:pic>
        <p:nvPicPr>
          <p:cNvPr id="2467" name="Picture 5" descr="cordarone"/>
          <p:cNvPicPr/>
          <p:nvPr/>
        </p:nvPicPr>
        <p:blipFill>
          <a:blip r:embed="rId3"/>
          <a:stretch/>
        </p:blipFill>
        <p:spPr>
          <a:xfrm>
            <a:off x="6588360" y="1412640"/>
            <a:ext cx="1912680" cy="2584080"/>
          </a:xfrm>
          <a:prstGeom prst="rect">
            <a:avLst/>
          </a:prstGeom>
          <a:ln>
            <a:noFill/>
          </a:ln>
        </p:spPr>
      </p:pic>
    </p:spTree>
    <p:extLst>
      <p:ext uri="{BB962C8B-B14F-4D97-AF65-F5344CB8AC3E}">
        <p14:creationId xmlns:p14="http://schemas.microsoft.com/office/powerpoint/2010/main" val="275551183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xmlns:p15="http://schemas.microsoft.com/office/powerpoint/2012/main">
      <p:transition spd="slow" advTm="0"/>
    </mc:Fallback>
  </mc:AlternateContent>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68" name="TextShape 1"/>
          <p:cNvSpPr txBox="1"/>
          <p:nvPr/>
        </p:nvSpPr>
        <p:spPr>
          <a:xfrm>
            <a:off x="250920" y="189000"/>
            <a:ext cx="8642160" cy="1079280"/>
          </a:xfrm>
          <a:prstGeom prst="rect">
            <a:avLst/>
          </a:prstGeom>
          <a:noFill/>
          <a:ln w="9360">
            <a:noFill/>
          </a:ln>
        </p:spPr>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rPr>
              <a:t>ASSUNZIONE DI ALTRI FARMACI</a:t>
            </a:r>
            <a:endParaRPr kumimoji="0" lang="it-IT" sz="3600" b="0" i="0" u="none" strike="noStrike" kern="1200" cap="none" spc="-1" normalizeH="0" baseline="0" noProof="0">
              <a:ln>
                <a:noFill/>
              </a:ln>
              <a:solidFill>
                <a:srgbClr val="000000"/>
              </a:solidFill>
              <a:effectLst/>
              <a:uLnTx/>
              <a:uFillTx/>
              <a:latin typeface="Arial"/>
            </a:endParaRPr>
          </a:p>
        </p:txBody>
      </p:sp>
      <p:sp>
        <p:nvSpPr>
          <p:cNvPr id="2469" name="TextShape 2"/>
          <p:cNvSpPr txBox="1"/>
          <p:nvPr/>
        </p:nvSpPr>
        <p:spPr>
          <a:xfrm>
            <a:off x="457200" y="1600200"/>
            <a:ext cx="8229240" cy="4525560"/>
          </a:xfrm>
          <a:prstGeom prst="rect">
            <a:avLst/>
          </a:prstGeom>
          <a:noFill/>
          <a:ln>
            <a:noFill/>
          </a:ln>
        </p:spPr>
        <p:txBody>
          <a:bodyPr>
            <a:noAutofit/>
          </a:bodyPr>
          <a:lstStyle/>
          <a:p>
            <a:pPr marL="0" marR="0" lvl="0" indent="0" algn="ctr" defTabSz="914400" rtl="0" eaLnBrk="1" fontAlgn="auto" latinLnBrk="0" hangingPunct="1">
              <a:lnSpc>
                <a:spcPct val="100000"/>
              </a:lnSpc>
              <a:spcBef>
                <a:spcPts val="561"/>
              </a:spcBef>
              <a:spcAft>
                <a:spcPts val="0"/>
              </a:spcAft>
              <a:buClrTx/>
              <a:buSzTx/>
              <a:buFontTx/>
              <a:buNone/>
              <a:tabLst/>
              <a:defRPr/>
            </a:pPr>
            <a:r>
              <a:rPr kumimoji="0" lang="it-IT" sz="2800" b="1" i="0" u="none" strike="noStrike" kern="1200" cap="none" spc="-1" normalizeH="0" baseline="0" noProof="0">
                <a:ln>
                  <a:noFill/>
                </a:ln>
                <a:solidFill>
                  <a:srgbClr val="000000"/>
                </a:solidFill>
                <a:effectLst/>
                <a:uLnTx/>
                <a:uFillTx/>
                <a:latin typeface="Arial"/>
              </a:rPr>
              <a:t>VACCINI ANTIINFLUENZALI</a:t>
            </a:r>
            <a:endParaRPr kumimoji="0" lang="it-IT" sz="2800" b="0" i="0" u="none" strike="noStrike" kern="1200" cap="none" spc="-1" normalizeH="0" baseline="0" noProof="0">
              <a:ln>
                <a:noFill/>
              </a:ln>
              <a:solidFill>
                <a:srgbClr val="000000"/>
              </a:solidFill>
              <a:effectLst/>
              <a:uLnTx/>
              <a:uFillTx/>
              <a:latin typeface="Arial"/>
            </a:endParaRPr>
          </a:p>
          <a:p>
            <a:pPr marL="0" marR="0" lvl="0" indent="0" algn="ctr" defTabSz="914400" rtl="0" eaLnBrk="1" fontAlgn="auto" latinLnBrk="0" hangingPunct="1">
              <a:lnSpc>
                <a:spcPct val="100000"/>
              </a:lnSpc>
              <a:spcBef>
                <a:spcPts val="561"/>
              </a:spcBef>
              <a:spcAft>
                <a:spcPts val="0"/>
              </a:spcAft>
              <a:buClrTx/>
              <a:buSzTx/>
              <a:buFontTx/>
              <a:buNone/>
              <a:tabLst/>
              <a:defRPr/>
            </a:pPr>
            <a:endParaRPr kumimoji="0" lang="it-IT" sz="2800" b="0" i="0" u="none" strike="noStrike" kern="1200" cap="none" spc="-1" normalizeH="0" baseline="0" noProof="0">
              <a:ln>
                <a:noFill/>
              </a:ln>
              <a:solidFill>
                <a:srgbClr val="000000"/>
              </a:solidFill>
              <a:effectLst/>
              <a:uLnTx/>
              <a:uFillTx/>
              <a:latin typeface="Arial"/>
            </a:endParaRPr>
          </a:p>
          <a:p>
            <a:pPr marL="0" marR="0" lvl="0" indent="0" algn="ctr" defTabSz="914400" rtl="0" eaLnBrk="1" fontAlgn="auto" latinLnBrk="0" hangingPunct="1">
              <a:lnSpc>
                <a:spcPct val="100000"/>
              </a:lnSpc>
              <a:spcBef>
                <a:spcPts val="561"/>
              </a:spcBef>
              <a:spcAft>
                <a:spcPts val="0"/>
              </a:spcAft>
              <a:buClrTx/>
              <a:buSzTx/>
              <a:buFontTx/>
              <a:buNone/>
              <a:tabLst/>
              <a:defRPr/>
            </a:pPr>
            <a:endParaRPr kumimoji="0" lang="it-IT" sz="2800" b="0" i="0" u="none" strike="noStrike" kern="1200" cap="none" spc="-1" normalizeH="0" baseline="0" noProof="0">
              <a:ln>
                <a:noFill/>
              </a:ln>
              <a:solidFill>
                <a:srgbClr val="000000"/>
              </a:solidFill>
              <a:effectLst/>
              <a:uLnTx/>
              <a:uFillTx/>
              <a:latin typeface="Arial"/>
            </a:endParaRPr>
          </a:p>
          <a:p>
            <a:pPr marL="0" marR="0" lvl="0" indent="0" algn="ctr" defTabSz="914400" rtl="0" eaLnBrk="1" fontAlgn="auto" latinLnBrk="0" hangingPunct="1">
              <a:lnSpc>
                <a:spcPct val="100000"/>
              </a:lnSpc>
              <a:spcBef>
                <a:spcPts val="561"/>
              </a:spcBef>
              <a:spcAft>
                <a:spcPts val="0"/>
              </a:spcAft>
              <a:buClrTx/>
              <a:buSzTx/>
              <a:buFontTx/>
              <a:buNone/>
              <a:tabLst/>
              <a:defRPr/>
            </a:pPr>
            <a:endParaRPr kumimoji="0" lang="it-IT" sz="2800" b="0" i="0" u="none" strike="noStrike" kern="1200" cap="none" spc="-1" normalizeH="0" baseline="0" noProof="0">
              <a:ln>
                <a:noFill/>
              </a:ln>
              <a:solidFill>
                <a:srgbClr val="000000"/>
              </a:solidFill>
              <a:effectLst/>
              <a:uLnTx/>
              <a:uFillTx/>
              <a:latin typeface="Arial"/>
            </a:endParaRPr>
          </a:p>
          <a:p>
            <a:pPr marL="0" marR="0" lvl="0" indent="0" algn="ctr" defTabSz="914400" rtl="0" eaLnBrk="1" fontAlgn="auto" latinLnBrk="0" hangingPunct="1">
              <a:lnSpc>
                <a:spcPct val="100000"/>
              </a:lnSpc>
              <a:spcBef>
                <a:spcPts val="561"/>
              </a:spcBef>
              <a:spcAft>
                <a:spcPts val="0"/>
              </a:spcAft>
              <a:buClrTx/>
              <a:buSzTx/>
              <a:buFontTx/>
              <a:buNone/>
              <a:tabLst/>
              <a:defRPr/>
            </a:pPr>
            <a:endParaRPr kumimoji="0" lang="it-IT" sz="2800" b="0" i="0" u="none" strike="noStrike" kern="1200" cap="none" spc="-1" normalizeH="0" baseline="0" noProof="0">
              <a:ln>
                <a:noFill/>
              </a:ln>
              <a:solidFill>
                <a:srgbClr val="000000"/>
              </a:solidFill>
              <a:effectLst/>
              <a:uLnTx/>
              <a:uFillTx/>
              <a:latin typeface="Arial"/>
            </a:endParaRPr>
          </a:p>
          <a:p>
            <a:pPr marL="0" marR="0" lvl="0" indent="0" algn="ctr" defTabSz="914400" rtl="0" eaLnBrk="1" fontAlgn="auto" latinLnBrk="0" hangingPunct="1">
              <a:lnSpc>
                <a:spcPct val="100000"/>
              </a:lnSpc>
              <a:spcBef>
                <a:spcPts val="561"/>
              </a:spcBef>
              <a:spcAft>
                <a:spcPts val="0"/>
              </a:spcAft>
              <a:buClrTx/>
              <a:buSzTx/>
              <a:buFontTx/>
              <a:buNone/>
              <a:tabLst/>
              <a:defRPr/>
            </a:pPr>
            <a:endParaRPr kumimoji="0" lang="it-IT" sz="2800" b="0" i="0" u="none" strike="noStrike" kern="1200" cap="none" spc="-1" normalizeH="0" baseline="0" noProof="0">
              <a:ln>
                <a:noFill/>
              </a:ln>
              <a:solidFill>
                <a:srgbClr val="000000"/>
              </a:solidFill>
              <a:effectLst/>
              <a:uLnTx/>
              <a:uFillTx/>
              <a:latin typeface="Arial"/>
            </a:endParaRPr>
          </a:p>
          <a:p>
            <a:pPr marL="0" marR="0" lvl="0" indent="0" algn="ctr" defTabSz="914400" rtl="0" eaLnBrk="1" fontAlgn="auto" latinLnBrk="0" hangingPunct="1">
              <a:lnSpc>
                <a:spcPct val="100000"/>
              </a:lnSpc>
              <a:spcBef>
                <a:spcPts val="561"/>
              </a:spcBef>
              <a:spcAft>
                <a:spcPts val="0"/>
              </a:spcAft>
              <a:buClrTx/>
              <a:buSzTx/>
              <a:buFontTx/>
              <a:buNone/>
              <a:tabLst/>
              <a:defRPr/>
            </a:pPr>
            <a:endParaRPr kumimoji="0" lang="it-IT" sz="2800" b="0" i="0" u="none" strike="noStrike" kern="1200" cap="none" spc="-1" normalizeH="0" baseline="0" noProof="0">
              <a:ln>
                <a:noFill/>
              </a:ln>
              <a:solidFill>
                <a:srgbClr val="000000"/>
              </a:solidFill>
              <a:effectLst/>
              <a:uLnTx/>
              <a:uFillTx/>
              <a:latin typeface="Arial"/>
            </a:endParaRPr>
          </a:p>
          <a:p>
            <a:pPr marL="0" marR="0" lvl="0" indent="0" algn="l" defTabSz="914400" rtl="0" eaLnBrk="1" fontAlgn="auto" latinLnBrk="0" hangingPunct="1">
              <a:lnSpc>
                <a:spcPct val="100000"/>
              </a:lnSpc>
              <a:spcBef>
                <a:spcPts val="479"/>
              </a:spcBef>
              <a:spcAft>
                <a:spcPts val="0"/>
              </a:spcAft>
              <a:buClrTx/>
              <a:buSzTx/>
              <a:buFontTx/>
              <a:buNone/>
              <a:tabLst/>
              <a:defRPr/>
            </a:pPr>
            <a:r>
              <a:rPr kumimoji="0" lang="it-IT" sz="2400" b="0" i="0" u="none" strike="noStrike" kern="1200" cap="none" spc="-1" normalizeH="0" baseline="0" noProof="0">
                <a:ln>
                  <a:noFill/>
                </a:ln>
                <a:solidFill>
                  <a:srgbClr val="000000"/>
                </a:solidFill>
                <a:effectLst/>
                <a:uLnTx/>
                <a:uFillTx/>
                <a:latin typeface="Arial"/>
              </a:rPr>
              <a:t>EVITARE NELLE FASI DI RIACUTIZZAZIONE DELLO SCOMPENSO CARDIACO</a:t>
            </a:r>
          </a:p>
        </p:txBody>
      </p:sp>
      <p:pic>
        <p:nvPicPr>
          <p:cNvPr id="2470" name="Immagine 1"/>
          <p:cNvPicPr/>
          <p:nvPr/>
        </p:nvPicPr>
        <p:blipFill>
          <a:blip r:embed="rId2"/>
          <a:stretch/>
        </p:blipFill>
        <p:spPr>
          <a:xfrm>
            <a:off x="827640" y="2277000"/>
            <a:ext cx="7200720" cy="2666520"/>
          </a:xfrm>
          <a:prstGeom prst="rect">
            <a:avLst/>
          </a:prstGeom>
          <a:ln>
            <a:noFill/>
          </a:ln>
        </p:spPr>
      </p:pic>
    </p:spTree>
    <p:extLst>
      <p:ext uri="{BB962C8B-B14F-4D97-AF65-F5344CB8AC3E}">
        <p14:creationId xmlns:p14="http://schemas.microsoft.com/office/powerpoint/2010/main" val="35332156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71" name="TextShape 1"/>
          <p:cNvSpPr txBox="1"/>
          <p:nvPr/>
        </p:nvSpPr>
        <p:spPr>
          <a:xfrm>
            <a:off x="250920" y="189000"/>
            <a:ext cx="8642160" cy="1079280"/>
          </a:xfrm>
          <a:prstGeom prst="rect">
            <a:avLst/>
          </a:prstGeom>
          <a:noFill/>
          <a:ln w="9360">
            <a:noFill/>
          </a:ln>
        </p:spPr>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rPr>
              <a:t>ASSUNZIONE DI ALTRI FARMACI</a:t>
            </a:r>
            <a:endParaRPr kumimoji="0" lang="it-IT" sz="3600" b="0" i="0" u="none" strike="noStrike" kern="1200" cap="none" spc="-1" normalizeH="0" baseline="0" noProof="0">
              <a:ln>
                <a:noFill/>
              </a:ln>
              <a:solidFill>
                <a:srgbClr val="000000"/>
              </a:solidFill>
              <a:effectLst/>
              <a:uLnTx/>
              <a:uFillTx/>
              <a:latin typeface="Arial"/>
            </a:endParaRPr>
          </a:p>
        </p:txBody>
      </p:sp>
      <p:pic>
        <p:nvPicPr>
          <p:cNvPr id="2473" name="Immagine 1"/>
          <p:cNvPicPr/>
          <p:nvPr/>
        </p:nvPicPr>
        <p:blipFill>
          <a:blip r:embed="rId2"/>
          <a:stretch/>
        </p:blipFill>
        <p:spPr>
          <a:xfrm>
            <a:off x="683640" y="2349000"/>
            <a:ext cx="3240000" cy="2736000"/>
          </a:xfrm>
          <a:prstGeom prst="rect">
            <a:avLst/>
          </a:prstGeom>
          <a:ln>
            <a:noFill/>
          </a:ln>
        </p:spPr>
      </p:pic>
      <p:pic>
        <p:nvPicPr>
          <p:cNvPr id="1026" name="Picture 2" descr="l'Italia rinasce con un fiore | campagna di vaccinazione anti-covid -19 |  Stefano Boeri Architetti">
            <a:extLst>
              <a:ext uri="{FF2B5EF4-FFF2-40B4-BE49-F238E27FC236}">
                <a16:creationId xmlns:a16="http://schemas.microsoft.com/office/drawing/2014/main" id="{84838131-579D-504E-8224-6E7480E1A6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0874" y="2348999"/>
            <a:ext cx="4863998" cy="2735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47108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74" name="TextShape 1"/>
          <p:cNvSpPr txBox="1"/>
          <p:nvPr/>
        </p:nvSpPr>
        <p:spPr>
          <a:xfrm>
            <a:off x="250920" y="189000"/>
            <a:ext cx="8642160" cy="1079280"/>
          </a:xfrm>
          <a:prstGeom prst="rect">
            <a:avLst/>
          </a:prstGeom>
          <a:noFill/>
          <a:ln w="9360">
            <a:noFill/>
          </a:ln>
        </p:spPr>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rPr>
              <a:t>CONSIGLI UTILI</a:t>
            </a:r>
            <a:endParaRPr kumimoji="0" lang="it-IT" sz="3600" b="0" i="0" u="none" strike="noStrike" kern="1200" cap="none" spc="-1" normalizeH="0" baseline="0" noProof="0">
              <a:ln>
                <a:noFill/>
              </a:ln>
              <a:solidFill>
                <a:srgbClr val="000000"/>
              </a:solidFill>
              <a:effectLst/>
              <a:uLnTx/>
              <a:uFillTx/>
              <a:latin typeface="Arial"/>
            </a:endParaRPr>
          </a:p>
        </p:txBody>
      </p:sp>
      <p:sp>
        <p:nvSpPr>
          <p:cNvPr id="2475" name="TextShape 2"/>
          <p:cNvSpPr txBox="1"/>
          <p:nvPr/>
        </p:nvSpPr>
        <p:spPr>
          <a:xfrm>
            <a:off x="539640" y="1412640"/>
            <a:ext cx="8229240" cy="4809600"/>
          </a:xfrm>
          <a:prstGeom prst="rect">
            <a:avLst/>
          </a:prstGeom>
          <a:noFill/>
          <a:ln>
            <a:noFill/>
          </a:ln>
        </p:spPr>
        <p:txBody>
          <a:bodyPr>
            <a:noAutofit/>
          </a:bodyPr>
          <a:lstStyle/>
          <a:p>
            <a:pPr marL="343080" marR="0" lvl="0" indent="-342720" algn="l" defTabSz="914400" rtl="0" eaLnBrk="1" fontAlgn="auto" latinLnBrk="0" hangingPunct="1">
              <a:lnSpc>
                <a:spcPct val="100000"/>
              </a:lnSpc>
              <a:spcBef>
                <a:spcPts val="561"/>
              </a:spcBef>
              <a:spcAft>
                <a:spcPts val="0"/>
              </a:spcAft>
              <a:buClr>
                <a:srgbClr val="000000"/>
              </a:buClr>
              <a:buSzTx/>
              <a:buFont typeface="Wingdings" charset="2"/>
              <a:buChar char=""/>
              <a:tabLst/>
              <a:defRPr/>
            </a:pPr>
            <a:r>
              <a:rPr kumimoji="0" lang="it-IT" sz="2800" b="0" i="0" u="none" strike="noStrike" kern="1200" cap="none" spc="-1" normalizeH="0" baseline="0" noProof="0">
                <a:ln>
                  <a:noFill/>
                </a:ln>
                <a:solidFill>
                  <a:srgbClr val="000000"/>
                </a:solidFill>
                <a:effectLst/>
                <a:uLnTx/>
                <a:uFillTx/>
                <a:latin typeface="Arial"/>
              </a:rPr>
              <a:t>Informarsi e capire l’azione dei farmaci prescritti</a:t>
            </a:r>
          </a:p>
          <a:p>
            <a:pPr marL="0" marR="0" lvl="0" indent="0" algn="l" defTabSz="914400" rtl="0" eaLnBrk="1" fontAlgn="auto" latinLnBrk="0" hangingPunct="1">
              <a:lnSpc>
                <a:spcPct val="100000"/>
              </a:lnSpc>
              <a:spcBef>
                <a:spcPts val="561"/>
              </a:spcBef>
              <a:spcAft>
                <a:spcPts val="0"/>
              </a:spcAft>
              <a:buClrTx/>
              <a:buSzTx/>
              <a:buFontTx/>
              <a:buNone/>
              <a:tabLst/>
              <a:defRPr/>
            </a:pPr>
            <a:r>
              <a:rPr kumimoji="0" lang="it-IT" sz="2800" b="0" i="0" u="none" strike="noStrike" kern="1200" cap="none" spc="-1" normalizeH="0" baseline="0" noProof="0">
                <a:ln>
                  <a:noFill/>
                </a:ln>
                <a:solidFill>
                  <a:srgbClr val="000000"/>
                </a:solidFill>
                <a:effectLst/>
                <a:uLnTx/>
                <a:uFillTx/>
                <a:latin typeface="Arial"/>
              </a:rPr>
              <a:t>    = avere consapevolezza della terapia assunta</a:t>
            </a:r>
          </a:p>
          <a:p>
            <a:pPr marL="343080" marR="0" lvl="0" indent="-342720" algn="l" defTabSz="914400" rtl="0" eaLnBrk="1" fontAlgn="auto" latinLnBrk="0" hangingPunct="1">
              <a:lnSpc>
                <a:spcPct val="100000"/>
              </a:lnSpc>
              <a:spcBef>
                <a:spcPts val="561"/>
              </a:spcBef>
              <a:spcAft>
                <a:spcPts val="0"/>
              </a:spcAft>
              <a:buClr>
                <a:srgbClr val="000000"/>
              </a:buClr>
              <a:buSzTx/>
              <a:buFont typeface="Wingdings" charset="2"/>
              <a:buChar char=""/>
              <a:tabLst/>
              <a:defRPr/>
            </a:pPr>
            <a:r>
              <a:rPr kumimoji="0" lang="it-IT" sz="2800" b="0" i="0" u="none" strike="noStrike" kern="1200" cap="none" spc="-1" normalizeH="0" baseline="0" noProof="0">
                <a:ln>
                  <a:noFill/>
                </a:ln>
                <a:solidFill>
                  <a:srgbClr val="000000"/>
                </a:solidFill>
                <a:effectLst/>
                <a:uLnTx/>
                <a:uFillTx/>
                <a:latin typeface="Arial"/>
              </a:rPr>
              <a:t>Seguire scrupolosamente le prescrizioni scritte nell</a:t>
            </a:r>
            <a:r>
              <a:rPr kumimoji="0" lang="it-IT" sz="2800" b="0" i="0" u="sng" strike="noStrike" kern="1200" cap="none" spc="-1" normalizeH="0" baseline="0" noProof="0">
                <a:ln>
                  <a:noFill/>
                </a:ln>
                <a:solidFill>
                  <a:srgbClr val="CC3300"/>
                </a:solidFill>
                <a:effectLst/>
                <a:uLnTx/>
                <a:uFillTx/>
                <a:latin typeface="Arial"/>
                <a:hlinkClick r:id="rId2"/>
              </a:rPr>
              <a:t>’ultima visita cardiologica (dose, orario)</a:t>
            </a:r>
            <a:endParaRPr kumimoji="0" lang="it-IT" sz="2800" b="0" i="0" u="none" strike="noStrike" kern="1200" cap="none" spc="-1" normalizeH="0" baseline="0" noProof="0">
              <a:ln>
                <a:noFill/>
              </a:ln>
              <a:solidFill>
                <a:srgbClr val="000000"/>
              </a:solidFill>
              <a:effectLst/>
              <a:uLnTx/>
              <a:uFillTx/>
              <a:latin typeface="Arial"/>
            </a:endParaRPr>
          </a:p>
          <a:p>
            <a:pPr marL="343080" marR="0" lvl="0" indent="-342720" algn="l" defTabSz="914400" rtl="0" eaLnBrk="1" fontAlgn="auto" latinLnBrk="0" hangingPunct="1">
              <a:lnSpc>
                <a:spcPct val="100000"/>
              </a:lnSpc>
              <a:spcBef>
                <a:spcPts val="561"/>
              </a:spcBef>
              <a:spcAft>
                <a:spcPts val="0"/>
              </a:spcAft>
              <a:buClr>
                <a:srgbClr val="000000"/>
              </a:buClr>
              <a:buSzTx/>
              <a:buFont typeface="Wingdings" charset="2"/>
              <a:buChar char=""/>
              <a:tabLst/>
              <a:defRPr/>
            </a:pPr>
            <a:r>
              <a:rPr kumimoji="0" lang="it-IT" sz="2800" b="0" i="0" u="none" strike="noStrike" kern="1200" cap="none" spc="-1" normalizeH="0" baseline="0" noProof="0">
                <a:ln>
                  <a:noFill/>
                </a:ln>
                <a:solidFill>
                  <a:srgbClr val="000000"/>
                </a:solidFill>
                <a:effectLst/>
                <a:uLnTx/>
                <a:uFillTx/>
                <a:latin typeface="Arial"/>
              </a:rPr>
              <a:t>Non sospendere mai la terapia senza aver consultato il medico</a:t>
            </a:r>
          </a:p>
          <a:p>
            <a:pPr marL="343080" marR="0" lvl="0" indent="-342720" algn="l" defTabSz="914400" rtl="0" eaLnBrk="1" fontAlgn="auto" latinLnBrk="0" hangingPunct="1">
              <a:lnSpc>
                <a:spcPct val="100000"/>
              </a:lnSpc>
              <a:spcBef>
                <a:spcPts val="561"/>
              </a:spcBef>
              <a:spcAft>
                <a:spcPts val="0"/>
              </a:spcAft>
              <a:buClr>
                <a:srgbClr val="000000"/>
              </a:buClr>
              <a:buSzTx/>
              <a:buFont typeface="Wingdings" charset="2"/>
              <a:buChar char=""/>
              <a:tabLst/>
              <a:defRPr/>
            </a:pPr>
            <a:r>
              <a:rPr kumimoji="0" lang="it-IT" sz="2800" b="0" i="0" u="none" strike="noStrike" kern="1200" cap="none" spc="-1" normalizeH="0" baseline="0" noProof="0">
                <a:ln>
                  <a:noFill/>
                </a:ln>
                <a:solidFill>
                  <a:srgbClr val="000000"/>
                </a:solidFill>
                <a:effectLst/>
                <a:uLnTx/>
                <a:uFillTx/>
                <a:latin typeface="Arial"/>
              </a:rPr>
              <a:t>Segnalare tempestivamente al medico la comparsa di effetti collaterali o nuovi disturbi</a:t>
            </a:r>
          </a:p>
          <a:p>
            <a:pPr marL="343080" marR="0" lvl="0" indent="-342720" algn="l" defTabSz="914400" rtl="0" eaLnBrk="1" fontAlgn="auto" latinLnBrk="0" hangingPunct="1">
              <a:lnSpc>
                <a:spcPct val="100000"/>
              </a:lnSpc>
              <a:spcBef>
                <a:spcPts val="561"/>
              </a:spcBef>
              <a:spcAft>
                <a:spcPts val="0"/>
              </a:spcAft>
              <a:buClr>
                <a:srgbClr val="000000"/>
              </a:buClr>
              <a:buSzTx/>
              <a:buFont typeface="Wingdings" charset="2"/>
              <a:buChar char=""/>
              <a:tabLst/>
              <a:defRPr/>
            </a:pPr>
            <a:r>
              <a:rPr kumimoji="0" lang="it-IT" sz="2800" b="0" i="0" u="none" strike="noStrike" kern="1200" cap="none" spc="-1" normalizeH="0" baseline="0" noProof="0">
                <a:ln>
                  <a:noFill/>
                </a:ln>
                <a:solidFill>
                  <a:srgbClr val="000000"/>
                </a:solidFill>
                <a:effectLst/>
                <a:uLnTx/>
                <a:uFillTx/>
                <a:latin typeface="Arial"/>
              </a:rPr>
              <a:t>Portare le scatole dei farmaci alle visite</a:t>
            </a:r>
          </a:p>
        </p:txBody>
      </p:sp>
    </p:spTree>
    <p:extLst>
      <p:ext uri="{BB962C8B-B14F-4D97-AF65-F5344CB8AC3E}">
        <p14:creationId xmlns:p14="http://schemas.microsoft.com/office/powerpoint/2010/main" val="89107783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xmlns:p15="http://schemas.microsoft.com/office/powerpoint/2012/main">
      <p:transition spd="slow" advTm="4000"/>
    </mc:Fallback>
  </mc:AlternateContent>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76" name="TextShape 1"/>
          <p:cNvSpPr txBox="1"/>
          <p:nvPr/>
        </p:nvSpPr>
        <p:spPr>
          <a:xfrm>
            <a:off x="250920" y="167400"/>
            <a:ext cx="8642160" cy="1193400"/>
          </a:xfrm>
          <a:prstGeom prst="rect">
            <a:avLst/>
          </a:prstGeom>
          <a:noFill/>
          <a:ln w="9360">
            <a:noFill/>
          </a:ln>
        </p:spPr>
        <p:txBody>
          <a:bodyPr lIns="0" tIns="48240" rIns="0" bIns="0" anchor="ctr">
            <a:noAutofit/>
          </a:bodyPr>
          <a:lstStyle/>
          <a:p>
            <a:pPr marL="12600" marR="0" lvl="0" indent="0" algn="ctr" defTabSz="914400" rtl="0" eaLnBrk="1" fontAlgn="auto" latinLnBrk="0" hangingPunct="1">
              <a:lnSpc>
                <a:spcPct val="100000"/>
              </a:lnSpc>
              <a:spcBef>
                <a:spcPts val="380"/>
              </a:spcBef>
              <a:spcAft>
                <a:spcPts val="0"/>
              </a:spcAft>
              <a:buClrTx/>
              <a:buSzTx/>
              <a:buFontTx/>
              <a:buNone/>
              <a:tabLst/>
              <a:defRPr/>
            </a:pPr>
            <a:r>
              <a:rPr kumimoji="0" lang="it-IT" sz="3600" b="1" i="0" u="none" strike="noStrike" kern="1200" cap="none" spc="18" normalizeH="0" baseline="0" noProof="0">
                <a:ln>
                  <a:noFill/>
                </a:ln>
                <a:solidFill>
                  <a:srgbClr val="C00000"/>
                </a:solidFill>
                <a:effectLst/>
                <a:uLnTx/>
                <a:uFillTx/>
                <a:latin typeface="Arial"/>
              </a:rPr>
              <a:t>PERCHÉ </a:t>
            </a:r>
            <a:r>
              <a:rPr kumimoji="0" lang="it-IT" sz="3600" b="1" i="0" u="none" strike="noStrike" kern="1200" cap="none" spc="-12" normalizeH="0" baseline="0" noProof="0">
                <a:ln>
                  <a:noFill/>
                </a:ln>
                <a:solidFill>
                  <a:srgbClr val="C00000"/>
                </a:solidFill>
                <a:effectLst/>
                <a:uLnTx/>
                <a:uFillTx/>
                <a:latin typeface="Arial"/>
              </a:rPr>
              <a:t>L’ADERENZA </a:t>
            </a:r>
            <a:r>
              <a:rPr kumimoji="0" lang="it-IT" sz="3600" b="1" i="0" u="none" strike="noStrike" kern="1200" cap="none" spc="12" normalizeH="0" baseline="0" noProof="0">
                <a:ln>
                  <a:noFill/>
                </a:ln>
                <a:solidFill>
                  <a:srgbClr val="C00000"/>
                </a:solidFill>
                <a:effectLst/>
                <a:uLnTx/>
                <a:uFillTx/>
                <a:latin typeface="Arial"/>
              </a:rPr>
              <a:t>AI </a:t>
            </a:r>
            <a:r>
              <a:rPr kumimoji="0" lang="it-IT" sz="3600" b="1" i="0" u="none" strike="noStrike" kern="1200" cap="none" spc="-1" normalizeH="0" baseline="0" noProof="0">
                <a:ln>
                  <a:noFill/>
                </a:ln>
                <a:solidFill>
                  <a:srgbClr val="C00000"/>
                </a:solidFill>
                <a:effectLst/>
                <a:uLnTx/>
                <a:uFillTx/>
                <a:latin typeface="Arial"/>
              </a:rPr>
              <a:t>FARMACI </a:t>
            </a:r>
            <a:r>
              <a:rPr kumimoji="0" lang="it-IT" sz="3600" b="1" i="0" u="none" strike="noStrike" kern="1200" cap="none" spc="24" normalizeH="0" baseline="0" noProof="0">
                <a:ln>
                  <a:noFill/>
                </a:ln>
                <a:solidFill>
                  <a:srgbClr val="C00000"/>
                </a:solidFill>
                <a:effectLst/>
                <a:uLnTx/>
                <a:uFillTx/>
                <a:latin typeface="Arial"/>
              </a:rPr>
              <a:t>È </a:t>
            </a:r>
            <a:r>
              <a:rPr kumimoji="0" lang="it-IT" sz="3600" b="1" i="0" u="none" strike="noStrike" kern="1200" cap="none" spc="12" normalizeH="0" baseline="0" noProof="0">
                <a:ln>
                  <a:noFill/>
                </a:ln>
                <a:solidFill>
                  <a:srgbClr val="C00000"/>
                </a:solidFill>
                <a:effectLst/>
                <a:uLnTx/>
                <a:uFillTx/>
                <a:latin typeface="Arial"/>
              </a:rPr>
              <a:t>DI </a:t>
            </a:r>
            <a:r>
              <a:rPr kumimoji="0" lang="it-IT" sz="3600" b="1" i="0" u="none" strike="noStrike" kern="1200" cap="none" spc="4" normalizeH="0" baseline="0" noProof="0">
                <a:ln>
                  <a:noFill/>
                </a:ln>
                <a:solidFill>
                  <a:srgbClr val="C00000"/>
                </a:solidFill>
                <a:effectLst/>
                <a:uLnTx/>
                <a:uFillTx/>
                <a:latin typeface="Arial"/>
              </a:rPr>
              <a:t>FODAMENTALE  </a:t>
            </a:r>
            <a:r>
              <a:rPr kumimoji="0" lang="it-IT" sz="3600" b="1" i="0" u="none" strike="noStrike" kern="1200" cap="none" spc="9" normalizeH="0" baseline="0" noProof="0">
                <a:ln>
                  <a:noFill/>
                </a:ln>
                <a:solidFill>
                  <a:srgbClr val="C00000"/>
                </a:solidFill>
                <a:effectLst/>
                <a:uLnTx/>
                <a:uFillTx/>
                <a:latin typeface="Arial"/>
              </a:rPr>
              <a:t>IMPORTANZA?</a:t>
            </a:r>
            <a:endParaRPr kumimoji="0" lang="it-IT" sz="3600" b="0" i="0" u="none" strike="noStrike" kern="1200" cap="none" spc="-1" normalizeH="0" baseline="0" noProof="0">
              <a:ln>
                <a:noFill/>
              </a:ln>
              <a:solidFill>
                <a:srgbClr val="000000"/>
              </a:solidFill>
              <a:effectLst/>
              <a:uLnTx/>
              <a:uFillTx/>
              <a:latin typeface="Arial"/>
            </a:endParaRPr>
          </a:p>
        </p:txBody>
      </p:sp>
      <p:sp>
        <p:nvSpPr>
          <p:cNvPr id="2477" name="CustomShape 2"/>
          <p:cNvSpPr/>
          <p:nvPr/>
        </p:nvSpPr>
        <p:spPr>
          <a:xfrm>
            <a:off x="467640" y="1911600"/>
            <a:ext cx="7064640" cy="4557960"/>
          </a:xfrm>
          <a:prstGeom prst="rect">
            <a:avLst/>
          </a:prstGeom>
          <a:noFill/>
          <a:ln>
            <a:noFill/>
          </a:ln>
        </p:spPr>
        <p:style>
          <a:lnRef idx="0">
            <a:scrgbClr r="0" g="0" b="0"/>
          </a:lnRef>
          <a:fillRef idx="0">
            <a:scrgbClr r="0" g="0" b="0"/>
          </a:fillRef>
          <a:effectRef idx="0">
            <a:scrgbClr r="0" g="0" b="0"/>
          </a:effectRef>
          <a:fontRef idx="minor"/>
        </p:style>
        <p:txBody>
          <a:bodyPr lIns="0" tIns="12600" rIns="0" bIns="0">
            <a:spAutoFit/>
          </a:bodyPr>
          <a:lstStyle/>
          <a:p>
            <a:pPr marL="355680" marR="0" lvl="0" indent="-342720" algn="l" defTabSz="914400" rtl="0" eaLnBrk="1" fontAlgn="auto" latinLnBrk="0" hangingPunct="1">
              <a:lnSpc>
                <a:spcPts val="2735"/>
              </a:lnSpc>
              <a:spcBef>
                <a:spcPts val="99"/>
              </a:spcBef>
              <a:spcAft>
                <a:spcPts val="0"/>
              </a:spcAft>
              <a:buClr>
                <a:srgbClr val="000000"/>
              </a:buClr>
              <a:buSzTx/>
              <a:buFont typeface="Wingdings" charset="2"/>
              <a:buChar char=""/>
              <a:tabLst/>
              <a:defRPr/>
            </a:pPr>
            <a:r>
              <a:rPr kumimoji="0" lang="it-IT" sz="2400" b="0" i="0" u="none" strike="noStrike" kern="1200" cap="none" spc="-7" normalizeH="0" baseline="0" noProof="0">
                <a:ln>
                  <a:noFill/>
                </a:ln>
                <a:solidFill>
                  <a:srgbClr val="000000"/>
                </a:solidFill>
                <a:effectLst/>
                <a:uLnTx/>
                <a:uFillTx/>
                <a:latin typeface="Arial"/>
              </a:rPr>
              <a:t>MIGLIORA LA </a:t>
            </a:r>
            <a:r>
              <a:rPr kumimoji="0" lang="it-IT" sz="2400" b="0" i="0" u="none" strike="noStrike" kern="1200" cap="none" spc="-12" normalizeH="0" baseline="0" noProof="0">
                <a:ln>
                  <a:noFill/>
                </a:ln>
                <a:solidFill>
                  <a:srgbClr val="000000"/>
                </a:solidFill>
                <a:effectLst/>
                <a:uLnTx/>
                <a:uFillTx/>
                <a:latin typeface="Arial"/>
              </a:rPr>
              <a:t>PROGNOSI </a:t>
            </a:r>
            <a:r>
              <a:rPr kumimoji="0" lang="it-IT" sz="2400" b="0" i="0" u="none" strike="noStrike" kern="1200" cap="none" spc="-7" normalizeH="0" baseline="0" noProof="0">
                <a:ln>
                  <a:noFill/>
                </a:ln>
                <a:solidFill>
                  <a:srgbClr val="000000"/>
                </a:solidFill>
                <a:effectLst/>
                <a:uLnTx/>
                <a:uFillTx/>
                <a:latin typeface="Arial"/>
              </a:rPr>
              <a:t>DELLA</a:t>
            </a:r>
            <a:r>
              <a:rPr kumimoji="0" lang="it-IT" sz="2400" b="0" i="0" u="none" strike="noStrike" kern="1200" cap="none" spc="12" normalizeH="0" baseline="0" noProof="0">
                <a:ln>
                  <a:noFill/>
                </a:ln>
                <a:solidFill>
                  <a:srgbClr val="000000"/>
                </a:solidFill>
                <a:effectLst/>
                <a:uLnTx/>
                <a:uFillTx/>
                <a:latin typeface="Arial"/>
              </a:rPr>
              <a:t> </a:t>
            </a:r>
            <a:r>
              <a:rPr kumimoji="0" lang="it-IT" sz="2400" b="0" i="0" u="none" strike="noStrike" kern="1200" cap="none" spc="-26" normalizeH="0" baseline="0" noProof="0">
                <a:ln>
                  <a:noFill/>
                </a:ln>
                <a:solidFill>
                  <a:srgbClr val="000000"/>
                </a:solidFill>
                <a:effectLst/>
                <a:uLnTx/>
                <a:uFillTx/>
                <a:latin typeface="Arial"/>
              </a:rPr>
              <a:t>MALATTIA</a:t>
            </a:r>
            <a:endParaRPr kumimoji="0" lang="it-IT" sz="2400" b="0" i="0" u="none" strike="noStrike" kern="1200" cap="none" spc="-1" normalizeH="0" baseline="0" noProof="0">
              <a:ln>
                <a:noFill/>
              </a:ln>
              <a:solidFill>
                <a:prstClr val="black"/>
              </a:solidFill>
              <a:effectLst/>
              <a:uLnTx/>
              <a:uFillTx/>
              <a:latin typeface="Arial"/>
            </a:endParaRPr>
          </a:p>
          <a:p>
            <a:pPr marL="355680" marR="0" lvl="0" indent="-342720" algn="l" defTabSz="914400" rtl="0" eaLnBrk="1" fontAlgn="auto" latinLnBrk="0" hangingPunct="1">
              <a:lnSpc>
                <a:spcPts val="2546"/>
              </a:lnSpc>
              <a:spcBef>
                <a:spcPts val="0"/>
              </a:spcBef>
              <a:spcAft>
                <a:spcPts val="0"/>
              </a:spcAft>
              <a:buClr>
                <a:srgbClr val="000000"/>
              </a:buClr>
              <a:buSzTx/>
              <a:buFont typeface="Wingdings" charset="2"/>
              <a:buChar char=""/>
              <a:tabLst/>
              <a:defRPr/>
            </a:pPr>
            <a:r>
              <a:rPr kumimoji="0" lang="it-IT" sz="2400" b="0" i="0" u="none" strike="noStrike" kern="1200" cap="none" spc="-7" normalizeH="0" baseline="0" noProof="0">
                <a:ln>
                  <a:noFill/>
                </a:ln>
                <a:solidFill>
                  <a:srgbClr val="000000"/>
                </a:solidFill>
                <a:effectLst/>
                <a:uLnTx/>
                <a:uFillTx/>
                <a:latin typeface="Arial"/>
              </a:rPr>
              <a:t>MIGLIORA LA </a:t>
            </a:r>
            <a:r>
              <a:rPr kumimoji="0" lang="it-IT" sz="2400" b="0" i="0" u="none" strike="noStrike" kern="1200" cap="none" spc="-12" normalizeH="0" baseline="0" noProof="0">
                <a:ln>
                  <a:noFill/>
                </a:ln>
                <a:solidFill>
                  <a:srgbClr val="000000"/>
                </a:solidFill>
                <a:effectLst/>
                <a:uLnTx/>
                <a:uFillTx/>
                <a:latin typeface="Arial"/>
              </a:rPr>
              <a:t>QUALITÀ </a:t>
            </a:r>
            <a:r>
              <a:rPr kumimoji="0" lang="it-IT" sz="2400" b="0" i="0" u="none" strike="noStrike" kern="1200" cap="none" spc="-7" normalizeH="0" baseline="0" noProof="0">
                <a:ln>
                  <a:noFill/>
                </a:ln>
                <a:solidFill>
                  <a:srgbClr val="000000"/>
                </a:solidFill>
                <a:effectLst/>
                <a:uLnTx/>
                <a:uFillTx/>
                <a:latin typeface="Arial"/>
              </a:rPr>
              <a:t>DELLA</a:t>
            </a:r>
            <a:r>
              <a:rPr kumimoji="0" lang="it-IT" sz="2400" b="0" i="0" u="none" strike="noStrike" kern="1200" cap="none" spc="12" normalizeH="0" baseline="0" noProof="0">
                <a:ln>
                  <a:noFill/>
                </a:ln>
                <a:solidFill>
                  <a:srgbClr val="000000"/>
                </a:solidFill>
                <a:effectLst/>
                <a:uLnTx/>
                <a:uFillTx/>
                <a:latin typeface="Arial"/>
              </a:rPr>
              <a:t> </a:t>
            </a:r>
            <a:r>
              <a:rPr kumimoji="0" lang="it-IT" sz="2400" b="0" i="0" u="none" strike="noStrike" kern="1200" cap="none" spc="-41" normalizeH="0" baseline="0" noProof="0">
                <a:ln>
                  <a:noFill/>
                </a:ln>
                <a:solidFill>
                  <a:srgbClr val="000000"/>
                </a:solidFill>
                <a:effectLst/>
                <a:uLnTx/>
                <a:uFillTx/>
                <a:latin typeface="Arial"/>
              </a:rPr>
              <a:t>VITA</a:t>
            </a:r>
            <a:endParaRPr kumimoji="0" lang="it-IT" sz="2400" b="0" i="0" u="none" strike="noStrike" kern="1200" cap="none" spc="-1" normalizeH="0" baseline="0" noProof="0">
              <a:ln>
                <a:noFill/>
              </a:ln>
              <a:solidFill>
                <a:prstClr val="black"/>
              </a:solidFill>
              <a:effectLst/>
              <a:uLnTx/>
              <a:uFillTx/>
              <a:latin typeface="Arial"/>
            </a:endParaRPr>
          </a:p>
          <a:p>
            <a:pPr marL="355680" marR="0" lvl="0" indent="-342720" algn="l" defTabSz="914400" rtl="0" eaLnBrk="1" fontAlgn="auto" latinLnBrk="0" hangingPunct="1">
              <a:lnSpc>
                <a:spcPts val="2690"/>
              </a:lnSpc>
              <a:spcBef>
                <a:spcPts val="0"/>
              </a:spcBef>
              <a:spcAft>
                <a:spcPts val="0"/>
              </a:spcAft>
              <a:buClr>
                <a:srgbClr val="000000"/>
              </a:buClr>
              <a:buSzTx/>
              <a:buFont typeface="Wingdings" charset="2"/>
              <a:buChar char=""/>
              <a:tabLst/>
              <a:defRPr/>
            </a:pPr>
            <a:r>
              <a:rPr kumimoji="0" lang="it-IT" sz="2400" b="0" i="0" u="none" strike="noStrike" kern="1200" cap="none" spc="-7" normalizeH="0" baseline="0" noProof="0">
                <a:ln>
                  <a:noFill/>
                </a:ln>
                <a:solidFill>
                  <a:srgbClr val="000000"/>
                </a:solidFill>
                <a:effectLst/>
                <a:uLnTx/>
                <a:uFillTx/>
                <a:latin typeface="Arial"/>
              </a:rPr>
              <a:t>DIMINUISCE LE RECIDIVE</a:t>
            </a:r>
            <a:r>
              <a:rPr kumimoji="0" lang="it-IT" sz="2400" b="0" i="0" u="none" strike="noStrike" kern="1200" cap="none" spc="-12" normalizeH="0" baseline="0" noProof="0">
                <a:ln>
                  <a:noFill/>
                </a:ln>
                <a:solidFill>
                  <a:srgbClr val="000000"/>
                </a:solidFill>
                <a:effectLst/>
                <a:uLnTx/>
                <a:uFillTx/>
                <a:latin typeface="Arial"/>
              </a:rPr>
              <a:t> </a:t>
            </a:r>
            <a:r>
              <a:rPr kumimoji="0" lang="it-IT" sz="2400" b="0" i="0" u="none" strike="noStrike" kern="1200" cap="none" spc="-26" normalizeH="0" baseline="0" noProof="0">
                <a:ln>
                  <a:noFill/>
                </a:ln>
                <a:solidFill>
                  <a:srgbClr val="000000"/>
                </a:solidFill>
                <a:effectLst/>
                <a:uLnTx/>
                <a:uFillTx/>
                <a:latin typeface="Arial"/>
              </a:rPr>
              <a:t>D’INFARTO</a:t>
            </a:r>
            <a:endParaRPr kumimoji="0" lang="it-IT" sz="2400" b="0" i="0" u="none" strike="noStrike" kern="1200" cap="none" spc="-1" normalizeH="0" baseline="0" noProof="0">
              <a:ln>
                <a:noFill/>
              </a:ln>
              <a:solidFill>
                <a:prstClr val="black"/>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1" normalizeH="0" baseline="0" noProof="0">
              <a:ln>
                <a:noFill/>
              </a:ln>
              <a:solidFill>
                <a:prstClr val="black"/>
              </a:solidFill>
              <a:effectLst/>
              <a:uLnTx/>
              <a:uFillTx/>
              <a:latin typeface="Arial"/>
            </a:endParaRPr>
          </a:p>
          <a:p>
            <a:pPr marL="34920" marR="0" lvl="0" indent="0" algn="l" defTabSz="914400" rtl="0" eaLnBrk="1" fontAlgn="auto" latinLnBrk="0" hangingPunct="1">
              <a:lnSpc>
                <a:spcPts val="2690"/>
              </a:lnSpc>
              <a:spcBef>
                <a:spcPts val="1794"/>
              </a:spcBef>
              <a:spcAft>
                <a:spcPts val="0"/>
              </a:spcAft>
              <a:buClrTx/>
              <a:buSzTx/>
              <a:buFontTx/>
              <a:buNone/>
              <a:tabLst/>
              <a:defRPr/>
            </a:pPr>
            <a:r>
              <a:rPr kumimoji="0" lang="it-IT" sz="2400" b="0" i="0" u="none" strike="noStrike" kern="1200" cap="none" spc="-7" normalizeH="0" baseline="0" noProof="0">
                <a:ln>
                  <a:noFill/>
                </a:ln>
                <a:solidFill>
                  <a:srgbClr val="191B0E"/>
                </a:solidFill>
                <a:effectLst/>
                <a:uLnTx/>
                <a:uFillTx/>
                <a:latin typeface="Arial"/>
              </a:rPr>
              <a:t>Si raccomanda di </a:t>
            </a:r>
            <a:r>
              <a:rPr kumimoji="0" lang="it-IT" sz="2400" b="0" i="0" u="none" strike="noStrike" kern="1200" cap="none" spc="9" normalizeH="0" baseline="0" noProof="0">
                <a:ln>
                  <a:noFill/>
                </a:ln>
                <a:solidFill>
                  <a:srgbClr val="191B0E"/>
                </a:solidFill>
                <a:effectLst/>
                <a:uLnTx/>
                <a:uFillTx/>
                <a:latin typeface="Arial"/>
              </a:rPr>
              <a:t>portare </a:t>
            </a:r>
            <a:r>
              <a:rPr kumimoji="0" lang="it-IT" sz="2400" b="0" i="0" u="none" strike="noStrike" kern="1200" cap="none" spc="-7" normalizeH="0" baseline="0" noProof="0">
                <a:ln>
                  <a:noFill/>
                </a:ln>
                <a:solidFill>
                  <a:srgbClr val="191B0E"/>
                </a:solidFill>
                <a:effectLst/>
                <a:uLnTx/>
                <a:uFillTx/>
                <a:latin typeface="Arial"/>
              </a:rPr>
              <a:t>in visione </a:t>
            </a:r>
            <a:r>
              <a:rPr kumimoji="0" lang="it-IT" sz="2400" b="0" i="0" u="none" strike="noStrike" kern="1200" cap="none" spc="-1" normalizeH="0" baseline="0" noProof="0">
                <a:ln>
                  <a:noFill/>
                </a:ln>
                <a:solidFill>
                  <a:srgbClr val="191B0E"/>
                </a:solidFill>
                <a:effectLst/>
                <a:uLnTx/>
                <a:uFillTx/>
                <a:latin typeface="Arial"/>
              </a:rPr>
              <a:t>al </a:t>
            </a:r>
            <a:r>
              <a:rPr kumimoji="0" lang="it-IT" sz="2400" b="0" i="0" u="none" strike="noStrike" kern="1200" cap="none" spc="-7" normalizeH="0" baseline="0" noProof="0">
                <a:ln>
                  <a:noFill/>
                </a:ln>
                <a:solidFill>
                  <a:srgbClr val="191B0E"/>
                </a:solidFill>
                <a:effectLst/>
                <a:uLnTx/>
                <a:uFillTx/>
                <a:latin typeface="Arial"/>
              </a:rPr>
              <a:t>Medico di  Medicina generale </a:t>
            </a:r>
            <a:r>
              <a:rPr kumimoji="0" lang="it-IT" sz="2400" b="0" i="0" u="none" strike="noStrike" kern="1200" cap="none" spc="-1" normalizeH="0" baseline="0" noProof="0">
                <a:ln>
                  <a:noFill/>
                </a:ln>
                <a:solidFill>
                  <a:srgbClr val="191B0E"/>
                </a:solidFill>
                <a:effectLst/>
                <a:uLnTx/>
                <a:uFillTx/>
                <a:latin typeface="Arial"/>
              </a:rPr>
              <a:t>e al </a:t>
            </a:r>
            <a:r>
              <a:rPr kumimoji="0" lang="it-IT" sz="2400" b="0" i="0" u="none" strike="noStrike" kern="1200" cap="none" spc="-7" normalizeH="0" baseline="0" noProof="0">
                <a:ln>
                  <a:noFill/>
                </a:ln>
                <a:solidFill>
                  <a:srgbClr val="191B0E"/>
                </a:solidFill>
                <a:effectLst/>
                <a:uLnTx/>
                <a:uFillTx/>
                <a:latin typeface="Arial"/>
              </a:rPr>
              <a:t>Medico</a:t>
            </a:r>
            <a:r>
              <a:rPr kumimoji="0" lang="it-IT" sz="2400" b="0" i="0" u="none" strike="noStrike" kern="1200" cap="none" spc="9" normalizeH="0" baseline="0" noProof="0">
                <a:ln>
                  <a:noFill/>
                </a:ln>
                <a:solidFill>
                  <a:srgbClr val="191B0E"/>
                </a:solidFill>
                <a:effectLst/>
                <a:uLnTx/>
                <a:uFillTx/>
                <a:latin typeface="Arial"/>
              </a:rPr>
              <a:t> </a:t>
            </a:r>
            <a:r>
              <a:rPr kumimoji="0" lang="it-IT" sz="2400" b="0" i="0" u="none" strike="noStrike" kern="1200" cap="none" spc="-12" normalizeH="0" baseline="0" noProof="0">
                <a:ln>
                  <a:noFill/>
                </a:ln>
                <a:solidFill>
                  <a:srgbClr val="191B0E"/>
                </a:solidFill>
                <a:effectLst/>
                <a:uLnTx/>
                <a:uFillTx/>
                <a:latin typeface="Arial"/>
              </a:rPr>
              <a:t>cardiologo:</a:t>
            </a:r>
            <a:endParaRPr kumimoji="0" lang="it-IT" sz="2400" b="0" i="0" u="none" strike="noStrike" kern="1200" cap="none" spc="-1" normalizeH="0" baseline="0" noProof="0">
              <a:ln>
                <a:noFill/>
              </a:ln>
              <a:solidFill>
                <a:prstClr val="black"/>
              </a:solidFill>
              <a:effectLst/>
              <a:uLnTx/>
              <a:uFillTx/>
              <a:latin typeface="Arial"/>
            </a:endParaRPr>
          </a:p>
          <a:p>
            <a:pPr marL="419040" marR="0" lvl="0" indent="-384480" algn="l" defTabSz="914400" rtl="0" eaLnBrk="1" fontAlgn="auto" latinLnBrk="0" hangingPunct="1">
              <a:lnSpc>
                <a:spcPct val="100000"/>
              </a:lnSpc>
              <a:spcBef>
                <a:spcPts val="969"/>
              </a:spcBef>
              <a:spcAft>
                <a:spcPts val="0"/>
              </a:spcAft>
              <a:buClr>
                <a:srgbClr val="191B0E"/>
              </a:buClr>
              <a:buSzTx/>
              <a:buFont typeface="Wingdings" charset="2"/>
              <a:buChar char=""/>
              <a:tabLst/>
              <a:defRPr/>
            </a:pPr>
            <a:r>
              <a:rPr kumimoji="0" lang="it-IT" sz="2400" b="0" i="0" u="none" strike="noStrike" kern="1200" cap="none" spc="-7" normalizeH="0" baseline="0" noProof="0">
                <a:ln>
                  <a:noFill/>
                </a:ln>
                <a:solidFill>
                  <a:srgbClr val="191B0E"/>
                </a:solidFill>
                <a:effectLst/>
                <a:uLnTx/>
                <a:uFillTx/>
                <a:latin typeface="Arial"/>
              </a:rPr>
              <a:t>il diario pressorio</a:t>
            </a:r>
            <a:endParaRPr kumimoji="0" lang="it-IT" sz="2400" b="0" i="0" u="none" strike="noStrike" kern="1200" cap="none" spc="-1" normalizeH="0" baseline="0" noProof="0">
              <a:ln>
                <a:noFill/>
              </a:ln>
              <a:solidFill>
                <a:prstClr val="black"/>
              </a:solidFill>
              <a:effectLst/>
              <a:uLnTx/>
              <a:uFillTx/>
              <a:latin typeface="Arial"/>
            </a:endParaRPr>
          </a:p>
          <a:p>
            <a:pPr marL="419040" marR="0" lvl="0" indent="-384480" algn="l" defTabSz="914400" rtl="0" eaLnBrk="1" fontAlgn="auto" latinLnBrk="0" hangingPunct="1">
              <a:lnSpc>
                <a:spcPct val="100000"/>
              </a:lnSpc>
              <a:spcBef>
                <a:spcPts val="1009"/>
              </a:spcBef>
              <a:spcAft>
                <a:spcPts val="0"/>
              </a:spcAft>
              <a:buClr>
                <a:srgbClr val="191B0E"/>
              </a:buClr>
              <a:buSzTx/>
              <a:buFont typeface="Wingdings" charset="2"/>
              <a:buChar char=""/>
              <a:tabLst/>
              <a:defRPr/>
            </a:pPr>
            <a:r>
              <a:rPr kumimoji="0" lang="it-IT" sz="2400" b="0" i="0" u="none" strike="noStrike" kern="1200" cap="none" spc="-7" normalizeH="0" baseline="0" noProof="0">
                <a:ln>
                  <a:noFill/>
                </a:ln>
                <a:solidFill>
                  <a:srgbClr val="191B0E"/>
                </a:solidFill>
                <a:effectLst/>
                <a:uLnTx/>
                <a:uFillTx/>
                <a:latin typeface="Arial"/>
              </a:rPr>
              <a:t>il diario della glicemia </a:t>
            </a:r>
            <a:r>
              <a:rPr kumimoji="0" lang="it-IT" sz="2400" b="0" i="0" u="none" strike="noStrike" kern="1200" cap="none" spc="-1" normalizeH="0" baseline="0" noProof="0">
                <a:ln>
                  <a:noFill/>
                </a:ln>
                <a:solidFill>
                  <a:srgbClr val="191B0E"/>
                </a:solidFill>
                <a:effectLst/>
                <a:uLnTx/>
                <a:uFillTx/>
                <a:latin typeface="Arial"/>
              </a:rPr>
              <a:t>per i </a:t>
            </a:r>
            <a:r>
              <a:rPr kumimoji="0" lang="it-IT" sz="2400" b="0" i="0" u="none" strike="noStrike" kern="1200" cap="none" spc="-7" normalizeH="0" baseline="0" noProof="0">
                <a:ln>
                  <a:noFill/>
                </a:ln>
                <a:solidFill>
                  <a:srgbClr val="191B0E"/>
                </a:solidFill>
                <a:effectLst/>
                <a:uLnTx/>
                <a:uFillTx/>
                <a:latin typeface="Arial"/>
              </a:rPr>
              <a:t>pazienti diabetici</a:t>
            </a:r>
            <a:endParaRPr kumimoji="0" lang="it-IT" sz="2400" b="0" i="0" u="none" strike="noStrike" kern="1200" cap="none" spc="-1" normalizeH="0" baseline="0" noProof="0">
              <a:ln>
                <a:noFill/>
              </a:ln>
              <a:solidFill>
                <a:prstClr val="black"/>
              </a:solidFill>
              <a:effectLst/>
              <a:uLnTx/>
              <a:uFillTx/>
              <a:latin typeface="Arial"/>
            </a:endParaRPr>
          </a:p>
          <a:p>
            <a:pPr marL="419040" marR="0" lvl="0" indent="-384480" algn="l" defTabSz="914400" rtl="0" eaLnBrk="1" fontAlgn="auto" latinLnBrk="0" hangingPunct="1">
              <a:lnSpc>
                <a:spcPct val="100000"/>
              </a:lnSpc>
              <a:spcBef>
                <a:spcPts val="1029"/>
              </a:spcBef>
              <a:spcAft>
                <a:spcPts val="0"/>
              </a:spcAft>
              <a:buClr>
                <a:srgbClr val="191B0E"/>
              </a:buClr>
              <a:buSzTx/>
              <a:buFont typeface="Wingdings" charset="2"/>
              <a:buChar char=""/>
              <a:tabLst/>
              <a:defRPr/>
            </a:pPr>
            <a:r>
              <a:rPr kumimoji="0" lang="it-IT" sz="2400" b="0" i="0" u="none" strike="noStrike" kern="1200" cap="none" spc="-7" normalizeH="0" baseline="0" noProof="0">
                <a:ln>
                  <a:noFill/>
                </a:ln>
                <a:solidFill>
                  <a:srgbClr val="191B0E"/>
                </a:solidFill>
                <a:effectLst/>
                <a:uLnTx/>
                <a:uFillTx/>
                <a:latin typeface="Arial"/>
              </a:rPr>
              <a:t>l’elenco </a:t>
            </a:r>
            <a:r>
              <a:rPr kumimoji="0" lang="it-IT" sz="2400" b="0" i="0" u="none" strike="noStrike" kern="1200" cap="none" spc="-12" normalizeH="0" baseline="0" noProof="0">
                <a:ln>
                  <a:noFill/>
                </a:ln>
                <a:solidFill>
                  <a:srgbClr val="191B0E"/>
                </a:solidFill>
                <a:effectLst/>
                <a:uLnTx/>
                <a:uFillTx/>
                <a:latin typeface="Arial"/>
              </a:rPr>
              <a:t>aggiornato </a:t>
            </a:r>
            <a:r>
              <a:rPr kumimoji="0" lang="it-IT" sz="2400" b="0" i="0" u="none" strike="noStrike" kern="1200" cap="none" spc="-7" normalizeH="0" baseline="0" noProof="0">
                <a:ln>
                  <a:noFill/>
                </a:ln>
                <a:solidFill>
                  <a:srgbClr val="191B0E"/>
                </a:solidFill>
                <a:effectLst/>
                <a:uLnTx/>
                <a:uFillTx/>
                <a:latin typeface="Arial"/>
              </a:rPr>
              <a:t>della </a:t>
            </a:r>
            <a:r>
              <a:rPr kumimoji="0" lang="it-IT" sz="2400" b="0" i="0" u="none" strike="noStrike" kern="1200" cap="none" spc="-12" normalizeH="0" baseline="0" noProof="0">
                <a:ln>
                  <a:noFill/>
                </a:ln>
                <a:solidFill>
                  <a:srgbClr val="191B0E"/>
                </a:solidFill>
                <a:effectLst/>
                <a:uLnTx/>
                <a:uFillTx/>
                <a:latin typeface="Arial"/>
              </a:rPr>
              <a:t>terapia </a:t>
            </a:r>
            <a:r>
              <a:rPr kumimoji="0" lang="it-IT" sz="2400" b="0" i="0" u="none" strike="noStrike" kern="1200" cap="none" spc="-7" normalizeH="0" baseline="0" noProof="0">
                <a:ln>
                  <a:noFill/>
                </a:ln>
                <a:solidFill>
                  <a:srgbClr val="191B0E"/>
                </a:solidFill>
                <a:effectLst/>
                <a:uLnTx/>
                <a:uFillTx/>
                <a:latin typeface="Arial"/>
              </a:rPr>
              <a:t>con dosaggi </a:t>
            </a:r>
            <a:r>
              <a:rPr kumimoji="0" lang="it-IT" sz="2400" b="0" i="0" u="none" strike="noStrike" kern="1200" cap="none" spc="-1" normalizeH="0" baseline="0" noProof="0">
                <a:ln>
                  <a:noFill/>
                </a:ln>
                <a:solidFill>
                  <a:srgbClr val="191B0E"/>
                </a:solidFill>
                <a:effectLst/>
                <a:uLnTx/>
                <a:uFillTx/>
                <a:latin typeface="Arial"/>
              </a:rPr>
              <a:t>e</a:t>
            </a:r>
            <a:r>
              <a:rPr kumimoji="0" lang="it-IT" sz="2400" b="0" i="0" u="none" strike="noStrike" kern="1200" cap="none" spc="69" normalizeH="0" baseline="0" noProof="0">
                <a:ln>
                  <a:noFill/>
                </a:ln>
                <a:solidFill>
                  <a:srgbClr val="191B0E"/>
                </a:solidFill>
                <a:effectLst/>
                <a:uLnTx/>
                <a:uFillTx/>
                <a:latin typeface="Arial"/>
              </a:rPr>
              <a:t> </a:t>
            </a:r>
            <a:r>
              <a:rPr kumimoji="0" lang="it-IT" sz="2400" b="0" i="0" u="none" strike="noStrike" kern="1200" cap="none" spc="-7" normalizeH="0" baseline="0" noProof="0">
                <a:ln>
                  <a:noFill/>
                </a:ln>
                <a:solidFill>
                  <a:srgbClr val="191B0E"/>
                </a:solidFill>
                <a:effectLst/>
                <a:uLnTx/>
                <a:uFillTx/>
                <a:latin typeface="Arial"/>
              </a:rPr>
              <a:t>orari</a:t>
            </a:r>
            <a:endParaRPr kumimoji="0" lang="it-IT" sz="2400" b="0" i="0" u="none" strike="noStrike" kern="1200" cap="none" spc="-1" normalizeH="0" baseline="0" noProof="0">
              <a:ln>
                <a:noFill/>
              </a:ln>
              <a:solidFill>
                <a:prstClr val="black"/>
              </a:solidFill>
              <a:effectLst/>
              <a:uLnTx/>
              <a:uFillTx/>
              <a:latin typeface="Arial"/>
            </a:endParaRPr>
          </a:p>
        </p:txBody>
      </p:sp>
      <p:sp>
        <p:nvSpPr>
          <p:cNvPr id="2478" name="CustomShape 3"/>
          <p:cNvSpPr/>
          <p:nvPr/>
        </p:nvSpPr>
        <p:spPr>
          <a:xfrm>
            <a:off x="7021080" y="2526480"/>
            <a:ext cx="1872000" cy="1662120"/>
          </a:xfrm>
          <a:prstGeom prst="rect">
            <a:avLst/>
          </a:prstGeom>
          <a:blipFill rotWithShape="0">
            <a:blip r:embed="rId2"/>
            <a:stretch>
              <a:fillRect/>
            </a:stretch>
          </a:blip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91474654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xmlns:p15="http://schemas.microsoft.com/office/powerpoint/2012/main">
      <p:transition spd="slow" advTm="3000"/>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4" name="TextShape 1"/>
          <p:cNvSpPr txBox="1"/>
          <p:nvPr/>
        </p:nvSpPr>
        <p:spPr>
          <a:xfrm>
            <a:off x="250920" y="189000"/>
            <a:ext cx="8642160" cy="1090800"/>
          </a:xfrm>
          <a:prstGeom prst="rect">
            <a:avLst/>
          </a:prstGeom>
          <a:noFill/>
          <a:ln w="9360">
            <a:noFill/>
          </a:ln>
        </p:spPr>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a:ln>
                  <a:noFill/>
                </a:ln>
                <a:solidFill>
                  <a:srgbClr val="C00000"/>
                </a:solidFill>
                <a:effectLst/>
                <a:uLnTx/>
                <a:uFillTx/>
                <a:latin typeface="Arial"/>
              </a:rPr>
              <a:t>CHE DIFFERENZE CI SONO ?</a:t>
            </a:r>
            <a:endParaRPr kumimoji="0" lang="it-IT" sz="3600" b="0" i="0" u="none" strike="noStrike" kern="1200" cap="none" spc="-1" normalizeH="0" baseline="0" noProof="0">
              <a:ln>
                <a:noFill/>
              </a:ln>
              <a:solidFill>
                <a:srgbClr val="000000"/>
              </a:solidFill>
              <a:effectLst/>
              <a:uLnTx/>
              <a:uFillTx/>
              <a:latin typeface="Arial"/>
            </a:endParaRPr>
          </a:p>
        </p:txBody>
      </p:sp>
      <p:sp>
        <p:nvSpPr>
          <p:cNvPr id="575" name="TextShape 2"/>
          <p:cNvSpPr txBox="1"/>
          <p:nvPr/>
        </p:nvSpPr>
        <p:spPr>
          <a:xfrm>
            <a:off x="1154520" y="1308240"/>
            <a:ext cx="2131200" cy="415440"/>
          </a:xfrm>
          <a:prstGeom prst="rect">
            <a:avLst/>
          </a:prstGeom>
          <a:noFill/>
          <a:ln>
            <a:noFill/>
          </a:ln>
        </p:spPr>
        <p:txBody>
          <a:bodyPr anchor="b">
            <a:noAutofit/>
          </a:bodyPr>
          <a:lstStyle/>
          <a:p>
            <a:pPr marL="0" marR="0" lvl="0" indent="0" algn="ctr" defTabSz="914400" rtl="0" eaLnBrk="1" fontAlgn="auto" latinLnBrk="0" hangingPunct="1">
              <a:lnSpc>
                <a:spcPct val="100000"/>
              </a:lnSpc>
              <a:spcBef>
                <a:spcPts val="400"/>
              </a:spcBef>
              <a:spcAft>
                <a:spcPts val="0"/>
              </a:spcAft>
              <a:buClrTx/>
              <a:buSzTx/>
              <a:buFontTx/>
              <a:buNone/>
              <a:tabLst/>
              <a:defRPr/>
            </a:pPr>
            <a:r>
              <a:rPr kumimoji="0" lang="it-IT" sz="2000" b="1" i="0" u="none" strike="noStrike" kern="1200" cap="none" spc="-1" normalizeH="0" baseline="0" noProof="0">
                <a:ln>
                  <a:noFill/>
                </a:ln>
                <a:solidFill>
                  <a:srgbClr val="000000"/>
                </a:solidFill>
                <a:effectLst/>
                <a:uLnTx/>
                <a:uFillTx/>
                <a:latin typeface="Arial"/>
              </a:rPr>
              <a:t>SCIMPANZÈ</a:t>
            </a:r>
            <a:endParaRPr kumimoji="0" lang="it-IT" sz="2000" b="0" i="0" u="none" strike="noStrike" kern="1200" cap="none" spc="-1" normalizeH="0" baseline="0" noProof="0">
              <a:ln>
                <a:noFill/>
              </a:ln>
              <a:solidFill>
                <a:srgbClr val="000000"/>
              </a:solidFill>
              <a:effectLst/>
              <a:uLnTx/>
              <a:uFillTx/>
              <a:latin typeface="Arial"/>
            </a:endParaRPr>
          </a:p>
        </p:txBody>
      </p:sp>
      <p:sp>
        <p:nvSpPr>
          <p:cNvPr id="576" name="TextShape 3"/>
          <p:cNvSpPr txBox="1"/>
          <p:nvPr/>
        </p:nvSpPr>
        <p:spPr>
          <a:xfrm>
            <a:off x="250920" y="4374720"/>
            <a:ext cx="4039920" cy="2226960"/>
          </a:xfrm>
          <a:prstGeom prst="rect">
            <a:avLst/>
          </a:prstGeom>
          <a:noFill/>
          <a:ln>
            <a:noFill/>
          </a:ln>
        </p:spPr>
        <p:txBody>
          <a:bodyPr>
            <a:noAutofit/>
          </a:bodyPr>
          <a:lstStyle/>
          <a:p>
            <a:pPr marL="343080" marR="0" lvl="0" indent="-342720" algn="l" defTabSz="914400" rtl="0" eaLnBrk="1" fontAlgn="auto" latinLnBrk="0" hangingPunct="1">
              <a:lnSpc>
                <a:spcPct val="100000"/>
              </a:lnSpc>
              <a:spcBef>
                <a:spcPts val="479"/>
              </a:spcBef>
              <a:spcAft>
                <a:spcPts val="0"/>
              </a:spcAft>
              <a:buClr>
                <a:srgbClr val="000000"/>
              </a:buClr>
              <a:buSzTx/>
              <a:buFont typeface="Symbol" charset="2"/>
              <a:buChar char=""/>
              <a:tabLst/>
              <a:defRPr/>
            </a:pPr>
            <a:r>
              <a:rPr kumimoji="0" lang="it-IT" sz="2400" b="0" i="0" u="none" strike="noStrike" kern="1200" cap="none" spc="-1" normalizeH="0" baseline="0" noProof="0">
                <a:ln>
                  <a:noFill/>
                </a:ln>
                <a:solidFill>
                  <a:srgbClr val="000000"/>
                </a:solidFill>
                <a:effectLst/>
                <a:uLnTx/>
                <a:uFillTx/>
                <a:latin typeface="Arial"/>
              </a:rPr>
              <a:t>Pressione arteriosa 80/60</a:t>
            </a:r>
          </a:p>
          <a:p>
            <a:pPr marL="343080" marR="0" lvl="0" indent="-342720" algn="l" defTabSz="914400" rtl="0" eaLnBrk="1" fontAlgn="auto" latinLnBrk="0" hangingPunct="1">
              <a:lnSpc>
                <a:spcPct val="100000"/>
              </a:lnSpc>
              <a:spcBef>
                <a:spcPts val="479"/>
              </a:spcBef>
              <a:spcAft>
                <a:spcPts val="0"/>
              </a:spcAft>
              <a:buClr>
                <a:srgbClr val="000000"/>
              </a:buClr>
              <a:buSzTx/>
              <a:buFont typeface="Symbol" charset="2"/>
              <a:buChar char=""/>
              <a:tabLst/>
              <a:defRPr/>
            </a:pPr>
            <a:r>
              <a:rPr kumimoji="0" lang="it-IT" sz="2400" b="0" i="0" u="none" strike="noStrike" kern="1200" cap="none" spc="-1" normalizeH="0" baseline="0" noProof="0">
                <a:ln>
                  <a:noFill/>
                </a:ln>
                <a:solidFill>
                  <a:srgbClr val="000000"/>
                </a:solidFill>
                <a:effectLst/>
                <a:uLnTx/>
                <a:uFillTx/>
                <a:latin typeface="Arial"/>
              </a:rPr>
              <a:t>Colesterolo &lt; a 100 mg/dl</a:t>
            </a:r>
          </a:p>
          <a:p>
            <a:pPr marL="343080" marR="0" lvl="0" indent="-342720" algn="l" defTabSz="914400" rtl="0" eaLnBrk="1" fontAlgn="auto" latinLnBrk="0" hangingPunct="1">
              <a:lnSpc>
                <a:spcPct val="100000"/>
              </a:lnSpc>
              <a:spcBef>
                <a:spcPts val="479"/>
              </a:spcBef>
              <a:spcAft>
                <a:spcPts val="0"/>
              </a:spcAft>
              <a:buClr>
                <a:srgbClr val="000000"/>
              </a:buClr>
              <a:buSzTx/>
              <a:buFont typeface="Symbol" charset="2"/>
              <a:buChar char=""/>
              <a:tabLst/>
              <a:defRPr/>
            </a:pPr>
            <a:r>
              <a:rPr kumimoji="0" lang="it-IT" sz="2400" b="0" i="0" u="none" strike="noStrike" kern="1200" cap="none" spc="-1" normalizeH="0" baseline="0" noProof="0">
                <a:ln>
                  <a:noFill/>
                </a:ln>
                <a:solidFill>
                  <a:srgbClr val="000000"/>
                </a:solidFill>
                <a:effectLst/>
                <a:uLnTx/>
                <a:uFillTx/>
                <a:latin typeface="Arial"/>
              </a:rPr>
              <a:t>Sempre in peso forma</a:t>
            </a:r>
          </a:p>
          <a:p>
            <a:pPr marL="343080" marR="0" lvl="0" indent="-342720" algn="l" defTabSz="914400" rtl="0" eaLnBrk="1" fontAlgn="auto" latinLnBrk="0" hangingPunct="1">
              <a:lnSpc>
                <a:spcPct val="100000"/>
              </a:lnSpc>
              <a:spcBef>
                <a:spcPts val="479"/>
              </a:spcBef>
              <a:spcAft>
                <a:spcPts val="0"/>
              </a:spcAft>
              <a:buClr>
                <a:srgbClr val="000000"/>
              </a:buClr>
              <a:buSzTx/>
              <a:buFont typeface="Symbol" charset="2"/>
              <a:buChar char=""/>
              <a:tabLst/>
              <a:defRPr/>
            </a:pPr>
            <a:r>
              <a:rPr kumimoji="0" lang="it-IT" sz="2400" b="0" i="0" u="none" strike="noStrike" kern="1200" cap="none" spc="-1" normalizeH="0" baseline="0" noProof="0">
                <a:ln>
                  <a:noFill/>
                </a:ln>
                <a:solidFill>
                  <a:srgbClr val="000000"/>
                </a:solidFill>
                <a:effectLst/>
                <a:uLnTx/>
                <a:uFillTx/>
                <a:latin typeface="Arial"/>
              </a:rPr>
              <a:t>Non ha il diabete</a:t>
            </a:r>
          </a:p>
          <a:p>
            <a:pPr marL="343080" marR="0" lvl="0" indent="-342720" algn="l" defTabSz="914400" rtl="0" eaLnBrk="1" fontAlgn="auto" latinLnBrk="0" hangingPunct="1">
              <a:lnSpc>
                <a:spcPct val="100000"/>
              </a:lnSpc>
              <a:spcBef>
                <a:spcPts val="479"/>
              </a:spcBef>
              <a:spcAft>
                <a:spcPts val="0"/>
              </a:spcAft>
              <a:buClr>
                <a:srgbClr val="000000"/>
              </a:buClr>
              <a:buSzTx/>
              <a:buFont typeface="Symbol" charset="2"/>
              <a:buChar char=""/>
              <a:tabLst/>
              <a:defRPr/>
            </a:pPr>
            <a:r>
              <a:rPr kumimoji="0" lang="it-IT" sz="2400" b="0" i="0" u="none" strike="noStrike" kern="1200" cap="none" spc="-1" normalizeH="0" baseline="0" noProof="0">
                <a:ln>
                  <a:noFill/>
                </a:ln>
                <a:solidFill>
                  <a:srgbClr val="000000"/>
                </a:solidFill>
                <a:effectLst/>
                <a:uLnTx/>
                <a:uFillTx/>
                <a:latin typeface="Arial"/>
              </a:rPr>
              <a:t>Non fuma</a:t>
            </a:r>
          </a:p>
        </p:txBody>
      </p:sp>
      <p:sp>
        <p:nvSpPr>
          <p:cNvPr id="577" name="TextShape 4"/>
          <p:cNvSpPr txBox="1"/>
          <p:nvPr/>
        </p:nvSpPr>
        <p:spPr>
          <a:xfrm>
            <a:off x="5678640" y="1328760"/>
            <a:ext cx="2499840" cy="461880"/>
          </a:xfrm>
          <a:prstGeom prst="rect">
            <a:avLst/>
          </a:prstGeom>
          <a:noFill/>
          <a:ln>
            <a:noFill/>
          </a:ln>
        </p:spPr>
        <p:txBody>
          <a:bodyPr anchor="b">
            <a:noAutofit/>
          </a:bodyPr>
          <a:lstStyle/>
          <a:p>
            <a:pPr marL="0" marR="0" lvl="0" indent="0" algn="ctr" defTabSz="914400" rtl="0" eaLnBrk="1" fontAlgn="auto" latinLnBrk="0" hangingPunct="1">
              <a:lnSpc>
                <a:spcPct val="100000"/>
              </a:lnSpc>
              <a:spcBef>
                <a:spcPts val="400"/>
              </a:spcBef>
              <a:spcAft>
                <a:spcPts val="0"/>
              </a:spcAft>
              <a:buClrTx/>
              <a:buSzTx/>
              <a:buFontTx/>
              <a:buNone/>
              <a:tabLst/>
              <a:defRPr/>
            </a:pPr>
            <a:r>
              <a:rPr kumimoji="0" lang="it-IT" sz="2000" b="1" i="0" u="none" strike="noStrike" kern="1200" cap="none" spc="-1" normalizeH="0" baseline="0" noProof="0">
                <a:ln>
                  <a:noFill/>
                </a:ln>
                <a:solidFill>
                  <a:srgbClr val="000000"/>
                </a:solidFill>
                <a:effectLst/>
                <a:uLnTx/>
                <a:uFillTx/>
                <a:latin typeface="Arial"/>
              </a:rPr>
              <a:t>HOMO SAPIENS</a:t>
            </a:r>
            <a:endParaRPr kumimoji="0" lang="it-IT" sz="2000" b="0" i="0" u="none" strike="noStrike" kern="1200" cap="none" spc="-1" normalizeH="0" baseline="0" noProof="0">
              <a:ln>
                <a:noFill/>
              </a:ln>
              <a:solidFill>
                <a:srgbClr val="000000"/>
              </a:solidFill>
              <a:effectLst/>
              <a:uLnTx/>
              <a:uFillTx/>
              <a:latin typeface="Arial"/>
            </a:endParaRPr>
          </a:p>
        </p:txBody>
      </p:sp>
      <p:sp>
        <p:nvSpPr>
          <p:cNvPr id="578" name="TextShape 5"/>
          <p:cNvSpPr txBox="1"/>
          <p:nvPr/>
        </p:nvSpPr>
        <p:spPr>
          <a:xfrm>
            <a:off x="4959360" y="4406760"/>
            <a:ext cx="3933360" cy="2261880"/>
          </a:xfrm>
          <a:prstGeom prst="rect">
            <a:avLst/>
          </a:prstGeom>
          <a:noFill/>
          <a:ln>
            <a:noFill/>
          </a:ln>
        </p:spPr>
        <p:txBody>
          <a:bodyPr>
            <a:noAutofit/>
          </a:bodyPr>
          <a:lstStyle/>
          <a:p>
            <a:pPr marL="343080" marR="0" lvl="0" indent="-342720" algn="l" defTabSz="914400" rtl="0" eaLnBrk="1" fontAlgn="auto" latinLnBrk="0" hangingPunct="1">
              <a:lnSpc>
                <a:spcPct val="100000"/>
              </a:lnSpc>
              <a:spcBef>
                <a:spcPts val="479"/>
              </a:spcBef>
              <a:spcAft>
                <a:spcPts val="0"/>
              </a:spcAft>
              <a:buClr>
                <a:srgbClr val="000000"/>
              </a:buClr>
              <a:buSzTx/>
              <a:buFont typeface="Symbol" charset="2"/>
              <a:buChar char=""/>
              <a:tabLst/>
              <a:defRPr/>
            </a:pPr>
            <a:r>
              <a:rPr kumimoji="0" lang="it-IT" sz="2400" b="0" i="0" u="none" strike="noStrike" kern="1200" cap="none" spc="-1" normalizeH="0" baseline="0" noProof="0">
                <a:ln>
                  <a:noFill/>
                </a:ln>
                <a:solidFill>
                  <a:srgbClr val="000000"/>
                </a:solidFill>
                <a:effectLst/>
                <a:uLnTx/>
                <a:uFillTx/>
                <a:latin typeface="Arial"/>
              </a:rPr>
              <a:t>Pressione 130/80 mmhg</a:t>
            </a:r>
          </a:p>
          <a:p>
            <a:pPr marL="343080" marR="0" lvl="0" indent="-342720" algn="l" defTabSz="914400" rtl="0" eaLnBrk="1" fontAlgn="auto" latinLnBrk="0" hangingPunct="1">
              <a:lnSpc>
                <a:spcPct val="100000"/>
              </a:lnSpc>
              <a:spcBef>
                <a:spcPts val="479"/>
              </a:spcBef>
              <a:spcAft>
                <a:spcPts val="0"/>
              </a:spcAft>
              <a:buClr>
                <a:srgbClr val="000000"/>
              </a:buClr>
              <a:buSzTx/>
              <a:buFont typeface="Symbol" charset="2"/>
              <a:buChar char=""/>
              <a:tabLst/>
              <a:defRPr/>
            </a:pPr>
            <a:r>
              <a:rPr kumimoji="0" lang="it-IT" sz="2400" b="0" i="0" u="none" strike="noStrike" kern="1200" cap="none" spc="-1" normalizeH="0" baseline="0" noProof="0">
                <a:ln>
                  <a:noFill/>
                </a:ln>
                <a:solidFill>
                  <a:srgbClr val="000000"/>
                </a:solidFill>
                <a:effectLst/>
                <a:uLnTx/>
                <a:uFillTx/>
                <a:latin typeface="Arial"/>
              </a:rPr>
              <a:t>Colesterolo 230 mg/dl</a:t>
            </a:r>
          </a:p>
          <a:p>
            <a:pPr marL="343080" marR="0" lvl="0" indent="-342720" algn="l" defTabSz="914400" rtl="0" eaLnBrk="1" fontAlgn="auto" latinLnBrk="0" hangingPunct="1">
              <a:lnSpc>
                <a:spcPct val="100000"/>
              </a:lnSpc>
              <a:spcBef>
                <a:spcPts val="479"/>
              </a:spcBef>
              <a:spcAft>
                <a:spcPts val="0"/>
              </a:spcAft>
              <a:buClr>
                <a:srgbClr val="000000"/>
              </a:buClr>
              <a:buSzTx/>
              <a:buFont typeface="Symbol" charset="2"/>
              <a:buChar char=""/>
              <a:tabLst/>
              <a:defRPr/>
            </a:pPr>
            <a:r>
              <a:rPr kumimoji="0" lang="it-IT" sz="2400" b="0" i="0" u="none" strike="noStrike" kern="1200" cap="none" spc="-1" normalizeH="0" baseline="0" noProof="0">
                <a:ln>
                  <a:noFill/>
                </a:ln>
                <a:solidFill>
                  <a:srgbClr val="000000"/>
                </a:solidFill>
                <a:effectLst/>
                <a:uLnTx/>
                <a:uFillTx/>
                <a:latin typeface="Arial"/>
              </a:rPr>
              <a:t>Tendenza alla pancetta</a:t>
            </a:r>
          </a:p>
          <a:p>
            <a:pPr marL="343080" marR="0" lvl="0" indent="-342720" algn="l" defTabSz="914400" rtl="0" eaLnBrk="1" fontAlgn="auto" latinLnBrk="0" hangingPunct="1">
              <a:lnSpc>
                <a:spcPct val="100000"/>
              </a:lnSpc>
              <a:spcBef>
                <a:spcPts val="479"/>
              </a:spcBef>
              <a:spcAft>
                <a:spcPts val="0"/>
              </a:spcAft>
              <a:buClr>
                <a:srgbClr val="000000"/>
              </a:buClr>
              <a:buSzTx/>
              <a:buFont typeface="Symbol" charset="2"/>
              <a:buChar char=""/>
              <a:tabLst/>
              <a:defRPr/>
            </a:pPr>
            <a:r>
              <a:rPr kumimoji="0" lang="it-IT" sz="2400" b="0" i="0" u="none" strike="noStrike" kern="1200" cap="none" spc="-1" normalizeH="0" baseline="0" noProof="0">
                <a:ln>
                  <a:noFill/>
                </a:ln>
                <a:solidFill>
                  <a:srgbClr val="000000"/>
                </a:solidFill>
                <a:effectLst/>
                <a:uLnTx/>
                <a:uFillTx/>
                <a:latin typeface="Arial"/>
              </a:rPr>
              <a:t>Ha il diabete</a:t>
            </a:r>
          </a:p>
          <a:p>
            <a:pPr marL="343080" marR="0" lvl="0" indent="-342720" algn="l" defTabSz="914400" rtl="0" eaLnBrk="1" fontAlgn="auto" latinLnBrk="0" hangingPunct="1">
              <a:lnSpc>
                <a:spcPct val="100000"/>
              </a:lnSpc>
              <a:spcBef>
                <a:spcPts val="479"/>
              </a:spcBef>
              <a:spcAft>
                <a:spcPts val="0"/>
              </a:spcAft>
              <a:buClr>
                <a:srgbClr val="000000"/>
              </a:buClr>
              <a:buSzTx/>
              <a:buFont typeface="Symbol" charset="2"/>
              <a:buChar char=""/>
              <a:tabLst/>
              <a:defRPr/>
            </a:pPr>
            <a:r>
              <a:rPr kumimoji="0" lang="it-IT" sz="2400" b="0" i="0" u="none" strike="noStrike" kern="1200" cap="none" spc="-1" normalizeH="0" baseline="0" noProof="0">
                <a:ln>
                  <a:noFill/>
                </a:ln>
                <a:solidFill>
                  <a:srgbClr val="000000"/>
                </a:solidFill>
                <a:effectLst/>
                <a:uLnTx/>
                <a:uFillTx/>
                <a:latin typeface="Arial"/>
              </a:rPr>
              <a:t>Fuma</a:t>
            </a:r>
          </a:p>
          <a:p>
            <a:pPr marL="0" marR="0" lvl="0" indent="0" algn="l" defTabSz="914400" rtl="0" eaLnBrk="1" fontAlgn="auto" latinLnBrk="0" hangingPunct="1">
              <a:lnSpc>
                <a:spcPct val="100000"/>
              </a:lnSpc>
              <a:spcBef>
                <a:spcPts val="479"/>
              </a:spcBef>
              <a:spcAft>
                <a:spcPts val="0"/>
              </a:spcAft>
              <a:buClrTx/>
              <a:buSzTx/>
              <a:buFontTx/>
              <a:buNone/>
              <a:tabLst/>
              <a:defRPr/>
            </a:pPr>
            <a:endParaRPr kumimoji="0" lang="it-IT" sz="2400" b="0" i="0" u="none" strike="noStrike" kern="1200" cap="none" spc="-1" normalizeH="0" baseline="0" noProof="0">
              <a:ln>
                <a:noFill/>
              </a:ln>
              <a:solidFill>
                <a:srgbClr val="000000"/>
              </a:solidFill>
              <a:effectLst/>
              <a:uLnTx/>
              <a:uFillTx/>
              <a:latin typeface="Arial"/>
            </a:endParaRPr>
          </a:p>
        </p:txBody>
      </p:sp>
      <p:sp>
        <p:nvSpPr>
          <p:cNvPr id="581" name="CustomShape 6"/>
          <p:cNvSpPr/>
          <p:nvPr/>
        </p:nvSpPr>
        <p:spPr>
          <a:xfrm>
            <a:off x="3506040" y="1759320"/>
            <a:ext cx="2131200" cy="25066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479"/>
              </a:spcBef>
              <a:spcAft>
                <a:spcPts val="0"/>
              </a:spcAft>
              <a:buClrTx/>
              <a:buSzTx/>
              <a:buFontTx/>
              <a:buNone/>
              <a:tabLst/>
              <a:defRPr/>
            </a:pPr>
            <a:r>
              <a:rPr kumimoji="0" lang="it-IT" sz="2400" b="0" i="0" u="none" strike="noStrike" kern="1200" cap="none" spc="-1" normalizeH="0" baseline="0" noProof="0">
                <a:ln>
                  <a:noFill/>
                </a:ln>
                <a:solidFill>
                  <a:srgbClr val="000000"/>
                </a:solidFill>
                <a:effectLst/>
                <a:uLnTx/>
                <a:uFillTx/>
                <a:latin typeface="Arial"/>
              </a:rPr>
              <a:t>Il patrimonio genetico è lo stesso per oltre il 90%</a:t>
            </a:r>
            <a:endParaRPr kumimoji="0" lang="it-IT" sz="24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308940551"/>
      </p:ext>
    </p:extLst>
  </p:cSld>
  <p:clrMapOvr>
    <a:masterClrMapping/>
  </p:clrMapOvr>
  <p:transition advTm="13000">
    <p:pull dir="ld"/>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576">
                                            <p:txEl>
                                              <p:pRg st="0" end="0"/>
                                            </p:txEl>
                                          </p:spTgt>
                                        </p:tgtEl>
                                        <p:attrNameLst>
                                          <p:attrName>style.visibility</p:attrName>
                                        </p:attrNameLst>
                                      </p:cBhvr>
                                      <p:to>
                                        <p:strVal val="visible"/>
                                      </p:to>
                                    </p:set>
                                    <p:animEffect transition="in" filter="fade">
                                      <p:cBhvr additive="repl">
                                        <p:cTn id="7" dur="2000"/>
                                        <p:tgtEl>
                                          <p:spTgt spid="57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nodeType="clickEffect">
                                  <p:stCondLst>
                                    <p:cond delay="0"/>
                                  </p:stCondLst>
                                  <p:childTnLst>
                                    <p:set>
                                      <p:cBhvr>
                                        <p:cTn id="11" dur="1" fill="hold">
                                          <p:stCondLst>
                                            <p:cond delay="0"/>
                                          </p:stCondLst>
                                        </p:cTn>
                                        <p:tgtEl>
                                          <p:spTgt spid="576">
                                            <p:txEl>
                                              <p:pRg st="1" end="1"/>
                                            </p:txEl>
                                          </p:spTgt>
                                        </p:tgtEl>
                                        <p:attrNameLst>
                                          <p:attrName>style.visibility</p:attrName>
                                        </p:attrNameLst>
                                      </p:cBhvr>
                                      <p:to>
                                        <p:strVal val="visible"/>
                                      </p:to>
                                    </p:set>
                                    <p:animEffect transition="in" filter="fade">
                                      <p:cBhvr additive="repl">
                                        <p:cTn id="12" dur="2000"/>
                                        <p:tgtEl>
                                          <p:spTgt spid="57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nodeType="clickEffect">
                                  <p:stCondLst>
                                    <p:cond delay="0"/>
                                  </p:stCondLst>
                                  <p:childTnLst>
                                    <p:set>
                                      <p:cBhvr>
                                        <p:cTn id="16" dur="1" fill="hold">
                                          <p:stCondLst>
                                            <p:cond delay="0"/>
                                          </p:stCondLst>
                                        </p:cTn>
                                        <p:tgtEl>
                                          <p:spTgt spid="576">
                                            <p:txEl>
                                              <p:pRg st="2" end="2"/>
                                            </p:txEl>
                                          </p:spTgt>
                                        </p:tgtEl>
                                        <p:attrNameLst>
                                          <p:attrName>style.visibility</p:attrName>
                                        </p:attrNameLst>
                                      </p:cBhvr>
                                      <p:to>
                                        <p:strVal val="visible"/>
                                      </p:to>
                                    </p:set>
                                    <p:animEffect transition="in" filter="fade">
                                      <p:cBhvr additive="repl">
                                        <p:cTn id="17" dur="2000"/>
                                        <p:tgtEl>
                                          <p:spTgt spid="57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nodeType="clickEffect">
                                  <p:stCondLst>
                                    <p:cond delay="0"/>
                                  </p:stCondLst>
                                  <p:childTnLst>
                                    <p:set>
                                      <p:cBhvr>
                                        <p:cTn id="21" dur="1" fill="hold">
                                          <p:stCondLst>
                                            <p:cond delay="0"/>
                                          </p:stCondLst>
                                        </p:cTn>
                                        <p:tgtEl>
                                          <p:spTgt spid="576">
                                            <p:txEl>
                                              <p:pRg st="3" end="3"/>
                                            </p:txEl>
                                          </p:spTgt>
                                        </p:tgtEl>
                                        <p:attrNameLst>
                                          <p:attrName>style.visibility</p:attrName>
                                        </p:attrNameLst>
                                      </p:cBhvr>
                                      <p:to>
                                        <p:strVal val="visible"/>
                                      </p:to>
                                    </p:set>
                                    <p:animEffect transition="in" filter="fade">
                                      <p:cBhvr additive="repl">
                                        <p:cTn id="22" dur="2000"/>
                                        <p:tgtEl>
                                          <p:spTgt spid="57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fill="hold" nodeType="clickEffect">
                                  <p:stCondLst>
                                    <p:cond delay="0"/>
                                  </p:stCondLst>
                                  <p:childTnLst>
                                    <p:set>
                                      <p:cBhvr>
                                        <p:cTn id="26" dur="1" fill="hold">
                                          <p:stCondLst>
                                            <p:cond delay="0"/>
                                          </p:stCondLst>
                                        </p:cTn>
                                        <p:tgtEl>
                                          <p:spTgt spid="576">
                                            <p:txEl>
                                              <p:pRg st="4" end="4"/>
                                            </p:txEl>
                                          </p:spTgt>
                                        </p:tgtEl>
                                        <p:attrNameLst>
                                          <p:attrName>style.visibility</p:attrName>
                                        </p:attrNameLst>
                                      </p:cBhvr>
                                      <p:to>
                                        <p:strVal val="visible"/>
                                      </p:to>
                                    </p:set>
                                    <p:animEffect transition="in" filter="fade">
                                      <p:cBhvr additive="repl">
                                        <p:cTn id="27" dur="2000"/>
                                        <p:tgtEl>
                                          <p:spTgt spid="57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fill="hold" nodeType="clickEffect">
                                  <p:stCondLst>
                                    <p:cond delay="0"/>
                                  </p:stCondLst>
                                  <p:childTnLst>
                                    <p:set>
                                      <p:cBhvr>
                                        <p:cTn id="31" dur="1" fill="hold">
                                          <p:stCondLst>
                                            <p:cond delay="0"/>
                                          </p:stCondLst>
                                        </p:cTn>
                                        <p:tgtEl>
                                          <p:spTgt spid="578">
                                            <p:txEl>
                                              <p:pRg st="0" end="0"/>
                                            </p:txEl>
                                          </p:spTgt>
                                        </p:tgtEl>
                                        <p:attrNameLst>
                                          <p:attrName>style.visibility</p:attrName>
                                        </p:attrNameLst>
                                      </p:cBhvr>
                                      <p:to>
                                        <p:strVal val="visible"/>
                                      </p:to>
                                    </p:set>
                                    <p:animEffect transition="in" filter="fade">
                                      <p:cBhvr additive="repl">
                                        <p:cTn id="32" dur="2000"/>
                                        <p:tgtEl>
                                          <p:spTgt spid="57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fill="hold" nodeType="clickEffect">
                                  <p:stCondLst>
                                    <p:cond delay="0"/>
                                  </p:stCondLst>
                                  <p:childTnLst>
                                    <p:set>
                                      <p:cBhvr>
                                        <p:cTn id="36" dur="1" fill="hold">
                                          <p:stCondLst>
                                            <p:cond delay="0"/>
                                          </p:stCondLst>
                                        </p:cTn>
                                        <p:tgtEl>
                                          <p:spTgt spid="578">
                                            <p:txEl>
                                              <p:pRg st="1" end="1"/>
                                            </p:txEl>
                                          </p:spTgt>
                                        </p:tgtEl>
                                        <p:attrNameLst>
                                          <p:attrName>style.visibility</p:attrName>
                                        </p:attrNameLst>
                                      </p:cBhvr>
                                      <p:to>
                                        <p:strVal val="visible"/>
                                      </p:to>
                                    </p:set>
                                    <p:animEffect transition="in" filter="fade">
                                      <p:cBhvr additive="repl">
                                        <p:cTn id="37" dur="2000"/>
                                        <p:tgtEl>
                                          <p:spTgt spid="578">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fill="hold" nodeType="clickEffect">
                                  <p:stCondLst>
                                    <p:cond delay="0"/>
                                  </p:stCondLst>
                                  <p:childTnLst>
                                    <p:set>
                                      <p:cBhvr>
                                        <p:cTn id="41" dur="1" fill="hold">
                                          <p:stCondLst>
                                            <p:cond delay="0"/>
                                          </p:stCondLst>
                                        </p:cTn>
                                        <p:tgtEl>
                                          <p:spTgt spid="578">
                                            <p:txEl>
                                              <p:pRg st="2" end="2"/>
                                            </p:txEl>
                                          </p:spTgt>
                                        </p:tgtEl>
                                        <p:attrNameLst>
                                          <p:attrName>style.visibility</p:attrName>
                                        </p:attrNameLst>
                                      </p:cBhvr>
                                      <p:to>
                                        <p:strVal val="visible"/>
                                      </p:to>
                                    </p:set>
                                    <p:animEffect transition="in" filter="fade">
                                      <p:cBhvr additive="repl">
                                        <p:cTn id="42" dur="2000"/>
                                        <p:tgtEl>
                                          <p:spTgt spid="578">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fill="hold" nodeType="clickEffect">
                                  <p:stCondLst>
                                    <p:cond delay="0"/>
                                  </p:stCondLst>
                                  <p:childTnLst>
                                    <p:set>
                                      <p:cBhvr>
                                        <p:cTn id="46" dur="1" fill="hold">
                                          <p:stCondLst>
                                            <p:cond delay="0"/>
                                          </p:stCondLst>
                                        </p:cTn>
                                        <p:tgtEl>
                                          <p:spTgt spid="578">
                                            <p:txEl>
                                              <p:pRg st="3" end="3"/>
                                            </p:txEl>
                                          </p:spTgt>
                                        </p:tgtEl>
                                        <p:attrNameLst>
                                          <p:attrName>style.visibility</p:attrName>
                                        </p:attrNameLst>
                                      </p:cBhvr>
                                      <p:to>
                                        <p:strVal val="visible"/>
                                      </p:to>
                                    </p:set>
                                    <p:animEffect transition="in" filter="fade">
                                      <p:cBhvr additive="repl">
                                        <p:cTn id="47" dur="2000"/>
                                        <p:tgtEl>
                                          <p:spTgt spid="578">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fill="hold" nodeType="clickEffect">
                                  <p:stCondLst>
                                    <p:cond delay="0"/>
                                  </p:stCondLst>
                                  <p:childTnLst>
                                    <p:set>
                                      <p:cBhvr>
                                        <p:cTn id="51" dur="1" fill="hold">
                                          <p:stCondLst>
                                            <p:cond delay="0"/>
                                          </p:stCondLst>
                                        </p:cTn>
                                        <p:tgtEl>
                                          <p:spTgt spid="578">
                                            <p:txEl>
                                              <p:pRg st="4" end="4"/>
                                            </p:txEl>
                                          </p:spTgt>
                                        </p:tgtEl>
                                        <p:attrNameLst>
                                          <p:attrName>style.visibility</p:attrName>
                                        </p:attrNameLst>
                                      </p:cBhvr>
                                      <p:to>
                                        <p:strVal val="visible"/>
                                      </p:to>
                                    </p:set>
                                    <p:animEffect transition="in" filter="fade">
                                      <p:cBhvr additive="repl">
                                        <p:cTn id="52" dur="2000"/>
                                        <p:tgtEl>
                                          <p:spTgt spid="57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TotalTime>
  <Words>3513</Words>
  <Application>Microsoft Macintosh PowerPoint</Application>
  <PresentationFormat>Presentazione su schermo (4:3)</PresentationFormat>
  <Paragraphs>615</Paragraphs>
  <Slides>86</Slides>
  <Notes>20</Notes>
  <HiddenSlides>0</HiddenSlides>
  <MMClips>2</MMClips>
  <ScaleCrop>false</ScaleCrop>
  <HeadingPairs>
    <vt:vector size="6" baseType="variant">
      <vt:variant>
        <vt:lpstr>Caratteri utilizzati</vt:lpstr>
      </vt:variant>
      <vt:variant>
        <vt:i4>7</vt:i4>
      </vt:variant>
      <vt:variant>
        <vt:lpstr>Tema</vt:lpstr>
      </vt:variant>
      <vt:variant>
        <vt:i4>7</vt:i4>
      </vt:variant>
      <vt:variant>
        <vt:lpstr>Titoli diapositive</vt:lpstr>
      </vt:variant>
      <vt:variant>
        <vt:i4>86</vt:i4>
      </vt:variant>
    </vt:vector>
  </HeadingPairs>
  <TitlesOfParts>
    <vt:vector size="100" baseType="lpstr">
      <vt:lpstr>Arial</vt:lpstr>
      <vt:lpstr>Calibri</vt:lpstr>
      <vt:lpstr>StarSymbol</vt:lpstr>
      <vt:lpstr>Symbol</vt:lpstr>
      <vt:lpstr>Tahoma</vt:lpstr>
      <vt:lpstr>Times New Roman</vt:lpstr>
      <vt:lpstr>Wingdings</vt:lpstr>
      <vt:lpstr>Office Theme</vt:lpstr>
      <vt:lpstr>1_Office Theme</vt:lpstr>
      <vt:lpstr>2_Office Theme</vt:lpstr>
      <vt:lpstr>3_Office Theme</vt:lpstr>
      <vt:lpstr>4_Office Theme</vt:lpstr>
      <vt:lpstr>5_Office Theme</vt:lpstr>
      <vt:lpstr>6_Office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Arianna Cacitti</dc:creator>
  <cp:lastModifiedBy>Arianna Cacitti</cp:lastModifiedBy>
  <cp:revision>6</cp:revision>
  <dcterms:created xsi:type="dcterms:W3CDTF">2021-02-23T16:42:19Z</dcterms:created>
  <dcterms:modified xsi:type="dcterms:W3CDTF">2021-02-23T17:33:40Z</dcterms:modified>
</cp:coreProperties>
</file>