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91993-79C4-4944-8DC2-A4B150BC92E6}" type="datetimeFigureOut">
              <a:rPr lang="it-IT" smtClean="0"/>
              <a:pPr/>
              <a:t>15/06/2022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02FB1-210C-467F-8802-7C3276403A3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91993-79C4-4944-8DC2-A4B150BC92E6}" type="datetimeFigureOut">
              <a:rPr lang="it-IT" smtClean="0"/>
              <a:pPr/>
              <a:t>15/06/2022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02FB1-210C-467F-8802-7C3276403A3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91993-79C4-4944-8DC2-A4B150BC92E6}" type="datetimeFigureOut">
              <a:rPr lang="it-IT" smtClean="0"/>
              <a:pPr/>
              <a:t>15/06/2022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02FB1-210C-467F-8802-7C3276403A3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91993-79C4-4944-8DC2-A4B150BC92E6}" type="datetimeFigureOut">
              <a:rPr lang="it-IT" smtClean="0"/>
              <a:pPr/>
              <a:t>15/06/2022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02FB1-210C-467F-8802-7C3276403A3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91993-79C4-4944-8DC2-A4B150BC92E6}" type="datetimeFigureOut">
              <a:rPr lang="it-IT" smtClean="0"/>
              <a:pPr/>
              <a:t>15/06/2022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02FB1-210C-467F-8802-7C3276403A3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91993-79C4-4944-8DC2-A4B150BC92E6}" type="datetimeFigureOut">
              <a:rPr lang="it-IT" smtClean="0"/>
              <a:pPr/>
              <a:t>15/06/2022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02FB1-210C-467F-8802-7C3276403A3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91993-79C4-4944-8DC2-A4B150BC92E6}" type="datetimeFigureOut">
              <a:rPr lang="it-IT" smtClean="0"/>
              <a:pPr/>
              <a:t>15/06/2022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02FB1-210C-467F-8802-7C3276403A3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91993-79C4-4944-8DC2-A4B150BC92E6}" type="datetimeFigureOut">
              <a:rPr lang="it-IT" smtClean="0"/>
              <a:pPr/>
              <a:t>15/06/2022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02FB1-210C-467F-8802-7C3276403A3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91993-79C4-4944-8DC2-A4B150BC92E6}" type="datetimeFigureOut">
              <a:rPr lang="it-IT" smtClean="0"/>
              <a:pPr/>
              <a:t>15/06/2022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02FB1-210C-467F-8802-7C3276403A3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91993-79C4-4944-8DC2-A4B150BC92E6}" type="datetimeFigureOut">
              <a:rPr lang="it-IT" smtClean="0"/>
              <a:pPr/>
              <a:t>15/06/2022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02FB1-210C-467F-8802-7C3276403A3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91993-79C4-4944-8DC2-A4B150BC92E6}" type="datetimeFigureOut">
              <a:rPr lang="it-IT" smtClean="0"/>
              <a:pPr/>
              <a:t>15/06/2022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02FB1-210C-467F-8802-7C3276403A3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691993-79C4-4944-8DC2-A4B150BC92E6}" type="datetimeFigureOut">
              <a:rPr lang="it-IT" smtClean="0"/>
              <a:pPr/>
              <a:t>15/06/2022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002FB1-210C-467F-8802-7C3276403A37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899592" y="-243408"/>
            <a:ext cx="7772400" cy="1470025"/>
          </a:xfrm>
        </p:spPr>
        <p:txBody>
          <a:bodyPr/>
          <a:lstStyle/>
          <a:p>
            <a:r>
              <a:rPr lang="it-IT" dirty="0" smtClean="0"/>
              <a:t>PROVA PRATICA </a:t>
            </a:r>
            <a:r>
              <a:rPr lang="it-IT" dirty="0" smtClean="0"/>
              <a:t>3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323528" y="836712"/>
            <a:ext cx="8604448" cy="1296144"/>
          </a:xfrm>
        </p:spPr>
        <p:txBody>
          <a:bodyPr>
            <a:normAutofit/>
          </a:bodyPr>
          <a:lstStyle/>
          <a:p>
            <a:pPr algn="just"/>
            <a:r>
              <a:rPr lang="it-IT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Paziente giunto in PS per dolore </a:t>
            </a:r>
            <a:r>
              <a:rPr lang="it-IT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toracico e dispnea improvvisa. D-Dimero elevato. </a:t>
            </a:r>
            <a:r>
              <a:rPr lang="it-IT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Esegue quindi una TC che dimostra solo i reperti selezioni nelle immagini. </a:t>
            </a:r>
            <a:r>
              <a:rPr lang="it-IT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</a:t>
            </a:r>
            <a:r>
              <a:rPr lang="it-IT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are un referto e ipotizzare una diagnosi.</a:t>
            </a:r>
            <a:endParaRPr lang="it-IT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Immagine 7" descr="image4.jpg"/>
          <p:cNvPicPr>
            <a:picLocks noChangeAspect="1"/>
          </p:cNvPicPr>
          <p:nvPr/>
        </p:nvPicPr>
        <p:blipFill>
          <a:blip r:embed="rId2" cstate="print"/>
          <a:srcRect l="13086" t="20469" r="7180" b="21946"/>
          <a:stretch>
            <a:fillRect/>
          </a:stretch>
        </p:blipFill>
        <p:spPr>
          <a:xfrm>
            <a:off x="894052" y="1916833"/>
            <a:ext cx="3389915" cy="2448272"/>
          </a:xfrm>
          <a:prstGeom prst="rect">
            <a:avLst/>
          </a:prstGeom>
        </p:spPr>
      </p:pic>
      <p:pic>
        <p:nvPicPr>
          <p:cNvPr id="9" name="Immagine 8" descr="image5.jpg"/>
          <p:cNvPicPr>
            <a:picLocks noChangeAspect="1"/>
          </p:cNvPicPr>
          <p:nvPr/>
        </p:nvPicPr>
        <p:blipFill>
          <a:blip r:embed="rId3" cstate="print"/>
          <a:srcRect l="11610" t="17516" r="4227" b="20469"/>
          <a:stretch>
            <a:fillRect/>
          </a:stretch>
        </p:blipFill>
        <p:spPr>
          <a:xfrm>
            <a:off x="4932040" y="1916832"/>
            <a:ext cx="3322655" cy="2448272"/>
          </a:xfrm>
          <a:prstGeom prst="rect">
            <a:avLst/>
          </a:prstGeom>
        </p:spPr>
      </p:pic>
      <p:pic>
        <p:nvPicPr>
          <p:cNvPr id="10" name="Immagine 9" descr="image6.jpg"/>
          <p:cNvPicPr>
            <a:picLocks noChangeAspect="1"/>
          </p:cNvPicPr>
          <p:nvPr/>
        </p:nvPicPr>
        <p:blipFill>
          <a:blip r:embed="rId4" cstate="print"/>
          <a:srcRect l="8657" t="14563" r="7180" b="20469"/>
          <a:stretch>
            <a:fillRect/>
          </a:stretch>
        </p:blipFill>
        <p:spPr>
          <a:xfrm>
            <a:off x="899592" y="4293096"/>
            <a:ext cx="3384376" cy="2520280"/>
          </a:xfrm>
          <a:prstGeom prst="rect">
            <a:avLst/>
          </a:prstGeom>
        </p:spPr>
      </p:pic>
      <p:pic>
        <p:nvPicPr>
          <p:cNvPr id="11" name="Immagine 10" descr="image7.jpg"/>
          <p:cNvPicPr>
            <a:picLocks noChangeAspect="1"/>
          </p:cNvPicPr>
          <p:nvPr/>
        </p:nvPicPr>
        <p:blipFill>
          <a:blip r:embed="rId5" cstate="print"/>
          <a:srcRect l="10336" t="14563" r="8657" b="20470"/>
          <a:stretch>
            <a:fillRect/>
          </a:stretch>
        </p:blipFill>
        <p:spPr>
          <a:xfrm>
            <a:off x="4932040" y="4221088"/>
            <a:ext cx="3312368" cy="259876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38</Words>
  <Application>Microsoft Office PowerPoint</Application>
  <PresentationFormat>Presentazione su schermo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PROVA PRATICA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PROVA PRATICA 2</dc:title>
  <dc:creator>ASUIUD</dc:creator>
  <cp:lastModifiedBy>ASUIUD</cp:lastModifiedBy>
  <cp:revision>3</cp:revision>
  <dcterms:created xsi:type="dcterms:W3CDTF">2022-06-15T09:22:08Z</dcterms:created>
  <dcterms:modified xsi:type="dcterms:W3CDTF">2022-06-15T09:49:56Z</dcterms:modified>
</cp:coreProperties>
</file>