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91993-79C4-4944-8DC2-A4B150BC92E6}" type="datetimeFigureOut">
              <a:rPr lang="it-IT" smtClean="0"/>
              <a:pPr/>
              <a:t>15/06/2022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2FB1-210C-467F-8802-7C3276403A3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-243408"/>
            <a:ext cx="7772400" cy="1470025"/>
          </a:xfrm>
        </p:spPr>
        <p:txBody>
          <a:bodyPr/>
          <a:lstStyle/>
          <a:p>
            <a:r>
              <a:rPr lang="it-IT" dirty="0" smtClean="0"/>
              <a:t>PROVA PRATICA 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604448" cy="129614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Paziente giunto in PS per dolore addominale e ittero. Riscontro di ernia inguinale strozzata per cui viene portato in sala. Esegue quindi una TC che dimostra solo i reperti selezioni nelle immagini. </a:t>
            </a:r>
            <a:r>
              <a:rPr lang="it-IT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un referto e 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ipotizzare </a:t>
            </a:r>
            <a:r>
              <a:rPr lang="it-IT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una diagnosi.</a:t>
            </a:r>
            <a:endParaRPr lang="it-IT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magine 3" descr="image.jpg"/>
          <p:cNvPicPr>
            <a:picLocks noChangeAspect="1"/>
          </p:cNvPicPr>
          <p:nvPr/>
        </p:nvPicPr>
        <p:blipFill>
          <a:blip r:embed="rId2" cstate="print"/>
          <a:srcRect l="2750" t="14563" r="5704" b="17516"/>
          <a:stretch>
            <a:fillRect/>
          </a:stretch>
        </p:blipFill>
        <p:spPr>
          <a:xfrm>
            <a:off x="1259632" y="2060848"/>
            <a:ext cx="3299845" cy="2448272"/>
          </a:xfrm>
          <a:prstGeom prst="rect">
            <a:avLst/>
          </a:prstGeom>
        </p:spPr>
      </p:pic>
      <p:pic>
        <p:nvPicPr>
          <p:cNvPr id="5" name="Immagine 4" descr="image1.jpg"/>
          <p:cNvPicPr>
            <a:picLocks noChangeAspect="1"/>
          </p:cNvPicPr>
          <p:nvPr/>
        </p:nvPicPr>
        <p:blipFill>
          <a:blip r:embed="rId3" cstate="print"/>
          <a:srcRect l="2751" t="14563" r="8657" b="18993"/>
          <a:stretch>
            <a:fillRect/>
          </a:stretch>
        </p:blipFill>
        <p:spPr>
          <a:xfrm>
            <a:off x="4860032" y="2060848"/>
            <a:ext cx="3264363" cy="2448272"/>
          </a:xfrm>
          <a:prstGeom prst="rect">
            <a:avLst/>
          </a:prstGeom>
        </p:spPr>
      </p:pic>
      <p:pic>
        <p:nvPicPr>
          <p:cNvPr id="6" name="Immagine 5" descr="image2.jpg"/>
          <p:cNvPicPr>
            <a:picLocks noChangeAspect="1"/>
          </p:cNvPicPr>
          <p:nvPr/>
        </p:nvPicPr>
        <p:blipFill>
          <a:blip r:embed="rId4" cstate="print"/>
          <a:srcRect l="1274" t="16040" r="8657" b="17516"/>
          <a:stretch>
            <a:fillRect/>
          </a:stretch>
        </p:blipFill>
        <p:spPr>
          <a:xfrm>
            <a:off x="1253232" y="4293096"/>
            <a:ext cx="3318768" cy="2448272"/>
          </a:xfrm>
          <a:prstGeom prst="rect">
            <a:avLst/>
          </a:prstGeom>
        </p:spPr>
      </p:pic>
      <p:pic>
        <p:nvPicPr>
          <p:cNvPr id="7" name="Immagine 6" descr="image3.jpg"/>
          <p:cNvPicPr>
            <a:picLocks noChangeAspect="1"/>
          </p:cNvPicPr>
          <p:nvPr/>
        </p:nvPicPr>
        <p:blipFill>
          <a:blip r:embed="rId5" cstate="print"/>
          <a:srcRect l="2751" t="17516" r="11610" b="17516"/>
          <a:stretch>
            <a:fillRect/>
          </a:stretch>
        </p:blipFill>
        <p:spPr>
          <a:xfrm>
            <a:off x="4860032" y="4337791"/>
            <a:ext cx="3240360" cy="24035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PROVA PRATICA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 PRATICA 2</dc:title>
  <dc:creator>ASUIUD</dc:creator>
  <cp:lastModifiedBy>ASUIUD</cp:lastModifiedBy>
  <cp:revision>2</cp:revision>
  <dcterms:created xsi:type="dcterms:W3CDTF">2022-06-15T09:22:08Z</dcterms:created>
  <dcterms:modified xsi:type="dcterms:W3CDTF">2022-06-15T09:34:41Z</dcterms:modified>
</cp:coreProperties>
</file>